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A7FE7-06A8-4D6E-F1D9-3C997896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ECCD2B-A16D-CD0F-3293-9D0B2B51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16652A-B219-FFDA-4BA2-BEF6A28F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BF6-194C-41E7-AB62-0CF80FE5E01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B85C8-32D1-A37E-2F98-8B9642C0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C8117C-8A56-1FBF-CDFD-A48FF935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7C38-8D14-403B-9149-6D313EB463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8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01524-C537-2A71-1100-4032104E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062DCD-E91D-B4DA-08A9-EBA9FE9E0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62D59F-3B77-233C-C20C-B70CC589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BF6-194C-41E7-AB62-0CF80FE5E01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3442D7-5AA9-31B3-B39F-4C2B8F3E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532833-3C83-5134-472C-B1B334B5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7C38-8D14-403B-9149-6D313EB463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8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6A26E6-7BAA-C147-0124-9191A5FD9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0D31A0-BA7D-4C8D-0C5C-B8790C559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ED0CB8-02AB-42D8-C044-E59DB9D83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BF6-194C-41E7-AB62-0CF80FE5E01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9F929C-8206-CAD7-3812-14AC9A7E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3CB1D1-80AE-7108-0251-0B292F40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7C38-8D14-403B-9149-6D313EB463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1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5DB03-5F3B-132D-8961-C13E5BE3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46D8BB-9137-0A69-9F51-1A0E64C7C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96574-C3B0-07D1-05AE-089CE1BD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BF6-194C-41E7-AB62-0CF80FE5E01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3313CB-7937-E616-364E-E2D447D4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512FD-CC15-B242-1402-43C3CC11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7C38-8D14-403B-9149-6D313EB463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7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F834C-DCC6-8938-E09E-31294313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704C4D-9DEF-66DD-F3C3-FEAA449DE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7CC661-C526-2B87-0CCA-5AEA266C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BF6-194C-41E7-AB62-0CF80FE5E01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DC631B-23AC-BE07-02B8-517BE859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2AF793-2214-BA90-4BD1-FA35C794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7C38-8D14-403B-9149-6D313EB463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8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38D7B-AC3F-42AF-0E1E-3D4C7AC5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846838-05D7-04DE-5C0A-C49B69AAB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EAF4AC-B6A0-7E73-95A8-364FFA520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B76DF2-4330-9AC7-E054-0B4D1B9F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BF6-194C-41E7-AB62-0CF80FE5E01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E7FBC4-B8BF-6226-4AAB-4DEBAAC4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AC8911-187F-6394-32FE-771AD346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7C38-8D14-403B-9149-6D313EB463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8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525DE-CA71-E564-CD6E-9739C34C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EF98F9-C2A0-0550-6B4C-3BF83477D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554C7A-A83B-8E1B-4EAF-6D3EAF028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9500E7-9EF4-7E3B-3CD2-16CF0BFA7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9AD4B4-BD73-86D6-FDBE-1490E88D6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A7F5FF-0B08-3CDF-B9B4-DD3AF576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BF6-194C-41E7-AB62-0CF80FE5E01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24AE34-51BD-A498-2705-3CA07516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A3687D-A7DB-C090-4C8C-F910E21A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7C38-8D14-403B-9149-6D313EB463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7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D4FF4-6F71-15C3-3659-D3091B40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84AB8A-A4B3-E720-F5C3-466FB88B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BF6-194C-41E7-AB62-0CF80FE5E01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A62924-6EF7-4D8F-F33C-BE70F4CC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5F09C6-7FF6-F528-4DA8-BCDF004A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7C38-8D14-403B-9149-6D313EB463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6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704467-DCC5-B929-441A-95693227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BF6-194C-41E7-AB62-0CF80FE5E01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E3E437-5845-DA39-56D1-E4257E14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10E9D2-6A0F-4929-8A12-1F654671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7C38-8D14-403B-9149-6D313EB463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6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168E5-FEC4-968C-7E92-26EB2436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F6EB14-149D-6D2B-853D-026F4389A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955F50-D942-7B05-8777-E1EB876D3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04F974-4EC1-9AB1-6CBC-C1FE3383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BF6-194C-41E7-AB62-0CF80FE5E01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A01331-440B-4171-9B6B-8BC58612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56D403-5FB0-8758-CF94-B5A2154C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7C38-8D14-403B-9149-6D313EB463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0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E517E-F309-E124-E813-F9140339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5CECB18-34D4-FC65-FEEE-1C535CA23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B12CAF-20B6-5C2A-DAEE-278E7ACFE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ADE9E1-9051-B866-9F8F-F7D26475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BF6-194C-41E7-AB62-0CF80FE5E01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F3A5F4-B273-5EF2-F18F-11353BB2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29B648-AFBF-E341-6790-EF43B072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B7C38-8D14-403B-9149-6D313EB463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8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4756CB-BEA1-AF69-CBB1-C438976B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C59DB1-CFF5-5117-4D10-50E30FA40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1CBC4-3056-6D76-A8E6-F51623024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262BF6-194C-41E7-AB62-0CF80FE5E01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B95D7-28EA-82CB-94E4-54011E07F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AD5418-CB1F-DB46-D559-AC7F27F68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FB7C38-8D14-403B-9149-6D313EB463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7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B4B28-95F3-6C7C-6600-AF7AF8BC2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/>
              <a:t>Pitch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FD6A9C-8DFF-3991-5540-7F9FE2F38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66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Pitch 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Projeto</dc:title>
  <dc:creator>Guilherme Augusto Miranda Saldanha Ignacio</dc:creator>
  <cp:lastModifiedBy>Guilherme Augusto Miranda Saldanha Ignacio</cp:lastModifiedBy>
  <cp:revision>1</cp:revision>
  <dcterms:created xsi:type="dcterms:W3CDTF">2024-04-11T14:28:52Z</dcterms:created>
  <dcterms:modified xsi:type="dcterms:W3CDTF">2024-04-11T14:29:17Z</dcterms:modified>
</cp:coreProperties>
</file>