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Navegação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Numero de votos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IMdb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Valor Arrecadado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Diretor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Meta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simpleImageEBC4593F96F1425FB3D84C5BF02B5075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Pesquisar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Estrelas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Estrelas mais Rentáveis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Protagonista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Estrela 2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Estrela 4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Estrela 3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Navegação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Filmes Mais Votados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Navegação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Diretores e Gêneros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Diretores Mais Lucrativos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Atores Com Mais Aparições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Gênero Mais Produzido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Gênero Mais Rentavel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Navegação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30d4d7-8822-46cb-9d8f-da210237656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f3748d274f34a65" /><Relationship Type="http://schemas.openxmlformats.org/officeDocument/2006/relationships/slideLayout" Target="/ppt/slideLayouts/slideLayout8.xml" Id="Rbed8282cc4c54334" /><Relationship Type="http://schemas.openxmlformats.org/officeDocument/2006/relationships/hyperlink" Target="https://app.powerbi.com/groups/me/reports/2030d4d7-8822-46cb-9d8f-da2102376560/?pbi_source=PowerPoint" TargetMode="External" Id="RelId0" /><Relationship Type="http://schemas.openxmlformats.org/officeDocument/2006/relationships/image" Target="/ppt/media/image4.png" Id="imgId4860468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49c044612e44475" /><Relationship Type="http://schemas.openxmlformats.org/officeDocument/2006/relationships/slideLayout" Target="/ppt/slideLayouts/slideLayout8.xml" Id="Rbaa4abc244754947" /><Relationship Type="http://schemas.openxmlformats.org/officeDocument/2006/relationships/hyperlink" Target="https://app.powerbi.com/groups/me/reports/2030d4d7-8822-46cb-9d8f-da2102376560/?pbi_source=PowerPoint" TargetMode="External" Id="RelId1" /><Relationship Type="http://schemas.openxmlformats.org/officeDocument/2006/relationships/image" Target="/ppt/media/image5.png" Id="imgId4860468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5816a4403a5c4932" /><Relationship Type="http://schemas.openxmlformats.org/officeDocument/2006/relationships/slideLayout" Target="/ppt/slideLayouts/slideLayout8.xml" Id="R62f01ce9ed91414a" /><Relationship Type="http://schemas.openxmlformats.org/officeDocument/2006/relationships/hyperlink" Target="https://app.powerbi.com/groups/me/reports/2030d4d7-8822-46cb-9d8f-da2102376560/?pbi_source=PowerPoint" TargetMode="External" Id="RelId2" /><Relationship Type="http://schemas.openxmlformats.org/officeDocument/2006/relationships/image" Target="/ppt/media/image6.png" Id="imgId4860468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d5c53eeb3e3b4c91" /><Relationship Type="http://schemas.openxmlformats.org/officeDocument/2006/relationships/slideLayout" Target="/ppt/slideLayouts/slideLayout8.xml" Id="R84574b8f04d64828" /><Relationship Type="http://schemas.openxmlformats.org/officeDocument/2006/relationships/hyperlink" Target="https://app.powerbi.com/groups/me/reports/2030d4d7-8822-46cb-9d8f-da2102376560/?pbi_source=PowerPoint" TargetMode="External" Id="RelId3" /><Relationship Type="http://schemas.openxmlformats.org/officeDocument/2006/relationships/image" Target="/ppt/media/image7.png" Id="imgId4860468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Alura Filmes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03/03/2022 13:29:23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03/03/2022 13:16:56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Navegação ,Numero de votos ,shape ,shape ,shape ,shape ,shape ,IMdb ,Valor Arrecadado ,Diretor ,Meta ,shape ,simpleImageEBC4593F96F1425FB3D84C5BF02B5075 ,Pesquisar ,Estrela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860468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Visão Geral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Estrelas mais Rentáveis ,image ,Protagonista ,Estrela 2 ,Estrela 4 ,Estrela 3 ,multiRowCard ,multiRowCard ,multiRowCard ,multiRowCard ,Navegação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860468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Estrelas Mais Rentaveis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Filmes Mais Votados ,tableEx ,Navegação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860468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Filmes Mais Votados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Diretores e Gêneros ,Diretores Mais Lucrativos ,Atores Com Mais Aparições ,Gênero Mais Produzido ,Gênero Mais Rentavel ,Navegação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86046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Diretores e Gêneros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