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820" r:id="rId2"/>
  </p:sldMasterIdLst>
  <p:notesMasterIdLst>
    <p:notesMasterId r:id="rId11"/>
  </p:notesMasterIdLst>
  <p:sldIdLst>
    <p:sldId id="262" r:id="rId3"/>
    <p:sldId id="263" r:id="rId4"/>
    <p:sldId id="264" r:id="rId5"/>
    <p:sldId id="266" r:id="rId6"/>
    <p:sldId id="257" r:id="rId7"/>
    <p:sldId id="265" r:id="rId8"/>
    <p:sldId id="258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2B3E"/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50" d="100"/>
          <a:sy n="50" d="100"/>
        </p:scale>
        <p:origin x="54" y="3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8BD30-E5DA-46C4-9395-B800777411D1}" type="datetimeFigureOut">
              <a:rPr lang="pt-BR" smtClean="0"/>
              <a:t>25/02/2022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FFA61-CC08-4256-A4E4-B96A15C204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424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De 0 a 10 O quanto você indicaria o Le Nid a um amigo ?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Principais Influenciadores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Categoria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FFA61-CC08-4256-A4E4-B96A15C204B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333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Cozinha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Atendimento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Custo beneficio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Decoração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Higiene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Tecnologia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De 0 a 10 qual o seu nivel desatisfação total com a experiência Le Nid ?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Categoria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8366F-F08D-4B9A-AD8D-9381AEEB0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78DE93-C6E4-45F7-B4A9-D7CA4741B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337299-6F96-4B6B-A773-8B05DF91D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5EDD29-F538-4CB7-84B9-C4CEDC5F7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4B5FA5-864E-4BA5-9C4A-A109E47A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74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DEBE9-816C-41B9-8969-A80BBAF20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E0D783-3C0C-49C7-A70E-2BE8D952B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738991-7F3A-4F17-895B-D8C872717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9327C4-DD39-4969-89DE-F0D2455D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BCA04B-CD47-45A3-BCF3-DFE2102D2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93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9BEF5E-B9F4-4DCA-8CCA-1A6C3619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2A54F8-57E6-4A66-AF20-21143DC95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2E8907-460C-4C01-BA84-FFB5E961F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495568-EA3F-4680-A959-20E5790A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1F131A-1F88-44D0-A453-76C1E32F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5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02030-A95D-4559-B5DA-4777A448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5C5529-F103-43F6-BD28-5C5920877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0E5639-811C-4E46-91F9-581FC33DC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3F4052-A4DC-4C27-AE28-297FFE71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56D724-94A9-4AA4-A9D3-3A757AECD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93102D-7CDB-4A84-93A0-7443A3782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74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853CB-5AC6-48FB-9318-E344016F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5BAF08-D075-43E9-B1E6-AFF64A16D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091080-DA5F-4B54-822E-0AC20542A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F255F36-3F54-4015-B211-0231970962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657D3B7-03DD-45D5-9E82-B9C44C317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B4E06DE-E560-4822-B860-60A75FB37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72919BC-5E4F-400F-BFA7-6645AC47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2834C11-1EAB-487B-9EC8-400C8A0EC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23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7797B7-FE34-45C5-8E91-8500F517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889CF0E-FD78-4340-9792-7CB55B249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F53E0D5-EBDD-4B55-B7F0-600F1D54A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3BE8C50-1652-49D9-A7D9-677DC84B4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51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79BC4EA-0CD8-45F2-A969-20A9F2FC5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0BCA3EB-C481-4CBC-A15C-B071E65CE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507A67E-2C61-4028-B62B-97B45C086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841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8BB7F-ED6A-40ED-A85C-AB0D966B2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5723C8-5111-47F2-90E1-98910C46E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B0D4CE-B17C-44CB-AD40-5AA93B6A1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FEB750-023B-4F0B-A8B4-4D7039351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71EC98-FD3C-4E5B-9052-A5767ADD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D7F7E3-5E5D-4F9B-B429-997659E2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7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A7472-67F2-4E5C-BA14-323507A9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0344D70-4344-4D22-B57B-8B5F6BB94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CF4291-99A8-453B-8596-550A3D3DF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916EA8-A39E-4C66-8569-72202BA41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21D164-2721-416B-BD0D-4DE6FBA2B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C6FF59-1B08-42C7-A87E-F60ADD54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212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B07A4-38D6-447E-AE45-8C8A8D685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7033D6-4005-46ED-A2C2-ABCE8AE12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DBD88F-97C1-4E58-89C0-145FA3C8A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CE2294-77F0-4C80-8676-29F97D77A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106732-51DB-4038-9E97-A540380D6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467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AFD0D5-8D53-4684-BF80-214D8B7E9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38BC545-B7BA-4546-AE30-E6FC0B247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CBAE7F-24DE-4464-8AF3-237AC547E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F27782-E973-4345-A1D6-944AE10BA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54AF4D-835A-465D-8730-02CF309C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8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2349A59-AA08-43E0-A560-55713ABB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EFDF5D-D048-4EB9-BAC5-4FE3F3E50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F55D6B-57BC-4B64-884B-1D4FC608D6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85FAC4-1C8F-4ED8-BFE0-9CCC33E1B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C6F470-2059-41AA-9183-6EA255BBC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28b6fd4-de62-499e-b0b1-155632891ef5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28b6fd4-de62-499e-b0b1-155632891ef5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 descr="Logotipo, nome da empresa&#10;&#10;Descrição gerada automaticamente">
            <a:extLst>
              <a:ext uri="{FF2B5EF4-FFF2-40B4-BE49-F238E27FC236}">
                <a16:creationId xmlns:a16="http://schemas.microsoft.com/office/drawing/2014/main" id="{A6342AA6-90D7-4C03-992C-35789A3FD8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20331" y="1253331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371999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6">
            <a:extLst>
              <a:ext uri="{FF2B5EF4-FFF2-40B4-BE49-F238E27FC236}">
                <a16:creationId xmlns:a16="http://schemas.microsoft.com/office/drawing/2014/main" id="{E269DFD3-11C7-42B0-9705-872FEFB8105F}"/>
              </a:ext>
            </a:extLst>
          </p:cNvPr>
          <p:cNvSpPr txBox="1">
            <a:spLocks/>
          </p:cNvSpPr>
          <p:nvPr/>
        </p:nvSpPr>
        <p:spPr>
          <a:xfrm>
            <a:off x="3900952" y="3535681"/>
            <a:ext cx="4792810" cy="2225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2000" b="1" dirty="0">
                <a:solidFill>
                  <a:schemeClr val="bg2"/>
                </a:solidFill>
              </a:rPr>
              <a:t>Possível solução</a:t>
            </a:r>
          </a:p>
          <a:p>
            <a:r>
              <a:rPr lang="pt-BR" sz="2000" dirty="0">
                <a:solidFill>
                  <a:schemeClr val="bg2"/>
                </a:solidFill>
              </a:rPr>
              <a:t>Execução de uma pesquisa de opinião, afim de identificar o NPS da empresa, e pautar as decisões nos principais problemas apontados pelos clientes.</a:t>
            </a:r>
          </a:p>
          <a:p>
            <a:r>
              <a:rPr lang="pt-BR" sz="2000" dirty="0">
                <a:solidFill>
                  <a:schemeClr val="bg2"/>
                </a:solidFill>
              </a:rPr>
              <a:t>Criação de um dashboard interativo de fácil navegação e visualização ágil.</a:t>
            </a:r>
            <a:endParaRPr lang="pt-BR" sz="2000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EBD2283-3165-41A9-B780-DCBFCB5C8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8078" y="548640"/>
            <a:ext cx="4043544" cy="2179320"/>
          </a:xfrm>
        </p:spPr>
        <p:txBody>
          <a:bodyPr anchor="b">
            <a:normAutofit/>
          </a:bodyPr>
          <a:lstStyle/>
          <a:p>
            <a:pPr marL="0" indent="0" algn="ctr">
              <a:buNone/>
            </a:pPr>
            <a:r>
              <a:rPr lang="pt-BR" sz="2000" b="1" dirty="0">
                <a:solidFill>
                  <a:schemeClr val="bg2"/>
                </a:solidFill>
              </a:rPr>
              <a:t>Problema identificado</a:t>
            </a:r>
          </a:p>
          <a:p>
            <a:r>
              <a:rPr lang="pt-BR" sz="2000" dirty="0">
                <a:solidFill>
                  <a:schemeClr val="bg2"/>
                </a:solidFill>
              </a:rPr>
              <a:t>Dificuldade na tomada de decisão em relação a reformas e investimentos dada a distância entre empresa e clientes.</a:t>
            </a:r>
          </a:p>
          <a:p>
            <a:endParaRPr lang="pt-BR" sz="2000" dirty="0"/>
          </a:p>
        </p:txBody>
      </p:sp>
      <p:pic>
        <p:nvPicPr>
          <p:cNvPr id="7" name="Espaço Reservado para Conteúdo 5" descr="Logotipo, nome da empresa&#10;&#10;Descrição gerada automaticamente">
            <a:extLst>
              <a:ext uri="{FF2B5EF4-FFF2-40B4-BE49-F238E27FC236}">
                <a16:creationId xmlns:a16="http://schemas.microsoft.com/office/drawing/2014/main" id="{A015F4DC-54AD-4934-9C61-36C958E8B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145" y="5886291"/>
            <a:ext cx="971709" cy="971709"/>
          </a:xfrm>
          <a:prstGeom prst="rect">
            <a:avLst/>
          </a:prstGeom>
        </p:spPr>
      </p:pic>
      <p:sp>
        <p:nvSpPr>
          <p:cNvPr id="10" name="Espaço Reservado para Conteúdo 5">
            <a:extLst>
              <a:ext uri="{FF2B5EF4-FFF2-40B4-BE49-F238E27FC236}">
                <a16:creationId xmlns:a16="http://schemas.microsoft.com/office/drawing/2014/main" id="{418162AC-F777-4438-9634-1F5A9FCE59E8}"/>
              </a:ext>
            </a:extLst>
          </p:cNvPr>
          <p:cNvSpPr txBox="1">
            <a:spLocks/>
          </p:cNvSpPr>
          <p:nvPr/>
        </p:nvSpPr>
        <p:spPr>
          <a:xfrm>
            <a:off x="8947218" y="548640"/>
            <a:ext cx="2543742" cy="21793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000" b="1" dirty="0">
                <a:solidFill>
                  <a:schemeClr val="bg2"/>
                </a:solidFill>
              </a:rPr>
              <a:t>Ferramentas utilizadas</a:t>
            </a:r>
          </a:p>
          <a:p>
            <a:r>
              <a:rPr lang="pt-BR" sz="2000" dirty="0">
                <a:solidFill>
                  <a:schemeClr val="bg2"/>
                </a:solidFill>
              </a:rPr>
              <a:t>Power BI</a:t>
            </a:r>
          </a:p>
          <a:p>
            <a:r>
              <a:rPr lang="pt-BR" sz="2000" dirty="0">
                <a:solidFill>
                  <a:schemeClr val="bg2"/>
                </a:solidFill>
              </a:rPr>
              <a:t>Google Sheets</a:t>
            </a:r>
          </a:p>
          <a:p>
            <a:r>
              <a:rPr lang="pt-BR" sz="2000" dirty="0">
                <a:solidFill>
                  <a:schemeClr val="bg2"/>
                </a:solidFill>
              </a:rPr>
              <a:t>Power Point</a:t>
            </a:r>
          </a:p>
          <a:p>
            <a:r>
              <a:rPr lang="pt-BR" sz="2000" dirty="0">
                <a:solidFill>
                  <a:schemeClr val="bg2"/>
                </a:solidFill>
              </a:rPr>
              <a:t>Excel</a:t>
            </a:r>
          </a:p>
          <a:p>
            <a:r>
              <a:rPr lang="pt-BR" sz="2000" dirty="0">
                <a:solidFill>
                  <a:schemeClr val="bg2"/>
                </a:solidFill>
              </a:rPr>
              <a:t>Google Forms</a:t>
            </a:r>
          </a:p>
        </p:txBody>
      </p:sp>
    </p:spTree>
    <p:extLst>
      <p:ext uri="{BB962C8B-B14F-4D97-AF65-F5344CB8AC3E}">
        <p14:creationId xmlns:p14="http://schemas.microsoft.com/office/powerpoint/2010/main" val="2147472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5CD08-65A4-44DF-9D5C-99D5DDB8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1206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2"/>
                </a:solidFill>
              </a:rPr>
              <a:t>Fonte de dados:</a:t>
            </a:r>
            <a:br>
              <a:rPr lang="pt-BR" dirty="0">
                <a:solidFill>
                  <a:schemeClr val="bg2"/>
                </a:solidFill>
              </a:rPr>
            </a:br>
            <a:r>
              <a:rPr lang="pt-BR" dirty="0">
                <a:solidFill>
                  <a:schemeClr val="bg2"/>
                </a:solidFill>
              </a:rPr>
              <a:t> Planilha Google Sheets</a:t>
            </a:r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4301B06-D6EB-448C-ABB2-0954692F5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767" y="1468242"/>
            <a:ext cx="6190461" cy="347336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8576408-F4CB-4574-9B37-F848A4299770}"/>
              </a:ext>
            </a:extLst>
          </p:cNvPr>
          <p:cNvSpPr txBox="1"/>
          <p:nvPr/>
        </p:nvSpPr>
        <p:spPr>
          <a:xfrm>
            <a:off x="3000767" y="5389758"/>
            <a:ext cx="6190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/>
                </a:solidFill>
              </a:rPr>
              <a:t>A planilha é alimentada automaticamente, quando um cliente responde a pesquisa na saída do estabelecimento</a:t>
            </a:r>
          </a:p>
        </p:txBody>
      </p:sp>
    </p:spTree>
    <p:extLst>
      <p:ext uri="{BB962C8B-B14F-4D97-AF65-F5344CB8AC3E}">
        <p14:creationId xmlns:p14="http://schemas.microsoft.com/office/powerpoint/2010/main" val="3063272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4E696D7-EDB3-431A-8F46-5DB18E640EEE}"/>
              </a:ext>
            </a:extLst>
          </p:cNvPr>
          <p:cNvSpPr txBox="1"/>
          <p:nvPr/>
        </p:nvSpPr>
        <p:spPr>
          <a:xfrm>
            <a:off x="3185160" y="98800"/>
            <a:ext cx="5821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2"/>
                </a:solidFill>
              </a:rPr>
              <a:t>Estrutura de dados</a:t>
            </a:r>
          </a:p>
        </p:txBody>
      </p:sp>
      <p:pic>
        <p:nvPicPr>
          <p:cNvPr id="4" name="Imagem 3" descr="Interface gráfica do usuário, Diagrama&#10;&#10;Descrição gerada automaticamente">
            <a:extLst>
              <a:ext uri="{FF2B5EF4-FFF2-40B4-BE49-F238E27FC236}">
                <a16:creationId xmlns:a16="http://schemas.microsoft.com/office/drawing/2014/main" id="{E2F0CAEE-D95D-4EA5-9495-66233C180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90" y="985496"/>
            <a:ext cx="6773220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80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hape ,image ,De 0 a 10 O quanto você indicaria o Le Nid a um amigo ? ,textbox ,shape ,shape ,shape ,Principais Influenciadores ,Categoria ,card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Recomendação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Espaço Reservado para Conteúdo 18" descr="Gráfico, Gráfico de barras&#10;&#10;Descrição gerada automaticamente">
            <a:extLst>
              <a:ext uri="{FF2B5EF4-FFF2-40B4-BE49-F238E27FC236}">
                <a16:creationId xmlns:a16="http://schemas.microsoft.com/office/drawing/2014/main" id="{FE08E4FA-FE89-462D-8C17-B6CBBC8F66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2833" y="1690005"/>
            <a:ext cx="3627119" cy="3202036"/>
          </a:xfrm>
        </p:spPr>
      </p:pic>
      <p:sp>
        <p:nvSpPr>
          <p:cNvPr id="29" name="Seta: para a Direita 28">
            <a:extLst>
              <a:ext uri="{FF2B5EF4-FFF2-40B4-BE49-F238E27FC236}">
                <a16:creationId xmlns:a16="http://schemas.microsoft.com/office/drawing/2014/main" id="{9359B592-307B-4E8D-B183-B6CD97BA7EDA}"/>
              </a:ext>
            </a:extLst>
          </p:cNvPr>
          <p:cNvSpPr/>
          <p:nvPr/>
        </p:nvSpPr>
        <p:spPr>
          <a:xfrm rot="2483942">
            <a:off x="632455" y="3596177"/>
            <a:ext cx="655320" cy="396240"/>
          </a:xfrm>
          <a:prstGeom prst="rightArrow">
            <a:avLst/>
          </a:prstGeom>
          <a:solidFill>
            <a:srgbClr val="7C2B3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674775C-CE63-4FBE-A175-A7E74B4AB767}"/>
              </a:ext>
            </a:extLst>
          </p:cNvPr>
          <p:cNvSpPr txBox="1"/>
          <p:nvPr/>
        </p:nvSpPr>
        <p:spPr>
          <a:xfrm>
            <a:off x="426721" y="335787"/>
            <a:ext cx="1103375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2"/>
                </a:solidFill>
              </a:rPr>
              <a:t>Possibilidade de filtrar por Categoria , Avaliação ou Influenciador</a:t>
            </a:r>
          </a:p>
          <a:p>
            <a:pPr algn="ctr"/>
            <a:r>
              <a:rPr lang="pt-BR" sz="3200" dirty="0">
                <a:solidFill>
                  <a:schemeClr val="bg2"/>
                </a:solidFill>
              </a:rPr>
              <a:t> </a:t>
            </a:r>
          </a:p>
          <a:p>
            <a:endParaRPr lang="pt-BR" dirty="0"/>
          </a:p>
        </p:txBody>
      </p:sp>
      <p:pic>
        <p:nvPicPr>
          <p:cNvPr id="32" name="Imagem 31" descr="Gráfico&#10;&#10;Descrição gerada automaticamente">
            <a:extLst>
              <a:ext uri="{FF2B5EF4-FFF2-40B4-BE49-F238E27FC236}">
                <a16:creationId xmlns:a16="http://schemas.microsoft.com/office/drawing/2014/main" id="{7F6DFCEA-7A60-4725-937F-AA2D4EAB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728" y="1690005"/>
            <a:ext cx="3627119" cy="3202036"/>
          </a:xfrm>
          <a:prstGeom prst="rect">
            <a:avLst/>
          </a:prstGeom>
        </p:spPr>
      </p:pic>
      <p:sp>
        <p:nvSpPr>
          <p:cNvPr id="33" name="Seta: para a Direita 32">
            <a:extLst>
              <a:ext uri="{FF2B5EF4-FFF2-40B4-BE49-F238E27FC236}">
                <a16:creationId xmlns:a16="http://schemas.microsoft.com/office/drawing/2014/main" id="{793C3E10-CDA4-45DB-AA04-9E245E5E4D66}"/>
              </a:ext>
            </a:extLst>
          </p:cNvPr>
          <p:cNvSpPr/>
          <p:nvPr/>
        </p:nvSpPr>
        <p:spPr>
          <a:xfrm rot="21181287">
            <a:off x="4870340" y="1956766"/>
            <a:ext cx="787761" cy="396240"/>
          </a:xfrm>
          <a:prstGeom prst="rightArrow">
            <a:avLst/>
          </a:prstGeom>
          <a:solidFill>
            <a:srgbClr val="7C2B3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Imagem 34" descr="Gráfico&#10;&#10;Descrição gerada automaticamente">
            <a:extLst>
              <a:ext uri="{FF2B5EF4-FFF2-40B4-BE49-F238E27FC236}">
                <a16:creationId xmlns:a16="http://schemas.microsoft.com/office/drawing/2014/main" id="{7A1DC474-471B-45A4-BB5D-A0AAF72970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8623" y="1684758"/>
            <a:ext cx="3627119" cy="3207283"/>
          </a:xfrm>
          <a:prstGeom prst="rect">
            <a:avLst/>
          </a:prstGeom>
        </p:spPr>
      </p:pic>
      <p:sp>
        <p:nvSpPr>
          <p:cNvPr id="36" name="Seta: para a Direita 35">
            <a:extLst>
              <a:ext uri="{FF2B5EF4-FFF2-40B4-BE49-F238E27FC236}">
                <a16:creationId xmlns:a16="http://schemas.microsoft.com/office/drawing/2014/main" id="{CFD64691-75FA-46C0-BB7A-C5A1F12FD919}"/>
              </a:ext>
            </a:extLst>
          </p:cNvPr>
          <p:cNvSpPr/>
          <p:nvPr/>
        </p:nvSpPr>
        <p:spPr>
          <a:xfrm rot="14217624">
            <a:off x="11089464" y="2848185"/>
            <a:ext cx="655320" cy="396240"/>
          </a:xfrm>
          <a:prstGeom prst="rightArrow">
            <a:avLst/>
          </a:prstGeom>
          <a:solidFill>
            <a:srgbClr val="7C2B3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121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image ,shape ,Cozinha ,Atendimento ,Custo beneficio ,Decoração ,Higiene ,Tecnologia ,De 0 a 10 qual o seu nivel desatisfação total com a experiência Le Nid ? ,Categoria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Satisfação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16663E15-9A2D-4932-8A00-6F531AF99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76" y="1757129"/>
            <a:ext cx="11269648" cy="334374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65F4A0B-3280-4A63-B0FD-2EDE81C25755}"/>
              </a:ext>
            </a:extLst>
          </p:cNvPr>
          <p:cNvSpPr txBox="1"/>
          <p:nvPr/>
        </p:nvSpPr>
        <p:spPr>
          <a:xfrm>
            <a:off x="1455420" y="213360"/>
            <a:ext cx="9281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2"/>
                </a:solidFill>
              </a:rPr>
              <a:t>Uso da linguagem Dax para criação de Medidas e tratamento de dados.</a:t>
            </a:r>
          </a:p>
        </p:txBody>
      </p:sp>
    </p:spTree>
    <p:extLst>
      <p:ext uri="{BB962C8B-B14F-4D97-AF65-F5344CB8AC3E}">
        <p14:creationId xmlns:p14="http://schemas.microsoft.com/office/powerpoint/2010/main" val="286457829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Personalizada 9">
      <a:dk1>
        <a:sysClr val="windowText" lastClr="000000"/>
      </a:dk1>
      <a:lt1>
        <a:srgbClr val="7C2B3E"/>
      </a:lt1>
      <a:dk2>
        <a:srgbClr val="7C2B3E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257</Words>
  <Application>Microsoft Office PowerPoint</Application>
  <PresentationFormat>Widescreen</PresentationFormat>
  <Paragraphs>78</Paragraphs>
  <Slides>8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Custom Design</vt:lpstr>
      <vt:lpstr>Tema do Office</vt:lpstr>
      <vt:lpstr>Apresentação do PowerPoint</vt:lpstr>
      <vt:lpstr>Apresentação do PowerPoint</vt:lpstr>
      <vt:lpstr>Fonte de dados:  Planilha Google Sheets</vt:lpstr>
      <vt:lpstr>Apresentação do PowerPoint</vt:lpstr>
      <vt:lpstr>Recomendação</vt:lpstr>
      <vt:lpstr>Apresentação do PowerPoint</vt:lpstr>
      <vt:lpstr>Satisfação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Guilherme Abreu</cp:lastModifiedBy>
  <cp:revision>6</cp:revision>
  <dcterms:created xsi:type="dcterms:W3CDTF">2016-09-04T11:54:55Z</dcterms:created>
  <dcterms:modified xsi:type="dcterms:W3CDTF">2022-02-25T16:16:06Z</dcterms:modified>
</cp:coreProperties>
</file>