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7" r:id="rId5"/>
    <p:sldId id="259" r:id="rId6"/>
    <p:sldId id="261" r:id="rId7"/>
    <p:sldId id="262" r:id="rId8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 varScale="1">
        <p:scale>
          <a:sx n="72" d="100"/>
          <a:sy n="72" d="100"/>
        </p:scale>
        <p:origin x="498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CoimbraDeveloper" TargetMode="External"/><Relationship Id="rId2" Type="http://schemas.openxmlformats.org/officeDocument/2006/relationships/hyperlink" Target="mailto:307584@aluno.Unilins.edu.b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Unilins - Curso de inverno 2019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85900" y="3573016"/>
            <a:ext cx="9361040" cy="1752600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/>
              <a:t>Educador: guilherme coimbra xavier</a:t>
            </a:r>
          </a:p>
          <a:p>
            <a:pPr rtl="0"/>
            <a:r>
              <a:rPr lang="pt-BR" dirty="0"/>
              <a:t>E-mail: </a:t>
            </a:r>
            <a:r>
              <a:rPr lang="pt-BR" dirty="0">
                <a:hlinkClick r:id="rId2"/>
              </a:rPr>
              <a:t>307584@aluno.Unilins.edu.br</a:t>
            </a:r>
            <a:endParaRPr lang="pt-BR" dirty="0"/>
          </a:p>
          <a:p>
            <a:pPr rtl="0"/>
            <a:r>
              <a:rPr lang="pt-BR" dirty="0"/>
              <a:t>Engenharia de computação</a:t>
            </a:r>
          </a:p>
          <a:p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https://github.com/GuiCoimbraDeveloper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Propostas do curso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7985511-72B8-4F69-A6F9-4B4678E3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620688"/>
            <a:ext cx="10360501" cy="55433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Aplicativo 1</a:t>
            </a:r>
          </a:p>
          <a:p>
            <a:pPr lvl="1"/>
            <a:r>
              <a:rPr lang="pt-BR" dirty="0"/>
              <a:t>Como usar TextViews e botões (jogo de numero).</a:t>
            </a:r>
          </a:p>
          <a:p>
            <a:r>
              <a:rPr lang="pt-BR" dirty="0"/>
              <a:t>Aplicativo 2</a:t>
            </a:r>
          </a:p>
          <a:p>
            <a:pPr lvl="1"/>
            <a:r>
              <a:rPr lang="pt-BR" dirty="0"/>
              <a:t>Frases aleatórias.</a:t>
            </a:r>
          </a:p>
          <a:p>
            <a:r>
              <a:rPr lang="pt-BR" dirty="0"/>
              <a:t>Aplicativo 3</a:t>
            </a:r>
          </a:p>
          <a:p>
            <a:pPr lvl="1"/>
            <a:r>
              <a:rPr lang="pt-BR" dirty="0"/>
              <a:t>Idade de cachorro.</a:t>
            </a:r>
          </a:p>
          <a:p>
            <a:r>
              <a:rPr lang="pt-BR" dirty="0"/>
              <a:t>Aplicativo 4</a:t>
            </a:r>
          </a:p>
          <a:p>
            <a:pPr lvl="1"/>
            <a:r>
              <a:rPr lang="pt-BR" dirty="0"/>
              <a:t>Gasolina ou álcool.</a:t>
            </a:r>
          </a:p>
          <a:p>
            <a:r>
              <a:rPr lang="pt-BR" dirty="0"/>
              <a:t>Aplicativo 5:</a:t>
            </a:r>
          </a:p>
          <a:p>
            <a:pPr lvl="1"/>
            <a:r>
              <a:rPr lang="pt-BR" dirty="0"/>
              <a:t>Sobre uma empresa qualquer e navegar entre atividades</a:t>
            </a:r>
          </a:p>
          <a:p>
            <a:r>
              <a:rPr lang="pt-BR" dirty="0"/>
              <a:t>Aplicativo 6:</a:t>
            </a:r>
          </a:p>
          <a:p>
            <a:pPr lvl="1"/>
            <a:r>
              <a:rPr lang="pt-BR" dirty="0"/>
              <a:t>Cara ou coroa.</a:t>
            </a:r>
          </a:p>
          <a:p>
            <a:r>
              <a:rPr lang="pt-BR" dirty="0"/>
              <a:t>Aplicativo 7:</a:t>
            </a:r>
          </a:p>
          <a:p>
            <a:pPr lvl="1"/>
            <a:r>
              <a:rPr lang="pt-BR" dirty="0"/>
              <a:t>Aplicativo de signos usando conceitos de </a:t>
            </a:r>
            <a:r>
              <a:rPr lang="pt-BR" dirty="0" err="1"/>
              <a:t>ListView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2A8A3-9799-4EE6-B28D-85DDFCA1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548680"/>
            <a:ext cx="10360501" cy="5615389"/>
          </a:xfrm>
        </p:spPr>
        <p:txBody>
          <a:bodyPr/>
          <a:lstStyle/>
          <a:p>
            <a:r>
              <a:rPr lang="pt-BR" dirty="0"/>
              <a:t>Aplicativo 8</a:t>
            </a:r>
          </a:p>
          <a:p>
            <a:pPr lvl="1"/>
            <a:r>
              <a:rPr lang="pt-BR" dirty="0"/>
              <a:t>Quanto você gosta de series?.</a:t>
            </a:r>
          </a:p>
          <a:p>
            <a:r>
              <a:rPr lang="pt-BR" dirty="0"/>
              <a:t>Aplicativo 9</a:t>
            </a:r>
          </a:p>
          <a:p>
            <a:pPr lvl="1"/>
            <a:r>
              <a:rPr lang="pt-BR" dirty="0"/>
              <a:t>Som dos animais.</a:t>
            </a:r>
          </a:p>
          <a:p>
            <a:r>
              <a:rPr lang="pt-BR" dirty="0"/>
              <a:t>Aplicativo 10</a:t>
            </a:r>
          </a:p>
          <a:p>
            <a:pPr lvl="1"/>
            <a:r>
              <a:rPr lang="pt-BR" dirty="0"/>
              <a:t>Aplicativo TO-DO </a:t>
            </a:r>
            <a:r>
              <a:rPr lang="pt-BR" dirty="0" err="1"/>
              <a:t>List</a:t>
            </a:r>
            <a:r>
              <a:rPr lang="pt-BR" dirty="0"/>
              <a:t> (Lista de tarefas) usando SQL.</a:t>
            </a:r>
          </a:p>
        </p:txBody>
      </p:sp>
    </p:spTree>
    <p:extLst>
      <p:ext uri="{BB962C8B-B14F-4D97-AF65-F5344CB8AC3E}">
        <p14:creationId xmlns:p14="http://schemas.microsoft.com/office/powerpoint/2010/main" val="76514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4873beb7-5857-4685-be1f-d57550cc96cc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aula 1</Template>
  <TotalTime>156</TotalTime>
  <Words>124</Words>
  <Application>Microsoft Office PowerPoint</Application>
  <PresentationFormat>Personalizar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Tecnologia 16x9</vt:lpstr>
      <vt:lpstr>Unilins - Curso de inverno 2019</vt:lpstr>
      <vt:lpstr>Propostas do curso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guilherme coimbra xavier</dc:creator>
  <cp:lastModifiedBy>guilherme coimbra xavier</cp:lastModifiedBy>
  <cp:revision>16</cp:revision>
  <dcterms:created xsi:type="dcterms:W3CDTF">2019-05-15T22:16:23Z</dcterms:created>
  <dcterms:modified xsi:type="dcterms:W3CDTF">2019-07-23T00:00:46Z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