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547" r:id="rId7"/>
    <p:sldId id="557" r:id="rId8"/>
    <p:sldId id="558" r:id="rId9"/>
    <p:sldId id="559" r:id="rId10"/>
    <p:sldId id="561" r:id="rId11"/>
    <p:sldId id="562" r:id="rId12"/>
    <p:sldId id="563" r:id="rId13"/>
    <p:sldId id="564" r:id="rId14"/>
    <p:sldId id="565" r:id="rId15"/>
    <p:sldId id="549" r:id="rId1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9F79A-79C8-4969-B325-3B2F3F8636A1}" v="6" dt="2023-01-24T22:03:50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Gea" userId="b008ccb4-de1d-4952-8e02-b1dea4e7cbcc" providerId="ADAL" clId="{03A9F79A-79C8-4969-B325-3B2F3F8636A1}"/>
    <pc:docChg chg="undo custSel addSld delSld modSld sldOrd">
      <pc:chgData name="Julio Gea" userId="b008ccb4-de1d-4952-8e02-b1dea4e7cbcc" providerId="ADAL" clId="{03A9F79A-79C8-4969-B325-3B2F3F8636A1}" dt="2023-01-24T22:04:49.742" v="1993"/>
      <pc:docMkLst>
        <pc:docMk/>
      </pc:docMkLst>
      <pc:sldChg chg="modSp mod">
        <pc:chgData name="Julio Gea" userId="b008ccb4-de1d-4952-8e02-b1dea4e7cbcc" providerId="ADAL" clId="{03A9F79A-79C8-4969-B325-3B2F3F8636A1}" dt="2023-01-24T21:56:51.287" v="1772" actId="1076"/>
        <pc:sldMkLst>
          <pc:docMk/>
          <pc:sldMk cId="3260502912" sldId="257"/>
        </pc:sldMkLst>
        <pc:picChg chg="mod">
          <ac:chgData name="Julio Gea" userId="b008ccb4-de1d-4952-8e02-b1dea4e7cbcc" providerId="ADAL" clId="{03A9F79A-79C8-4969-B325-3B2F3F8636A1}" dt="2023-01-24T21:56:51.287" v="1772" actId="1076"/>
          <ac:picMkLst>
            <pc:docMk/>
            <pc:sldMk cId="3260502912" sldId="257"/>
            <ac:picMk id="13" creationId="{ADD1D5E2-9FFD-8A3F-66FA-B0481CFB154D}"/>
          </ac:picMkLst>
        </pc:picChg>
      </pc:sldChg>
      <pc:sldChg chg="del">
        <pc:chgData name="Julio Gea" userId="b008ccb4-de1d-4952-8e02-b1dea4e7cbcc" providerId="ADAL" clId="{03A9F79A-79C8-4969-B325-3B2F3F8636A1}" dt="2023-01-24T21:38:22.200" v="1115" actId="2696"/>
        <pc:sldMkLst>
          <pc:docMk/>
          <pc:sldMk cId="1310275017" sldId="540"/>
        </pc:sldMkLst>
      </pc:sldChg>
      <pc:sldChg chg="del">
        <pc:chgData name="Julio Gea" userId="b008ccb4-de1d-4952-8e02-b1dea4e7cbcc" providerId="ADAL" clId="{03A9F79A-79C8-4969-B325-3B2F3F8636A1}" dt="2023-01-24T21:37:57.075" v="1110" actId="2696"/>
        <pc:sldMkLst>
          <pc:docMk/>
          <pc:sldMk cId="1240846711" sldId="543"/>
        </pc:sldMkLst>
      </pc:sldChg>
      <pc:sldChg chg="addSp delSp modSp mod">
        <pc:chgData name="Julio Gea" userId="b008ccb4-de1d-4952-8e02-b1dea4e7cbcc" providerId="ADAL" clId="{03A9F79A-79C8-4969-B325-3B2F3F8636A1}" dt="2023-01-24T21:54:39.916" v="1751" actId="1076"/>
        <pc:sldMkLst>
          <pc:docMk/>
          <pc:sldMk cId="3872894961" sldId="549"/>
        </pc:sldMkLst>
        <pc:spChg chg="mod">
          <ac:chgData name="Julio Gea" userId="b008ccb4-de1d-4952-8e02-b1dea4e7cbcc" providerId="ADAL" clId="{03A9F79A-79C8-4969-B325-3B2F3F8636A1}" dt="2023-01-24T21:43:05.844" v="1171" actId="2711"/>
          <ac:spMkLst>
            <pc:docMk/>
            <pc:sldMk cId="3872894961" sldId="549"/>
            <ac:spMk id="2" creationId="{2DFC2480-21DF-4547-B928-8E2BEDC4756E}"/>
          </ac:spMkLst>
        </pc:spChg>
        <pc:spChg chg="mod">
          <ac:chgData name="Julio Gea" userId="b008ccb4-de1d-4952-8e02-b1dea4e7cbcc" providerId="ADAL" clId="{03A9F79A-79C8-4969-B325-3B2F3F8636A1}" dt="2023-01-24T21:43:00.947" v="1170" actId="2711"/>
          <ac:spMkLst>
            <pc:docMk/>
            <pc:sldMk cId="3872894961" sldId="549"/>
            <ac:spMk id="3" creationId="{6BC2C5F0-17A2-4505-B62E-A5178B8CB725}"/>
          </ac:spMkLst>
        </pc:spChg>
        <pc:spChg chg="add del mod">
          <ac:chgData name="Julio Gea" userId="b008ccb4-de1d-4952-8e02-b1dea4e7cbcc" providerId="ADAL" clId="{03A9F79A-79C8-4969-B325-3B2F3F8636A1}" dt="2023-01-24T21:43:14.473" v="1173" actId="478"/>
          <ac:spMkLst>
            <pc:docMk/>
            <pc:sldMk cId="3872894961" sldId="549"/>
            <ac:spMk id="5" creationId="{4EE93409-848E-BA79-91F6-75F740F00B84}"/>
          </ac:spMkLst>
        </pc:spChg>
        <pc:spChg chg="add del mod">
          <ac:chgData name="Julio Gea" userId="b008ccb4-de1d-4952-8e02-b1dea4e7cbcc" providerId="ADAL" clId="{03A9F79A-79C8-4969-B325-3B2F3F8636A1}" dt="2023-01-24T21:43:17.045" v="1175" actId="478"/>
          <ac:spMkLst>
            <pc:docMk/>
            <pc:sldMk cId="3872894961" sldId="549"/>
            <ac:spMk id="7" creationId="{37BF36A7-3905-E82D-9E2E-A36E63387F2D}"/>
          </ac:spMkLst>
        </pc:spChg>
        <pc:spChg chg="add del mod">
          <ac:chgData name="Julio Gea" userId="b008ccb4-de1d-4952-8e02-b1dea4e7cbcc" providerId="ADAL" clId="{03A9F79A-79C8-4969-B325-3B2F3F8636A1}" dt="2023-01-24T21:43:22.592" v="1177" actId="478"/>
          <ac:spMkLst>
            <pc:docMk/>
            <pc:sldMk cId="3872894961" sldId="549"/>
            <ac:spMk id="11" creationId="{7A561EDC-DB77-BE3D-353A-9C13FC61C3EB}"/>
          </ac:spMkLst>
        </pc:spChg>
        <pc:spChg chg="del">
          <ac:chgData name="Julio Gea" userId="b008ccb4-de1d-4952-8e02-b1dea4e7cbcc" providerId="ADAL" clId="{03A9F79A-79C8-4969-B325-3B2F3F8636A1}" dt="2023-01-24T21:43:28.716" v="1178" actId="478"/>
          <ac:spMkLst>
            <pc:docMk/>
            <pc:sldMk cId="3872894961" sldId="549"/>
            <ac:spMk id="13" creationId="{0F7E0785-BC2C-4F58-B5AF-3AC18AC72BB8}"/>
          </ac:spMkLst>
        </pc:spChg>
        <pc:spChg chg="del">
          <ac:chgData name="Julio Gea" userId="b008ccb4-de1d-4952-8e02-b1dea4e7cbcc" providerId="ADAL" clId="{03A9F79A-79C8-4969-B325-3B2F3F8636A1}" dt="2023-01-24T21:38:34.521" v="1116" actId="478"/>
          <ac:spMkLst>
            <pc:docMk/>
            <pc:sldMk cId="3872894961" sldId="549"/>
            <ac:spMk id="14" creationId="{C477F264-F65D-4387-BC7C-C7ABF157EC28}"/>
          </ac:spMkLst>
        </pc:spChg>
        <pc:picChg chg="del">
          <ac:chgData name="Julio Gea" userId="b008ccb4-de1d-4952-8e02-b1dea4e7cbcc" providerId="ADAL" clId="{03A9F79A-79C8-4969-B325-3B2F3F8636A1}" dt="2023-01-24T21:43:13.222" v="1172" actId="478"/>
          <ac:picMkLst>
            <pc:docMk/>
            <pc:sldMk cId="3872894961" sldId="549"/>
            <ac:picMk id="8" creationId="{9056A385-DF9B-4C71-BB88-1620C27E8ADA}"/>
          </ac:picMkLst>
        </pc:picChg>
        <pc:picChg chg="del">
          <ac:chgData name="Julio Gea" userId="b008ccb4-de1d-4952-8e02-b1dea4e7cbcc" providerId="ADAL" clId="{03A9F79A-79C8-4969-B325-3B2F3F8636A1}" dt="2023-01-24T21:43:15.678" v="1174" actId="478"/>
          <ac:picMkLst>
            <pc:docMk/>
            <pc:sldMk cId="3872894961" sldId="549"/>
            <ac:picMk id="10" creationId="{99655ACF-0F87-4DB8-A51C-23BE0F9CC3E4}"/>
          </ac:picMkLst>
        </pc:picChg>
        <pc:picChg chg="del">
          <ac:chgData name="Julio Gea" userId="b008ccb4-de1d-4952-8e02-b1dea4e7cbcc" providerId="ADAL" clId="{03A9F79A-79C8-4969-B325-3B2F3F8636A1}" dt="2023-01-24T21:43:18.015" v="1176" actId="478"/>
          <ac:picMkLst>
            <pc:docMk/>
            <pc:sldMk cId="3872894961" sldId="549"/>
            <ac:picMk id="12" creationId="{CAC4BF70-8F99-4595-A84D-6DF3039EBA03}"/>
          </ac:picMkLst>
        </pc:picChg>
        <pc:picChg chg="add mod">
          <ac:chgData name="Julio Gea" userId="b008ccb4-de1d-4952-8e02-b1dea4e7cbcc" providerId="ADAL" clId="{03A9F79A-79C8-4969-B325-3B2F3F8636A1}" dt="2023-01-24T21:54:39.916" v="1751" actId="1076"/>
          <ac:picMkLst>
            <pc:docMk/>
            <pc:sldMk cId="3872894961" sldId="549"/>
            <ac:picMk id="16" creationId="{B8064BF1-6837-26CA-7DA7-8C6D3A3FE06B}"/>
          </ac:picMkLst>
        </pc:picChg>
      </pc:sldChg>
      <pc:sldChg chg="del">
        <pc:chgData name="Julio Gea" userId="b008ccb4-de1d-4952-8e02-b1dea4e7cbcc" providerId="ADAL" clId="{03A9F79A-79C8-4969-B325-3B2F3F8636A1}" dt="2023-01-24T21:37:49.480" v="1108" actId="2696"/>
        <pc:sldMkLst>
          <pc:docMk/>
          <pc:sldMk cId="3446205861" sldId="550"/>
        </pc:sldMkLst>
      </pc:sldChg>
      <pc:sldChg chg="del">
        <pc:chgData name="Julio Gea" userId="b008ccb4-de1d-4952-8e02-b1dea4e7cbcc" providerId="ADAL" clId="{03A9F79A-79C8-4969-B325-3B2F3F8636A1}" dt="2023-01-24T21:37:52.236" v="1109" actId="2696"/>
        <pc:sldMkLst>
          <pc:docMk/>
          <pc:sldMk cId="991894500" sldId="551"/>
        </pc:sldMkLst>
      </pc:sldChg>
      <pc:sldChg chg="del">
        <pc:chgData name="Julio Gea" userId="b008ccb4-de1d-4952-8e02-b1dea4e7cbcc" providerId="ADAL" clId="{03A9F79A-79C8-4969-B325-3B2F3F8636A1}" dt="2023-01-24T21:38:00.251" v="1111" actId="2696"/>
        <pc:sldMkLst>
          <pc:docMk/>
          <pc:sldMk cId="1682303314" sldId="553"/>
        </pc:sldMkLst>
      </pc:sldChg>
      <pc:sldChg chg="del">
        <pc:chgData name="Julio Gea" userId="b008ccb4-de1d-4952-8e02-b1dea4e7cbcc" providerId="ADAL" clId="{03A9F79A-79C8-4969-B325-3B2F3F8636A1}" dt="2023-01-24T21:38:07.179" v="1112" actId="2696"/>
        <pc:sldMkLst>
          <pc:docMk/>
          <pc:sldMk cId="1650748076" sldId="554"/>
        </pc:sldMkLst>
      </pc:sldChg>
      <pc:sldChg chg="del">
        <pc:chgData name="Julio Gea" userId="b008ccb4-de1d-4952-8e02-b1dea4e7cbcc" providerId="ADAL" clId="{03A9F79A-79C8-4969-B325-3B2F3F8636A1}" dt="2023-01-24T21:38:12.759" v="1113" actId="2696"/>
        <pc:sldMkLst>
          <pc:docMk/>
          <pc:sldMk cId="3060177673" sldId="555"/>
        </pc:sldMkLst>
      </pc:sldChg>
      <pc:sldChg chg="del">
        <pc:chgData name="Julio Gea" userId="b008ccb4-de1d-4952-8e02-b1dea4e7cbcc" providerId="ADAL" clId="{03A9F79A-79C8-4969-B325-3B2F3F8636A1}" dt="2023-01-24T21:38:18.807" v="1114" actId="2696"/>
        <pc:sldMkLst>
          <pc:docMk/>
          <pc:sldMk cId="3910041152" sldId="556"/>
        </pc:sldMkLst>
      </pc:sldChg>
      <pc:sldChg chg="modSp mod">
        <pc:chgData name="Julio Gea" userId="b008ccb4-de1d-4952-8e02-b1dea4e7cbcc" providerId="ADAL" clId="{03A9F79A-79C8-4969-B325-3B2F3F8636A1}" dt="2023-01-24T21:10:52.260" v="133" actId="20577"/>
        <pc:sldMkLst>
          <pc:docMk/>
          <pc:sldMk cId="3482631810" sldId="557"/>
        </pc:sldMkLst>
        <pc:spChg chg="mod">
          <ac:chgData name="Julio Gea" userId="b008ccb4-de1d-4952-8e02-b1dea4e7cbcc" providerId="ADAL" clId="{03A9F79A-79C8-4969-B325-3B2F3F8636A1}" dt="2023-01-24T21:10:52.260" v="133" actId="20577"/>
          <ac:spMkLst>
            <pc:docMk/>
            <pc:sldMk cId="3482631810" sldId="557"/>
            <ac:spMk id="3" creationId="{A073D1DB-1EA9-40AB-8379-2FFFEEA584FE}"/>
          </ac:spMkLst>
        </pc:spChg>
      </pc:sldChg>
      <pc:sldChg chg="addSp delSp modSp add mod ord">
        <pc:chgData name="Julio Gea" userId="b008ccb4-de1d-4952-8e02-b1dea4e7cbcc" providerId="ADAL" clId="{03A9F79A-79C8-4969-B325-3B2F3F8636A1}" dt="2023-01-24T21:21:35.657" v="733" actId="14100"/>
        <pc:sldMkLst>
          <pc:docMk/>
          <pc:sldMk cId="2228594256" sldId="558"/>
        </pc:sldMkLst>
        <pc:spChg chg="mod">
          <ac:chgData name="Julio Gea" userId="b008ccb4-de1d-4952-8e02-b1dea4e7cbcc" providerId="ADAL" clId="{03A9F79A-79C8-4969-B325-3B2F3F8636A1}" dt="2023-01-24T21:08:30.169" v="25" actId="14100"/>
          <ac:spMkLst>
            <pc:docMk/>
            <pc:sldMk cId="2228594256" sldId="558"/>
            <ac:spMk id="2" creationId="{B24CF172-3947-42CE-B33F-43FB799FDB5E}"/>
          </ac:spMkLst>
        </pc:spChg>
        <pc:spChg chg="add del mod">
          <ac:chgData name="Julio Gea" userId="b008ccb4-de1d-4952-8e02-b1dea4e7cbcc" providerId="ADAL" clId="{03A9F79A-79C8-4969-B325-3B2F3F8636A1}" dt="2023-01-24T21:07:36.106" v="4" actId="478"/>
          <ac:spMkLst>
            <pc:docMk/>
            <pc:sldMk cId="2228594256" sldId="558"/>
            <ac:spMk id="4" creationId="{A5D85F95-307D-3985-997C-288E11D79A86}"/>
          </ac:spMkLst>
        </pc:spChg>
        <pc:spChg chg="add mod">
          <ac:chgData name="Julio Gea" userId="b008ccb4-de1d-4952-8e02-b1dea4e7cbcc" providerId="ADAL" clId="{03A9F79A-79C8-4969-B325-3B2F3F8636A1}" dt="2023-01-24T21:21:18.784" v="731" actId="14100"/>
          <ac:spMkLst>
            <pc:docMk/>
            <pc:sldMk cId="2228594256" sldId="558"/>
            <ac:spMk id="5" creationId="{3BF86685-503E-6EF1-5D23-E25380CAC371}"/>
          </ac:spMkLst>
        </pc:spChg>
        <pc:picChg chg="del">
          <ac:chgData name="Julio Gea" userId="b008ccb4-de1d-4952-8e02-b1dea4e7cbcc" providerId="ADAL" clId="{03A9F79A-79C8-4969-B325-3B2F3F8636A1}" dt="2023-01-24T21:07:32.201" v="3" actId="478"/>
          <ac:picMkLst>
            <pc:docMk/>
            <pc:sldMk cId="2228594256" sldId="558"/>
            <ac:picMk id="13" creationId="{ADD1D5E2-9FFD-8A3F-66FA-B0481CFB154D}"/>
          </ac:picMkLst>
        </pc:picChg>
        <pc:picChg chg="mod">
          <ac:chgData name="Julio Gea" userId="b008ccb4-de1d-4952-8e02-b1dea4e7cbcc" providerId="ADAL" clId="{03A9F79A-79C8-4969-B325-3B2F3F8636A1}" dt="2023-01-24T21:21:35.657" v="733" actId="14100"/>
          <ac:picMkLst>
            <pc:docMk/>
            <pc:sldMk cId="2228594256" sldId="558"/>
            <ac:picMk id="17" creationId="{1AD497BD-326F-EF1F-3E9E-DB1CF9C7522F}"/>
          </ac:picMkLst>
        </pc:picChg>
      </pc:sldChg>
      <pc:sldChg chg="addSp delSp modSp add mod">
        <pc:chgData name="Julio Gea" userId="b008ccb4-de1d-4952-8e02-b1dea4e7cbcc" providerId="ADAL" clId="{03A9F79A-79C8-4969-B325-3B2F3F8636A1}" dt="2023-01-24T21:23:00.750" v="737" actId="478"/>
        <pc:sldMkLst>
          <pc:docMk/>
          <pc:sldMk cId="662219088" sldId="559"/>
        </pc:sldMkLst>
        <pc:spChg chg="mod">
          <ac:chgData name="Julio Gea" userId="b008ccb4-de1d-4952-8e02-b1dea4e7cbcc" providerId="ADAL" clId="{03A9F79A-79C8-4969-B325-3B2F3F8636A1}" dt="2023-01-24T21:18:12.131" v="719" actId="20577"/>
          <ac:spMkLst>
            <pc:docMk/>
            <pc:sldMk cId="662219088" sldId="559"/>
            <ac:spMk id="5" creationId="{3BF86685-503E-6EF1-5D23-E25380CAC371}"/>
          </ac:spMkLst>
        </pc:spChg>
        <pc:picChg chg="add del mod">
          <ac:chgData name="Julio Gea" userId="b008ccb4-de1d-4952-8e02-b1dea4e7cbcc" providerId="ADAL" clId="{03A9F79A-79C8-4969-B325-3B2F3F8636A1}" dt="2023-01-24T21:23:00.750" v="737" actId="478"/>
          <ac:picMkLst>
            <pc:docMk/>
            <pc:sldMk cId="662219088" sldId="559"/>
            <ac:picMk id="4" creationId="{B28D130A-1BAF-FE2C-B0E3-E99BCFA29486}"/>
          </ac:picMkLst>
        </pc:picChg>
        <pc:picChg chg="mod">
          <ac:chgData name="Julio Gea" userId="b008ccb4-de1d-4952-8e02-b1dea4e7cbcc" providerId="ADAL" clId="{03A9F79A-79C8-4969-B325-3B2F3F8636A1}" dt="2023-01-24T21:20:44.344" v="724" actId="1076"/>
          <ac:picMkLst>
            <pc:docMk/>
            <pc:sldMk cId="662219088" sldId="559"/>
            <ac:picMk id="17" creationId="{1AD497BD-326F-EF1F-3E9E-DB1CF9C7522F}"/>
          </ac:picMkLst>
        </pc:picChg>
      </pc:sldChg>
      <pc:sldChg chg="addSp delSp add del mod">
        <pc:chgData name="Julio Gea" userId="b008ccb4-de1d-4952-8e02-b1dea4e7cbcc" providerId="ADAL" clId="{03A9F79A-79C8-4969-B325-3B2F3F8636A1}" dt="2023-01-24T21:28:36.725" v="746" actId="2696"/>
        <pc:sldMkLst>
          <pc:docMk/>
          <pc:sldMk cId="3840490982" sldId="560"/>
        </pc:sldMkLst>
        <pc:picChg chg="del">
          <ac:chgData name="Julio Gea" userId="b008ccb4-de1d-4952-8e02-b1dea4e7cbcc" providerId="ADAL" clId="{03A9F79A-79C8-4969-B325-3B2F3F8636A1}" dt="2023-01-24T21:21:53.707" v="735" actId="478"/>
          <ac:picMkLst>
            <pc:docMk/>
            <pc:sldMk cId="3840490982" sldId="560"/>
            <ac:picMk id="4" creationId="{B28D130A-1BAF-FE2C-B0E3-E99BCFA29486}"/>
          </ac:picMkLst>
        </pc:picChg>
        <pc:picChg chg="add del">
          <ac:chgData name="Julio Gea" userId="b008ccb4-de1d-4952-8e02-b1dea4e7cbcc" providerId="ADAL" clId="{03A9F79A-79C8-4969-B325-3B2F3F8636A1}" dt="2023-01-24T21:28:14.985" v="741" actId="21"/>
          <ac:picMkLst>
            <pc:docMk/>
            <pc:sldMk cId="3840490982" sldId="560"/>
            <ac:picMk id="6" creationId="{2553C5CA-28DB-1492-4E54-CB43D0FC3DAB}"/>
          </ac:picMkLst>
        </pc:picChg>
      </pc:sldChg>
      <pc:sldChg chg="addSp delSp modSp add mod">
        <pc:chgData name="Julio Gea" userId="b008ccb4-de1d-4952-8e02-b1dea4e7cbcc" providerId="ADAL" clId="{03A9F79A-79C8-4969-B325-3B2F3F8636A1}" dt="2023-01-24T21:31:18.147" v="885" actId="20577"/>
        <pc:sldMkLst>
          <pc:docMk/>
          <pc:sldMk cId="594263827" sldId="561"/>
        </pc:sldMkLst>
        <pc:spChg chg="mod">
          <ac:chgData name="Julio Gea" userId="b008ccb4-de1d-4952-8e02-b1dea4e7cbcc" providerId="ADAL" clId="{03A9F79A-79C8-4969-B325-3B2F3F8636A1}" dt="2023-01-24T21:31:18.147" v="885" actId="20577"/>
          <ac:spMkLst>
            <pc:docMk/>
            <pc:sldMk cId="594263827" sldId="561"/>
            <ac:spMk id="5" creationId="{3BF86685-503E-6EF1-5D23-E25380CAC371}"/>
          </ac:spMkLst>
        </pc:spChg>
        <pc:picChg chg="add mod">
          <ac:chgData name="Julio Gea" userId="b008ccb4-de1d-4952-8e02-b1dea4e7cbcc" providerId="ADAL" clId="{03A9F79A-79C8-4969-B325-3B2F3F8636A1}" dt="2023-01-24T21:28:28.788" v="745" actId="14100"/>
          <ac:picMkLst>
            <pc:docMk/>
            <pc:sldMk cId="594263827" sldId="561"/>
            <ac:picMk id="3" creationId="{03E92277-3F73-56CF-8DDF-1E2172019946}"/>
          </ac:picMkLst>
        </pc:picChg>
        <pc:picChg chg="del">
          <ac:chgData name="Julio Gea" userId="b008ccb4-de1d-4952-8e02-b1dea4e7cbcc" providerId="ADAL" clId="{03A9F79A-79C8-4969-B325-3B2F3F8636A1}" dt="2023-01-24T21:28:09.784" v="740" actId="478"/>
          <ac:picMkLst>
            <pc:docMk/>
            <pc:sldMk cId="594263827" sldId="561"/>
            <ac:picMk id="4" creationId="{B28D130A-1BAF-FE2C-B0E3-E99BCFA29486}"/>
          </ac:picMkLst>
        </pc:picChg>
        <pc:picChg chg="add mod">
          <ac:chgData name="Julio Gea" userId="b008ccb4-de1d-4952-8e02-b1dea4e7cbcc" providerId="ADAL" clId="{03A9F79A-79C8-4969-B325-3B2F3F8636A1}" dt="2023-01-24T21:29:55.057" v="756" actId="1076"/>
          <ac:picMkLst>
            <pc:docMk/>
            <pc:sldMk cId="594263827" sldId="561"/>
            <ac:picMk id="7" creationId="{41DE6AD8-317E-CC30-B286-3139AD1AFA3A}"/>
          </ac:picMkLst>
        </pc:picChg>
        <pc:picChg chg="add mod">
          <ac:chgData name="Julio Gea" userId="b008ccb4-de1d-4952-8e02-b1dea4e7cbcc" providerId="ADAL" clId="{03A9F79A-79C8-4969-B325-3B2F3F8636A1}" dt="2023-01-24T21:29:53.625" v="755" actId="1076"/>
          <ac:picMkLst>
            <pc:docMk/>
            <pc:sldMk cId="594263827" sldId="561"/>
            <ac:picMk id="9" creationId="{2E3700E7-689B-FC44-AB67-B5F6F815DF35}"/>
          </ac:picMkLst>
        </pc:picChg>
      </pc:sldChg>
      <pc:sldChg chg="addSp delSp modSp add mod">
        <pc:chgData name="Julio Gea" userId="b008ccb4-de1d-4952-8e02-b1dea4e7cbcc" providerId="ADAL" clId="{03A9F79A-79C8-4969-B325-3B2F3F8636A1}" dt="2023-01-24T21:37:30.037" v="1107" actId="1076"/>
        <pc:sldMkLst>
          <pc:docMk/>
          <pc:sldMk cId="1514062969" sldId="562"/>
        </pc:sldMkLst>
        <pc:spChg chg="mod">
          <ac:chgData name="Julio Gea" userId="b008ccb4-de1d-4952-8e02-b1dea4e7cbcc" providerId="ADAL" clId="{03A9F79A-79C8-4969-B325-3B2F3F8636A1}" dt="2023-01-24T21:33:50.668" v="1102" actId="20577"/>
          <ac:spMkLst>
            <pc:docMk/>
            <pc:sldMk cId="1514062969" sldId="562"/>
            <ac:spMk id="5" creationId="{3BF86685-503E-6EF1-5D23-E25380CAC371}"/>
          </ac:spMkLst>
        </pc:spChg>
        <pc:picChg chg="del">
          <ac:chgData name="Julio Gea" userId="b008ccb4-de1d-4952-8e02-b1dea4e7cbcc" providerId="ADAL" clId="{03A9F79A-79C8-4969-B325-3B2F3F8636A1}" dt="2023-01-24T21:31:51.916" v="887" actId="478"/>
          <ac:picMkLst>
            <pc:docMk/>
            <pc:sldMk cId="1514062969" sldId="562"/>
            <ac:picMk id="3" creationId="{03E92277-3F73-56CF-8DDF-1E2172019946}"/>
          </ac:picMkLst>
        </pc:picChg>
        <pc:picChg chg="add mod">
          <ac:chgData name="Julio Gea" userId="b008ccb4-de1d-4952-8e02-b1dea4e7cbcc" providerId="ADAL" clId="{03A9F79A-79C8-4969-B325-3B2F3F8636A1}" dt="2023-01-24T21:36:38.625" v="1105" actId="14100"/>
          <ac:picMkLst>
            <pc:docMk/>
            <pc:sldMk cId="1514062969" sldId="562"/>
            <ac:picMk id="6" creationId="{7B22775E-979C-0DD5-0656-9A965CC0D96B}"/>
          </ac:picMkLst>
        </pc:picChg>
        <pc:picChg chg="del">
          <ac:chgData name="Julio Gea" userId="b008ccb4-de1d-4952-8e02-b1dea4e7cbcc" providerId="ADAL" clId="{03A9F79A-79C8-4969-B325-3B2F3F8636A1}" dt="2023-01-24T21:31:52.953" v="888" actId="478"/>
          <ac:picMkLst>
            <pc:docMk/>
            <pc:sldMk cId="1514062969" sldId="562"/>
            <ac:picMk id="7" creationId="{41DE6AD8-317E-CC30-B286-3139AD1AFA3A}"/>
          </ac:picMkLst>
        </pc:picChg>
        <pc:picChg chg="del">
          <ac:chgData name="Julio Gea" userId="b008ccb4-de1d-4952-8e02-b1dea4e7cbcc" providerId="ADAL" clId="{03A9F79A-79C8-4969-B325-3B2F3F8636A1}" dt="2023-01-24T21:31:53.771" v="889" actId="478"/>
          <ac:picMkLst>
            <pc:docMk/>
            <pc:sldMk cId="1514062969" sldId="562"/>
            <ac:picMk id="9" creationId="{2E3700E7-689B-FC44-AB67-B5F6F815DF35}"/>
          </ac:picMkLst>
        </pc:picChg>
        <pc:picChg chg="add mod">
          <ac:chgData name="Julio Gea" userId="b008ccb4-de1d-4952-8e02-b1dea4e7cbcc" providerId="ADAL" clId="{03A9F79A-79C8-4969-B325-3B2F3F8636A1}" dt="2023-01-24T21:37:30.037" v="1107" actId="1076"/>
          <ac:picMkLst>
            <pc:docMk/>
            <pc:sldMk cId="1514062969" sldId="562"/>
            <ac:picMk id="10" creationId="{39C98925-46FA-3E73-EBB0-6C82F886ADC8}"/>
          </ac:picMkLst>
        </pc:picChg>
      </pc:sldChg>
      <pc:sldChg chg="addSp delSp modSp add mod">
        <pc:chgData name="Julio Gea" userId="b008ccb4-de1d-4952-8e02-b1dea4e7cbcc" providerId="ADAL" clId="{03A9F79A-79C8-4969-B325-3B2F3F8636A1}" dt="2023-01-24T21:41:15.710" v="1125" actId="14100"/>
        <pc:sldMkLst>
          <pc:docMk/>
          <pc:sldMk cId="1080543511" sldId="563"/>
        </pc:sldMkLst>
        <pc:spChg chg="mod">
          <ac:chgData name="Julio Gea" userId="b008ccb4-de1d-4952-8e02-b1dea4e7cbcc" providerId="ADAL" clId="{03A9F79A-79C8-4969-B325-3B2F3F8636A1}" dt="2023-01-24T21:38:57.860" v="1118" actId="6549"/>
          <ac:spMkLst>
            <pc:docMk/>
            <pc:sldMk cId="1080543511" sldId="563"/>
            <ac:spMk id="5" creationId="{3BF86685-503E-6EF1-5D23-E25380CAC371}"/>
          </ac:spMkLst>
        </pc:spChg>
        <pc:picChg chg="add del">
          <ac:chgData name="Julio Gea" userId="b008ccb4-de1d-4952-8e02-b1dea4e7cbcc" providerId="ADAL" clId="{03A9F79A-79C8-4969-B325-3B2F3F8636A1}" dt="2023-01-24T21:40:08.802" v="1122" actId="478"/>
          <ac:picMkLst>
            <pc:docMk/>
            <pc:sldMk cId="1080543511" sldId="563"/>
            <ac:picMk id="4" creationId="{E4CD988D-421F-9AF8-D700-CE7AC9125E46}"/>
          </ac:picMkLst>
        </pc:picChg>
        <pc:picChg chg="del">
          <ac:chgData name="Julio Gea" userId="b008ccb4-de1d-4952-8e02-b1dea4e7cbcc" providerId="ADAL" clId="{03A9F79A-79C8-4969-B325-3B2F3F8636A1}" dt="2023-01-24T21:39:00.508" v="1119" actId="478"/>
          <ac:picMkLst>
            <pc:docMk/>
            <pc:sldMk cId="1080543511" sldId="563"/>
            <ac:picMk id="6" creationId="{7B22775E-979C-0DD5-0656-9A965CC0D96B}"/>
          </ac:picMkLst>
        </pc:picChg>
        <pc:picChg chg="add mod">
          <ac:chgData name="Julio Gea" userId="b008ccb4-de1d-4952-8e02-b1dea4e7cbcc" providerId="ADAL" clId="{03A9F79A-79C8-4969-B325-3B2F3F8636A1}" dt="2023-01-24T21:41:15.710" v="1125" actId="14100"/>
          <ac:picMkLst>
            <pc:docMk/>
            <pc:sldMk cId="1080543511" sldId="563"/>
            <ac:picMk id="8" creationId="{9552776C-7ECC-FFE3-09EE-1AF46027F02B}"/>
          </ac:picMkLst>
        </pc:picChg>
        <pc:picChg chg="del">
          <ac:chgData name="Julio Gea" userId="b008ccb4-de1d-4952-8e02-b1dea4e7cbcc" providerId="ADAL" clId="{03A9F79A-79C8-4969-B325-3B2F3F8636A1}" dt="2023-01-24T21:39:02.599" v="1120" actId="478"/>
          <ac:picMkLst>
            <pc:docMk/>
            <pc:sldMk cId="1080543511" sldId="563"/>
            <ac:picMk id="10" creationId="{39C98925-46FA-3E73-EBB0-6C82F886ADC8}"/>
          </ac:picMkLst>
        </pc:picChg>
      </pc:sldChg>
      <pc:sldChg chg="delSp modSp add mod">
        <pc:chgData name="Julio Gea" userId="b008ccb4-de1d-4952-8e02-b1dea4e7cbcc" providerId="ADAL" clId="{03A9F79A-79C8-4969-B325-3B2F3F8636A1}" dt="2023-01-24T21:54:01.967" v="1748" actId="20577"/>
        <pc:sldMkLst>
          <pc:docMk/>
          <pc:sldMk cId="3954036881" sldId="564"/>
        </pc:sldMkLst>
        <pc:spChg chg="mod">
          <ac:chgData name="Julio Gea" userId="b008ccb4-de1d-4952-8e02-b1dea4e7cbcc" providerId="ADAL" clId="{03A9F79A-79C8-4969-B325-3B2F3F8636A1}" dt="2023-01-24T21:43:57.464" v="1199" actId="20577"/>
          <ac:spMkLst>
            <pc:docMk/>
            <pc:sldMk cId="3954036881" sldId="564"/>
            <ac:spMk id="2" creationId="{B24CF172-3947-42CE-B33F-43FB799FDB5E}"/>
          </ac:spMkLst>
        </pc:spChg>
        <pc:spChg chg="mod">
          <ac:chgData name="Julio Gea" userId="b008ccb4-de1d-4952-8e02-b1dea4e7cbcc" providerId="ADAL" clId="{03A9F79A-79C8-4969-B325-3B2F3F8636A1}" dt="2023-01-24T21:54:01.967" v="1748" actId="20577"/>
          <ac:spMkLst>
            <pc:docMk/>
            <pc:sldMk cId="3954036881" sldId="564"/>
            <ac:spMk id="5" creationId="{3BF86685-503E-6EF1-5D23-E25380CAC371}"/>
          </ac:spMkLst>
        </pc:spChg>
        <pc:picChg chg="del">
          <ac:chgData name="Julio Gea" userId="b008ccb4-de1d-4952-8e02-b1dea4e7cbcc" providerId="ADAL" clId="{03A9F79A-79C8-4969-B325-3B2F3F8636A1}" dt="2023-01-24T21:44:01.831" v="1200" actId="478"/>
          <ac:picMkLst>
            <pc:docMk/>
            <pc:sldMk cId="3954036881" sldId="564"/>
            <ac:picMk id="8" creationId="{9552776C-7ECC-FFE3-09EE-1AF46027F02B}"/>
          </ac:picMkLst>
        </pc:picChg>
      </pc:sldChg>
      <pc:sldChg chg="modSp add mod">
        <pc:chgData name="Julio Gea" userId="b008ccb4-de1d-4952-8e02-b1dea4e7cbcc" providerId="ADAL" clId="{03A9F79A-79C8-4969-B325-3B2F3F8636A1}" dt="2023-01-24T22:04:49.742" v="1993"/>
        <pc:sldMkLst>
          <pc:docMk/>
          <pc:sldMk cId="2985628539" sldId="565"/>
        </pc:sldMkLst>
        <pc:spChg chg="mod">
          <ac:chgData name="Julio Gea" userId="b008ccb4-de1d-4952-8e02-b1dea4e7cbcc" providerId="ADAL" clId="{03A9F79A-79C8-4969-B325-3B2F3F8636A1}" dt="2023-01-24T21:55:22.394" v="1764" actId="20577"/>
          <ac:spMkLst>
            <pc:docMk/>
            <pc:sldMk cId="2985628539" sldId="565"/>
            <ac:spMk id="2" creationId="{B24CF172-3947-42CE-B33F-43FB799FDB5E}"/>
          </ac:spMkLst>
        </pc:spChg>
        <pc:spChg chg="mod">
          <ac:chgData name="Julio Gea" userId="b008ccb4-de1d-4952-8e02-b1dea4e7cbcc" providerId="ADAL" clId="{03A9F79A-79C8-4969-B325-3B2F3F8636A1}" dt="2023-01-24T22:04:49.742" v="1993"/>
          <ac:spMkLst>
            <pc:docMk/>
            <pc:sldMk cId="2985628539" sldId="565"/>
            <ac:spMk id="5" creationId="{3BF86685-503E-6EF1-5D23-E25380CAC37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2FDDB8-9CC4-4C8A-83DF-0F91F8EA6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5FA279-CBCE-4F39-B095-B2ABAE6CC4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9F9927-32B5-4CD0-BA8A-D4C3C40C3AAE}" type="datetime1">
              <a:rPr lang="pt-BR" smtClean="0"/>
              <a:t>24/01/2023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CC949D-5BAB-4E39-8E0B-64D5D6F377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A72378C-27B4-40DC-91D7-70C358C820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83824B-BCCD-4CC8-B0D1-87ED5DB360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507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2BA2-4F6B-4FF4-AFCF-5D3AAFD27089}" type="datetime1">
              <a:rPr lang="pt-BR" smtClean="0"/>
              <a:pPr/>
              <a:t>24/01/2023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C3B2649-7BD8-4005-A99E-30D13769A8B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3B2649-7BD8-4005-A99E-30D13769A8B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495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172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1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3B2649-7BD8-4005-A99E-30D13769A8B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6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89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0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6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8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7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548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18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Título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rtlCol="0" anchor="ctr">
            <a:normAutofit/>
          </a:bodyPr>
          <a:lstStyle>
            <a:lvl1pPr>
              <a:defRPr sz="5200"/>
            </a:lvl1pPr>
          </a:lstStyle>
          <a:p>
            <a:pPr algn="l" rtl="0"/>
            <a:r>
              <a:rPr lang="pt-BR" sz="4800" noProof="0"/>
              <a:t>Clique para adicionar um título</a:t>
            </a:r>
          </a:p>
        </p:txBody>
      </p:sp>
      <p:sp>
        <p:nvSpPr>
          <p:cNvPr id="9" name="Subtítulo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algn="l" rtl="0"/>
            <a:r>
              <a:rPr lang="pt-BR" noProof="0"/>
              <a:t>Clique para adicionar um subtítulo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7904" y="1517904"/>
            <a:ext cx="9144000" cy="78638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17905" y="2697480"/>
            <a:ext cx="2971800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17904" y="3401568"/>
            <a:ext cx="2971800" cy="2449645"/>
          </a:xfrm>
        </p:spPr>
        <p:txBody>
          <a:bodyPr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2292" y="2697480"/>
            <a:ext cx="2971800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22292" y="3401568"/>
            <a:ext cx="2971800" cy="2449645"/>
          </a:xfrm>
        </p:spPr>
        <p:txBody>
          <a:bodyPr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98867" y="2697480"/>
            <a:ext cx="2971800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98867" y="3401568"/>
            <a:ext cx="2971800" cy="2449645"/>
          </a:xfrm>
        </p:spPr>
        <p:txBody>
          <a:bodyPr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01/03/20XX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Título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Imagem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Conteúdo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01/03/20XX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tângulo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 useBgFill="1">
        <p:nvSpPr>
          <p:cNvPr id="14" name="Forma livre: Forma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rtlCol="0" anchor="t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Imagem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Imagem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Conteúdo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rtlCol="0" anchor="t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01/03/20XX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Título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Conteúdo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01/03/20XX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 useBgFill="1">
        <p:nvSpPr>
          <p:cNvPr id="12" name="Forma livre: Forma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 rtlCol="0">
            <a:normAutofit/>
          </a:bodyPr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Conteúdo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01/03/20XX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Título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rtlCol="0" anchor="ctr">
            <a:normAutofit/>
          </a:bodyPr>
          <a:lstStyle>
            <a:lvl1pPr>
              <a:defRPr sz="6000"/>
            </a:lvl1pPr>
          </a:lstStyle>
          <a:p>
            <a:pPr algn="l" rtl="0"/>
            <a:r>
              <a:rPr lang="pt-BR" noProof="0"/>
              <a:t>Clique para editar o título Mestre</a:t>
            </a:r>
          </a:p>
        </p:txBody>
      </p:sp>
      <p:sp>
        <p:nvSpPr>
          <p:cNvPr id="16" name="Subtítulo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algn="l" rtl="0"/>
            <a:r>
              <a:rPr lang="pt-BR" noProof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a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01/03/20XX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Título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algn="l" rtl="0"/>
            <a:r>
              <a:rPr lang="pt-BR" noProof="0"/>
              <a:t>Clique para editar o título Mestre</a:t>
            </a:r>
          </a:p>
        </p:txBody>
      </p:sp>
      <p:sp>
        <p:nvSpPr>
          <p:cNvPr id="14" name="Subtítulo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algn="l" rtl="0"/>
            <a:r>
              <a:rPr lang="pt-BR" noProof="0"/>
              <a:t>Clique para editar o estilo do subtítulo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01/03/20XX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B1E4CB7-CB13-4810-BF18-BE31AFC64F9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0" name="Espaço Reservado para Imagem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1" name="Espaço Reservado para Imagem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2" name="Espaço Reservado para Imagem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01/03/20XX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181225"/>
            <a:ext cx="10515600" cy="387667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01/03/20XX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conteúdo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7904" y="1517904"/>
            <a:ext cx="9144000" cy="78714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17905" y="2696718"/>
            <a:ext cx="4334256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17904" y="3397337"/>
            <a:ext cx="4334256" cy="2449645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6792" y="2696718"/>
            <a:ext cx="4334256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6792" y="3397337"/>
            <a:ext cx="4334256" cy="2449645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01/03/20XX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 rtl="0"/>
            <a:r>
              <a:rPr lang="pt-BR" noProof="0"/>
              <a:t>01/03/20XX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sz="1000" noProof="0"/>
              <a:t>Exemplo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 rtl="0"/>
            <a:fld id="{CB1E4CB7-CB13-4810-BF18-BE31AFC64F93}" type="slidenum">
              <a:rPr lang="pt-BR" noProof="0" smtClean="0"/>
              <a:pPr rtl="0"/>
              <a:t>‹nº›</a:t>
            </a:fld>
            <a:endParaRPr lang="pt-BR" sz="100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ktUUeS6fag" TargetMode="External"/><Relationship Id="rId5" Type="http://schemas.openxmlformats.org/officeDocument/2006/relationships/hyperlink" Target="https://www.devmedia.com.br/primeiros-passos-no-mysql/28438" TargetMode="External"/><Relationship Id="rId4" Type="http://schemas.openxmlformats.org/officeDocument/2006/relationships/hyperlink" Target="https://learn.microsoft.com/pt-br/visualstudio/get-started/csharp/?view=vs-202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930D8A-1D08-2929-0DF7-A93751D1DB1E}"/>
              </a:ext>
            </a:extLst>
          </p:cNvPr>
          <p:cNvSpPr txBox="1">
            <a:spLocks/>
          </p:cNvSpPr>
          <p:nvPr/>
        </p:nvSpPr>
        <p:spPr>
          <a:xfrm>
            <a:off x="2950126" y="1035834"/>
            <a:ext cx="8382892" cy="2097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de Conclusão do Curso</a:t>
            </a:r>
          </a:p>
          <a:p>
            <a:pPr algn="ctr"/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Desenvolvimento de Sistemas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B243057-8C07-5CF0-33C4-BAAD39A19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6" y="897136"/>
            <a:ext cx="2077290" cy="1877184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C5EE112-CBA7-1698-DC54-56A4251F0B91}"/>
              </a:ext>
            </a:extLst>
          </p:cNvPr>
          <p:cNvSpPr txBox="1">
            <a:spLocks/>
          </p:cNvSpPr>
          <p:nvPr/>
        </p:nvSpPr>
        <p:spPr>
          <a:xfrm>
            <a:off x="858982" y="4572000"/>
            <a:ext cx="8382892" cy="16094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Turma: DS305</a:t>
            </a:r>
          </a:p>
          <a:p>
            <a:endParaRPr lang="pt-BR" sz="3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Duran </a:t>
            </a:r>
            <a:r>
              <a:rPr lang="pt-BR" sz="32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Duran</a:t>
            </a:r>
            <a:r>
              <a:rPr lang="pt-BR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Géa</a:t>
            </a:r>
          </a:p>
        </p:txBody>
      </p:sp>
    </p:spTree>
    <p:extLst>
      <p:ext uri="{BB962C8B-B14F-4D97-AF65-F5344CB8AC3E}">
        <p14:creationId xmlns:p14="http://schemas.microsoft.com/office/powerpoint/2010/main" val="71428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4" y="1005035"/>
            <a:ext cx="11791071" cy="629802"/>
          </a:xfrm>
        </p:spPr>
        <p:txBody>
          <a:bodyPr rtlCol="0"/>
          <a:lstStyle/>
          <a:p>
            <a:pPr algn="ctr" rtl="0"/>
            <a: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10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AD497BD-326F-EF1F-3E9E-DB1CF9C7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9923"/>
            <a:ext cx="997527" cy="90143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BF86685-503E-6EF1-5D23-E25380CAC371}"/>
              </a:ext>
            </a:extLst>
          </p:cNvPr>
          <p:cNvSpPr txBox="1">
            <a:spLocks/>
          </p:cNvSpPr>
          <p:nvPr/>
        </p:nvSpPr>
        <p:spPr>
          <a:xfrm>
            <a:off x="200463" y="1836308"/>
            <a:ext cx="11791071" cy="4648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Dificuldades encontradas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do trabalho em equipe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inicial das ferramentas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Melhorias para futuras versões</a:t>
            </a:r>
          </a:p>
          <a:p>
            <a:pPr algn="just"/>
            <a:endParaRPr lang="pt-BR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Controle de Acesso ao Sistema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Organização da Agenda dos Profissionais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Controle Financeiro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Relevância do Trabalho</a:t>
            </a:r>
          </a:p>
          <a:p>
            <a:pPr algn="just"/>
            <a:endParaRPr lang="pt-BR" sz="18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Desde o início do Projeto procurei buscar o desenvolvimento de um sistema que tivesse utilidade após a entrega acadêmica.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3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4" y="1005035"/>
            <a:ext cx="11791071" cy="629802"/>
          </a:xfrm>
        </p:spPr>
        <p:txBody>
          <a:bodyPr rtlCol="0"/>
          <a:lstStyle/>
          <a:p>
            <a:pPr algn="ctr" rtl="0"/>
            <a: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11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AD497BD-326F-EF1F-3E9E-DB1CF9C7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9923"/>
            <a:ext cx="997527" cy="90143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BF86685-503E-6EF1-5D23-E25380CAC371}"/>
              </a:ext>
            </a:extLst>
          </p:cNvPr>
          <p:cNvSpPr txBox="1">
            <a:spLocks/>
          </p:cNvSpPr>
          <p:nvPr/>
        </p:nvSpPr>
        <p:spPr>
          <a:xfrm>
            <a:off x="200463" y="1836308"/>
            <a:ext cx="11791071" cy="4648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Notas de Aula</a:t>
            </a: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LP4 – Professora Ana Luiza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LP3 – Professora Viviane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Engenharia de Software – Professor José Eduardo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https://learn.microsoft.com/pt-br/visualstudio/get-started/csharp/?view=vs-2022</a:t>
            </a: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https://www.devmedia.com.br/primeiros-passos-no-mysql/28438</a:t>
            </a: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https://www.youtube.com/watch?v=lktUUeS6fag</a:t>
            </a: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https://www.youtube.com/watch?v=dVzJ3bx68FA</a:t>
            </a: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2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2480-21DF-4547-B928-8E2BEDC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C2C5F0-17A2-4505-B62E-A5178B8C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22282"/>
            <a:ext cx="4929218" cy="2273710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Guilherme Duran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Duran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Géa</a:t>
            </a:r>
          </a:p>
          <a:p>
            <a:pPr rtl="0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A04B45E-16DF-47B9-900E-047D593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12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8064BF1-6837-26CA-7DA7-8C6D3A3F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" y="152408"/>
            <a:ext cx="997527" cy="90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9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46" y="1517652"/>
            <a:ext cx="7652825" cy="2097745"/>
          </a:xfrm>
        </p:spPr>
        <p:txBody>
          <a:bodyPr rtlCol="0"/>
          <a:lstStyle/>
          <a:p>
            <a:pPr algn="ctr" rtl="0"/>
            <a: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Controle de Pacientes 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MDuran</a:t>
            </a:r>
            <a: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Fisioterapia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13" name="Espaço Reservado para Imagem 9">
            <a:extLst>
              <a:ext uri="{FF2B5EF4-FFF2-40B4-BE49-F238E27FC236}">
                <a16:creationId xmlns:a16="http://schemas.microsoft.com/office/drawing/2014/main" id="{ADD1D5E2-9FFD-8A3F-66FA-B0481CFB15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48529" y="1401234"/>
            <a:ext cx="3131127" cy="4806555"/>
          </a:xfr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AD497BD-326F-EF1F-3E9E-DB1CF9C75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561" y="5048144"/>
            <a:ext cx="1589897" cy="14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528597"/>
            <a:ext cx="5209668" cy="3604727"/>
          </a:xfrm>
        </p:spPr>
        <p:txBody>
          <a:bodyPr rtlCol="0">
            <a:norm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projeto tem como objetivo manter um cadastro dos pacientes da clínica de fisioterapia proporcionando o gerenciamento dos atendimentos realizados, tornando possível a geração de prontuários de cada paciente de forma individualizada.</a:t>
            </a:r>
          </a:p>
          <a:p>
            <a:pPr rtl="0"/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118344E-4C2E-AAB0-30CE-3FB91F11D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5" y="1517650"/>
            <a:ext cx="5209668" cy="393340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AE1332C-33FC-03C0-9618-F171B0621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476"/>
            <a:ext cx="1589897" cy="14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528597"/>
            <a:ext cx="5209668" cy="3604727"/>
          </a:xfrm>
        </p:spPr>
        <p:txBody>
          <a:bodyPr rtlCol="0">
            <a:normAutofit fontScale="92500" lnSpcReduction="20000"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desenvolvimento do Projeto Acadêmico foram utilizados as seguintes ferramentas: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Creately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118344E-4C2E-AAB0-30CE-3FB91F11D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5" y="1517650"/>
            <a:ext cx="5209668" cy="39334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161D2D-D021-DAD4-4310-4565A33C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476"/>
            <a:ext cx="1589897" cy="14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3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4" y="1005035"/>
            <a:ext cx="11791071" cy="629802"/>
          </a:xfrm>
        </p:spPr>
        <p:txBody>
          <a:bodyPr rtlCol="0"/>
          <a:lstStyle/>
          <a:p>
            <a:pPr algn="ctr" rtl="0"/>
            <a: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5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AD497BD-326F-EF1F-3E9E-DB1CF9C7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897"/>
            <a:ext cx="997527" cy="90143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BF86685-503E-6EF1-5D23-E25380CAC371}"/>
              </a:ext>
            </a:extLst>
          </p:cNvPr>
          <p:cNvSpPr txBox="1">
            <a:spLocks/>
          </p:cNvSpPr>
          <p:nvPr/>
        </p:nvSpPr>
        <p:spPr>
          <a:xfrm>
            <a:off x="200463" y="1836308"/>
            <a:ext cx="11791071" cy="4648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realização deste Projeto eu identifiquei uma necessidade do Consultório de Fisioterapia da minha mãe onde havia a necessidade dela de possuir um sistema que possibilitasse o gerenciamento e controle de seus pacientes.</a:t>
            </a:r>
          </a:p>
          <a:p>
            <a:pPr algn="just"/>
            <a:endParaRPr lang="pt-BR" sz="28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Desta forma afim de obter informações para o desenvolvimento do sistema foram realizadas entrevistas com ela para identificar suas necessidades.</a:t>
            </a:r>
          </a:p>
          <a:p>
            <a:pPr algn="just"/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9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4" y="1005035"/>
            <a:ext cx="11791071" cy="629802"/>
          </a:xfrm>
        </p:spPr>
        <p:txBody>
          <a:bodyPr rtlCol="0"/>
          <a:lstStyle/>
          <a:p>
            <a:pPr algn="ctr" rtl="0"/>
            <a: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AD497BD-326F-EF1F-3E9E-DB1CF9C7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9923"/>
            <a:ext cx="997527" cy="90143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BF86685-503E-6EF1-5D23-E25380CAC371}"/>
              </a:ext>
            </a:extLst>
          </p:cNvPr>
          <p:cNvSpPr txBox="1">
            <a:spLocks/>
          </p:cNvSpPr>
          <p:nvPr/>
        </p:nvSpPr>
        <p:spPr>
          <a:xfrm>
            <a:off x="200463" y="1836308"/>
            <a:ext cx="11791071" cy="4648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forma de estruturação do Projeto utilizei o </a:t>
            </a:r>
            <a:r>
              <a:rPr lang="pt-BR" sz="2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organização das atividades.</a:t>
            </a:r>
          </a:p>
          <a:p>
            <a:pPr algn="just"/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8D130A-1BAF-FE2C-B0E3-E99BCFA29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66172"/>
            <a:ext cx="12221270" cy="35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4" y="1005035"/>
            <a:ext cx="11791071" cy="629802"/>
          </a:xfrm>
        </p:spPr>
        <p:txBody>
          <a:bodyPr rtlCol="0"/>
          <a:lstStyle/>
          <a:p>
            <a:pPr algn="ctr" rtl="0"/>
            <a: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7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AD497BD-326F-EF1F-3E9E-DB1CF9C7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9923"/>
            <a:ext cx="997527" cy="90143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BF86685-503E-6EF1-5D23-E25380CAC371}"/>
              </a:ext>
            </a:extLst>
          </p:cNvPr>
          <p:cNvSpPr txBox="1">
            <a:spLocks/>
          </p:cNvSpPr>
          <p:nvPr/>
        </p:nvSpPr>
        <p:spPr>
          <a:xfrm>
            <a:off x="200463" y="1836308"/>
            <a:ext cx="11791071" cy="4648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 desenvolvimento do Projeto foram elaborados os Diagramas de Classe, Caso de Uso e Banco de Dados.</a:t>
            </a:r>
          </a:p>
          <a:p>
            <a:pPr algn="just"/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E92277-3F73-56CF-8DDF-1E2172019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63" y="2964664"/>
            <a:ext cx="2889101" cy="37273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1DE6AD8-317E-CC30-B286-3139AD1AF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852" y="2959597"/>
            <a:ext cx="4011147" cy="38012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E3700E7-689B-FC44-AB67-B5F6F815D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802" y="2895857"/>
            <a:ext cx="3937076" cy="38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6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4" y="1005035"/>
            <a:ext cx="11791071" cy="629802"/>
          </a:xfrm>
        </p:spPr>
        <p:txBody>
          <a:bodyPr rtlCol="0"/>
          <a:lstStyle/>
          <a:p>
            <a:pPr algn="ctr" rtl="0"/>
            <a: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AD497BD-326F-EF1F-3E9E-DB1CF9C7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9923"/>
            <a:ext cx="997527" cy="90143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BF86685-503E-6EF1-5D23-E25380CAC371}"/>
              </a:ext>
            </a:extLst>
          </p:cNvPr>
          <p:cNvSpPr txBox="1">
            <a:spLocks/>
          </p:cNvSpPr>
          <p:nvPr/>
        </p:nvSpPr>
        <p:spPr>
          <a:xfrm>
            <a:off x="200463" y="1836308"/>
            <a:ext cx="11791071" cy="4648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sistema foi desenvolvido utilizando no Visual Studio utilizando a linguagem C# e Banco de Dados MySQL</a:t>
            </a:r>
          </a:p>
          <a:p>
            <a:pPr algn="just"/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22775E-979C-0DD5-0656-9A965CC0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7" y="3722269"/>
            <a:ext cx="5186414" cy="12792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9C98925-46FA-3E73-EBB0-6C82F886A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205" y="3429000"/>
            <a:ext cx="3230281" cy="16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6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4" y="1005035"/>
            <a:ext cx="11791071" cy="629802"/>
          </a:xfrm>
        </p:spPr>
        <p:txBody>
          <a:bodyPr rtlCol="0"/>
          <a:lstStyle/>
          <a:p>
            <a:pPr algn="ctr" rtl="0"/>
            <a: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9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AD497BD-326F-EF1F-3E9E-DB1CF9C7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9923"/>
            <a:ext cx="997527" cy="90143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BF86685-503E-6EF1-5D23-E25380CAC371}"/>
              </a:ext>
            </a:extLst>
          </p:cNvPr>
          <p:cNvSpPr txBox="1">
            <a:spLocks/>
          </p:cNvSpPr>
          <p:nvPr/>
        </p:nvSpPr>
        <p:spPr>
          <a:xfrm>
            <a:off x="200463" y="1836308"/>
            <a:ext cx="11791071" cy="4648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52776C-7ECC-FFE3-09EE-1AF46027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909" y="1675691"/>
            <a:ext cx="9052534" cy="468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351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6241_TF56076705_Win32.potx" id="{CC6E316B-858F-4227-91E8-E2F39DB9DD7D}" vid="{B6348B01-75EE-4259-A019-220A15126D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Desenho prismático</Template>
  <TotalTime>97</TotalTime>
  <Words>386</Words>
  <Application>Microsoft Office PowerPoint</Application>
  <PresentationFormat>Widescreen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Aharoni</vt:lpstr>
      <vt:lpstr>Arial</vt:lpstr>
      <vt:lpstr>Avenir Next LT Pro</vt:lpstr>
      <vt:lpstr>Calibri</vt:lpstr>
      <vt:lpstr>Wingdings</vt:lpstr>
      <vt:lpstr>PrismaticVTI</vt:lpstr>
      <vt:lpstr>Apresentação do PowerPoint</vt:lpstr>
      <vt:lpstr>Sistema de Controle de Pacientes   MDuran Fisioterapia</vt:lpstr>
      <vt:lpstr>Objetivo</vt:lpstr>
      <vt:lpstr>Ferramentas</vt:lpstr>
      <vt:lpstr>Desenvolvimento  </vt:lpstr>
      <vt:lpstr>Desenvolvimento  </vt:lpstr>
      <vt:lpstr>Desenvolvimento  </vt:lpstr>
      <vt:lpstr>Desenvolvimento  </vt:lpstr>
      <vt:lpstr>Desenvolvimento  </vt:lpstr>
      <vt:lpstr>Considerações Finais  </vt:lpstr>
      <vt:lpstr>Bibliografia 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Gea</dc:creator>
  <cp:lastModifiedBy>Julio Gea</cp:lastModifiedBy>
  <cp:revision>1</cp:revision>
  <dcterms:created xsi:type="dcterms:W3CDTF">2023-01-24T20:27:44Z</dcterms:created>
  <dcterms:modified xsi:type="dcterms:W3CDTF">2023-01-24T22:04:57Z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