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5" r:id="rId5"/>
    <p:sldId id="261" r:id="rId6"/>
    <p:sldId id="260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2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9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6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9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3177-5BBC-4684-9776-BC36D2C04DE5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026" name="Picture 2" descr="Slack – Apps no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75" y="2316590"/>
            <a:ext cx="7744915" cy="37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94459" y="1338014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Duvidas ao entrar no Slack? </a:t>
            </a:r>
            <a:endParaRPr lang="pt-BR" sz="2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262503" y="5744344"/>
            <a:ext cx="34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Saiba como </a:t>
            </a:r>
            <a:r>
              <a:rPr lang="pt-BR" sz="2000" dirty="0" err="1" smtClean="0"/>
              <a:t>logar</a:t>
            </a:r>
            <a:r>
              <a:rPr lang="pt-BR" sz="2000" dirty="0" smtClean="0"/>
              <a:t> e funções básicas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7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b="3044"/>
          <a:stretch/>
        </p:blipFill>
        <p:spPr>
          <a:xfrm>
            <a:off x="2713401" y="1282769"/>
            <a:ext cx="7135032" cy="52878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68833" y="4075611"/>
            <a:ext cx="1567543" cy="43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4135048" y="40488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376057" y="3919833"/>
            <a:ext cx="4127863" cy="161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480559" y="4842727"/>
            <a:ext cx="3762103" cy="408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480558" y="3988906"/>
            <a:ext cx="3762103" cy="408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480558" y="3988906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nome e sobrenome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499474" y="4833278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uma senha ao Slack</a:t>
            </a:r>
            <a:endParaRPr lang="pt-BR" dirty="0"/>
          </a:p>
        </p:txBody>
      </p:sp>
      <p:sp>
        <p:nvSpPr>
          <p:cNvPr id="29" name="Seta para a Direita 28"/>
          <p:cNvSpPr/>
          <p:nvPr/>
        </p:nvSpPr>
        <p:spPr>
          <a:xfrm>
            <a:off x="3273552" y="393125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>
            <a:off x="3273552" y="477562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3327110" y="611602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3156" y="5368924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Desmarque essa opção caso não queira</a:t>
            </a:r>
            <a:br>
              <a:rPr lang="pt-BR" dirty="0" smtClean="0"/>
            </a:br>
            <a:r>
              <a:rPr lang="pt-BR" dirty="0" smtClean="0"/>
              <a:t>receber e-mails promocionais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189669" y="5299711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67497" y="5643154"/>
            <a:ext cx="3775166" cy="418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228581" y="56098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282769"/>
            <a:ext cx="8963025" cy="531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32857" y="3670663"/>
            <a:ext cx="2461125" cy="292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4151636" y="371444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4260396" y="4368618"/>
            <a:ext cx="6335486" cy="16589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296477" y="376950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Canais: Grupos no qual você faz </a:t>
            </a:r>
            <a:br>
              <a:rPr lang="pt-BR" dirty="0" smtClean="0"/>
            </a:br>
            <a:r>
              <a:rPr lang="pt-BR" dirty="0" smtClean="0"/>
              <a:t>parte no Slack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5422990" y="3692262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282769"/>
            <a:ext cx="9334500" cy="46386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632857" y="1282769"/>
            <a:ext cx="2461125" cy="332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4212915" y="2875158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387577" y="2917156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435355" y="2972977"/>
            <a:ext cx="366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Mensagens diretas: Sua </a:t>
            </a:r>
            <a:br>
              <a:rPr lang="pt-BR" dirty="0" smtClean="0"/>
            </a:br>
            <a:r>
              <a:rPr lang="pt-BR" dirty="0" smtClean="0"/>
              <a:t>rede de contatos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4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700" b="4156"/>
          <a:stretch/>
        </p:blipFill>
        <p:spPr>
          <a:xfrm>
            <a:off x="855073" y="1208312"/>
            <a:ext cx="9410700" cy="56039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83280" y="4454434"/>
            <a:ext cx="6662057" cy="138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7" name="Retângulo 6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CaixaDeTexto 8"/>
          <p:cNvSpPr txBox="1"/>
          <p:nvPr/>
        </p:nvSpPr>
        <p:spPr>
          <a:xfrm>
            <a:off x="4186645" y="2345381"/>
            <a:ext cx="505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Slack habilitado</a:t>
            </a:r>
            <a:endParaRPr lang="pt-BR" b="1" dirty="0"/>
          </a:p>
        </p:txBody>
      </p:sp>
      <p:pic>
        <p:nvPicPr>
          <p:cNvPr id="2050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77" y="3044632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3305" y="1392017"/>
            <a:ext cx="761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/>
              <a:t> com o assunto </a:t>
            </a:r>
            <a:r>
              <a:rPr lang="pt-BR" b="1" dirty="0" smtClean="0"/>
              <a:t>“Suporte Slack”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82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19</cp:revision>
  <dcterms:created xsi:type="dcterms:W3CDTF">2020-07-15T23:33:38Z</dcterms:created>
  <dcterms:modified xsi:type="dcterms:W3CDTF">2020-07-20T02:02:21Z</dcterms:modified>
</cp:coreProperties>
</file>