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60" r:id="rId4"/>
    <p:sldId id="267" r:id="rId5"/>
    <p:sldId id="268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FA1D-53BC-4814-B3E9-D66B4FC49733}" type="datetimeFigureOut">
              <a:rPr lang="pt-BR" smtClean="0"/>
              <a:t>19/07/2020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5A1D-AC4A-452F-9EAF-FEB24BEEED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6376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FA1D-53BC-4814-B3E9-D66B4FC49733}" type="datetimeFigureOut">
              <a:rPr lang="pt-BR" smtClean="0"/>
              <a:t>19/07/2020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5A1D-AC4A-452F-9EAF-FEB24BEEED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318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FA1D-53BC-4814-B3E9-D66B4FC49733}" type="datetimeFigureOut">
              <a:rPr lang="pt-BR" smtClean="0"/>
              <a:t>19/07/2020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5A1D-AC4A-452F-9EAF-FEB24BEEED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285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FA1D-53BC-4814-B3E9-D66B4FC49733}" type="datetimeFigureOut">
              <a:rPr lang="pt-BR" smtClean="0"/>
              <a:t>19/07/2020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5A1D-AC4A-452F-9EAF-FEB24BEEED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9178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FA1D-53BC-4814-B3E9-D66B4FC49733}" type="datetimeFigureOut">
              <a:rPr lang="pt-BR" smtClean="0"/>
              <a:t>19/07/2020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5A1D-AC4A-452F-9EAF-FEB24BEEED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6286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FA1D-53BC-4814-B3E9-D66B4FC49733}" type="datetimeFigureOut">
              <a:rPr lang="pt-BR" smtClean="0"/>
              <a:t>19/07/2020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5A1D-AC4A-452F-9EAF-FEB24BEEED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416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FA1D-53BC-4814-B3E9-D66B4FC49733}" type="datetimeFigureOut">
              <a:rPr lang="pt-BR" smtClean="0"/>
              <a:t>19/07/2020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5A1D-AC4A-452F-9EAF-FEB24BEEED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5536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FA1D-53BC-4814-B3E9-D66B4FC49733}" type="datetimeFigureOut">
              <a:rPr lang="pt-BR" smtClean="0"/>
              <a:t>19/07/2020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5A1D-AC4A-452F-9EAF-FEB24BEEED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9166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FA1D-53BC-4814-B3E9-D66B4FC49733}" type="datetimeFigureOut">
              <a:rPr lang="pt-BR" smtClean="0"/>
              <a:t>19/07/2020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5A1D-AC4A-452F-9EAF-FEB24BEEED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9345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FA1D-53BC-4814-B3E9-D66B4FC49733}" type="datetimeFigureOut">
              <a:rPr lang="pt-BR" smtClean="0"/>
              <a:t>19/07/2020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5A1D-AC4A-452F-9EAF-FEB24BEEED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239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FA1D-53BC-4814-B3E9-D66B4FC49733}" type="datetimeFigureOut">
              <a:rPr lang="pt-BR" smtClean="0"/>
              <a:t>19/07/2020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5A1D-AC4A-452F-9EAF-FEB24BEEED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4760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9FA1D-53BC-4814-B3E9-D66B4FC49733}" type="datetimeFigureOut">
              <a:rPr lang="pt-BR" smtClean="0"/>
              <a:t>19/07/2020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C5A1D-AC4A-452F-9EAF-FEB24BEEED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6913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renner@linapay.i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Arquivo: Trello 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289" y="2965268"/>
            <a:ext cx="6141923" cy="188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Agrupar 4"/>
          <p:cNvGrpSpPr/>
          <p:nvPr/>
        </p:nvGrpSpPr>
        <p:grpSpPr>
          <a:xfrm>
            <a:off x="0" y="0"/>
            <a:ext cx="12192000" cy="1282769"/>
            <a:chOff x="0" y="0"/>
            <a:chExt cx="12192000" cy="1282769"/>
          </a:xfrm>
        </p:grpSpPr>
        <p:sp>
          <p:nvSpPr>
            <p:cNvPr id="6" name="Retângulo 5"/>
            <p:cNvSpPr/>
            <p:nvPr/>
          </p:nvSpPr>
          <p:spPr>
            <a:xfrm>
              <a:off x="1632857" y="0"/>
              <a:ext cx="10559143" cy="1282769"/>
            </a:xfrm>
            <a:prstGeom prst="rect">
              <a:avLst/>
            </a:prstGeom>
            <a:solidFill>
              <a:srgbClr val="00646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FEC16F6E-8DF3-4422-8E41-35D556DF9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632857" cy="128276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sp>
        <p:nvSpPr>
          <p:cNvPr id="8" name="Retângulo 7"/>
          <p:cNvSpPr/>
          <p:nvPr/>
        </p:nvSpPr>
        <p:spPr>
          <a:xfrm>
            <a:off x="4083202" y="1754686"/>
            <a:ext cx="38427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400" b="1" dirty="0"/>
              <a:t>Duvidas ao entrar no </a:t>
            </a:r>
            <a:r>
              <a:rPr lang="pt-BR" sz="2400" b="1" dirty="0" smtClean="0"/>
              <a:t>Trello? </a:t>
            </a:r>
            <a:endParaRPr lang="pt-BR" sz="2400" b="1" dirty="0"/>
          </a:p>
        </p:txBody>
      </p:sp>
      <p:sp>
        <p:nvSpPr>
          <p:cNvPr id="9" name="Retângulo 8"/>
          <p:cNvSpPr/>
          <p:nvPr/>
        </p:nvSpPr>
        <p:spPr>
          <a:xfrm>
            <a:off x="4306022" y="5825559"/>
            <a:ext cx="36844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dirty="0"/>
              <a:t>Saiba como </a:t>
            </a:r>
            <a:r>
              <a:rPr lang="pt-BR" sz="2000" dirty="0" err="1"/>
              <a:t>logar</a:t>
            </a:r>
            <a:r>
              <a:rPr lang="pt-BR" sz="2000" dirty="0"/>
              <a:t> e funções básicas</a:t>
            </a:r>
          </a:p>
        </p:txBody>
      </p:sp>
    </p:spTree>
    <p:extLst>
      <p:ext uri="{BB962C8B-B14F-4D97-AF65-F5344CB8AC3E}">
        <p14:creationId xmlns:p14="http://schemas.microsoft.com/office/powerpoint/2010/main" val="405069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059" y="1282769"/>
            <a:ext cx="9048750" cy="3000375"/>
          </a:xfrm>
          <a:prstGeom prst="rect">
            <a:avLst/>
          </a:prstGeom>
        </p:spPr>
      </p:pic>
      <p:grpSp>
        <p:nvGrpSpPr>
          <p:cNvPr id="5" name="Agrupar 4"/>
          <p:cNvGrpSpPr/>
          <p:nvPr/>
        </p:nvGrpSpPr>
        <p:grpSpPr>
          <a:xfrm>
            <a:off x="0" y="0"/>
            <a:ext cx="12192000" cy="1282769"/>
            <a:chOff x="0" y="0"/>
            <a:chExt cx="12192000" cy="1282769"/>
          </a:xfrm>
        </p:grpSpPr>
        <p:sp>
          <p:nvSpPr>
            <p:cNvPr id="6" name="Retângulo 5"/>
            <p:cNvSpPr/>
            <p:nvPr/>
          </p:nvSpPr>
          <p:spPr>
            <a:xfrm>
              <a:off x="1632857" y="0"/>
              <a:ext cx="10559143" cy="1282769"/>
            </a:xfrm>
            <a:prstGeom prst="rect">
              <a:avLst/>
            </a:prstGeom>
            <a:solidFill>
              <a:srgbClr val="00646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FEC16F6E-8DF3-4422-8E41-35D556DF9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632857" cy="128276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sp>
        <p:nvSpPr>
          <p:cNvPr id="9" name="Retângulo 8"/>
          <p:cNvSpPr/>
          <p:nvPr/>
        </p:nvSpPr>
        <p:spPr>
          <a:xfrm>
            <a:off x="3670663" y="3383280"/>
            <a:ext cx="2259874" cy="391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a Direita 9"/>
          <p:cNvSpPr/>
          <p:nvPr/>
        </p:nvSpPr>
        <p:spPr>
          <a:xfrm>
            <a:off x="2454430" y="3336907"/>
            <a:ext cx="978408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6807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/>
          <p:cNvGrpSpPr/>
          <p:nvPr/>
        </p:nvGrpSpPr>
        <p:grpSpPr>
          <a:xfrm>
            <a:off x="0" y="0"/>
            <a:ext cx="12192000" cy="1282769"/>
            <a:chOff x="0" y="0"/>
            <a:chExt cx="12192000" cy="1282769"/>
          </a:xfrm>
        </p:grpSpPr>
        <p:sp>
          <p:nvSpPr>
            <p:cNvPr id="6" name="Retângulo 5"/>
            <p:cNvSpPr/>
            <p:nvPr/>
          </p:nvSpPr>
          <p:spPr>
            <a:xfrm>
              <a:off x="1632857" y="0"/>
              <a:ext cx="10559143" cy="1282769"/>
            </a:xfrm>
            <a:prstGeom prst="rect">
              <a:avLst/>
            </a:prstGeom>
            <a:solidFill>
              <a:srgbClr val="00646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FEC16F6E-8DF3-4422-8E41-35D556DF9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632857" cy="128276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sp>
        <p:nvSpPr>
          <p:cNvPr id="8" name="Retângulo 7"/>
          <p:cNvSpPr/>
          <p:nvPr/>
        </p:nvSpPr>
        <p:spPr>
          <a:xfrm>
            <a:off x="4702629" y="2991394"/>
            <a:ext cx="3017520" cy="391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4741817" y="3095897"/>
            <a:ext cx="953589" cy="2090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4702629" y="2991394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Digite seu e-mail Lina</a:t>
            </a:r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4702629" y="4075611"/>
            <a:ext cx="3017520" cy="339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562" y="1282769"/>
            <a:ext cx="3952875" cy="4419600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4558937" y="3304903"/>
            <a:ext cx="3017520" cy="391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4598126" y="3383280"/>
            <a:ext cx="992777" cy="2351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4558937" y="33049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Digite seu e-mail Lina</a:t>
            </a:r>
            <a:endParaRPr lang="pt-BR" dirty="0"/>
          </a:p>
        </p:txBody>
      </p:sp>
      <p:sp>
        <p:nvSpPr>
          <p:cNvPr id="16" name="Seta para a Direita 15"/>
          <p:cNvSpPr/>
          <p:nvPr/>
        </p:nvSpPr>
        <p:spPr>
          <a:xfrm>
            <a:off x="3432688" y="3247253"/>
            <a:ext cx="978408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6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562" y="1282769"/>
            <a:ext cx="3952875" cy="4419600"/>
          </a:xfrm>
          <a:prstGeom prst="rect">
            <a:avLst/>
          </a:prstGeom>
        </p:spPr>
      </p:pic>
      <p:grpSp>
        <p:nvGrpSpPr>
          <p:cNvPr id="5" name="Agrupar 4"/>
          <p:cNvGrpSpPr/>
          <p:nvPr/>
        </p:nvGrpSpPr>
        <p:grpSpPr>
          <a:xfrm>
            <a:off x="0" y="0"/>
            <a:ext cx="12192000" cy="1282769"/>
            <a:chOff x="0" y="0"/>
            <a:chExt cx="12192000" cy="1282769"/>
          </a:xfrm>
        </p:grpSpPr>
        <p:sp>
          <p:nvSpPr>
            <p:cNvPr id="6" name="Retângulo 5"/>
            <p:cNvSpPr/>
            <p:nvPr/>
          </p:nvSpPr>
          <p:spPr>
            <a:xfrm>
              <a:off x="1632857" y="0"/>
              <a:ext cx="10559143" cy="1282769"/>
            </a:xfrm>
            <a:prstGeom prst="rect">
              <a:avLst/>
            </a:prstGeom>
            <a:solidFill>
              <a:srgbClr val="00646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FEC16F6E-8DF3-4422-8E41-35D556DF9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632857" cy="128276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sp>
        <p:nvSpPr>
          <p:cNvPr id="8" name="Retângulo 7"/>
          <p:cNvSpPr/>
          <p:nvPr/>
        </p:nvSpPr>
        <p:spPr>
          <a:xfrm>
            <a:off x="4545874" y="4402183"/>
            <a:ext cx="3056709" cy="3396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a Direita 8"/>
          <p:cNvSpPr/>
          <p:nvPr/>
        </p:nvSpPr>
        <p:spPr>
          <a:xfrm>
            <a:off x="3354310" y="4329684"/>
            <a:ext cx="978408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4548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3774" t="4064" r="5888" b="17751"/>
          <a:stretch/>
        </p:blipFill>
        <p:spPr>
          <a:xfrm>
            <a:off x="3801292" y="1282769"/>
            <a:ext cx="4689566" cy="4833256"/>
          </a:xfrm>
          <a:prstGeom prst="rect">
            <a:avLst/>
          </a:prstGeom>
          <a:ln w="76200">
            <a:noFill/>
          </a:ln>
        </p:spPr>
      </p:pic>
      <p:grpSp>
        <p:nvGrpSpPr>
          <p:cNvPr id="5" name="Agrupar 4"/>
          <p:cNvGrpSpPr/>
          <p:nvPr/>
        </p:nvGrpSpPr>
        <p:grpSpPr>
          <a:xfrm>
            <a:off x="0" y="0"/>
            <a:ext cx="12192000" cy="1282769"/>
            <a:chOff x="0" y="0"/>
            <a:chExt cx="12192000" cy="1282769"/>
          </a:xfrm>
        </p:grpSpPr>
        <p:sp>
          <p:nvSpPr>
            <p:cNvPr id="6" name="Retângulo 5"/>
            <p:cNvSpPr/>
            <p:nvPr/>
          </p:nvSpPr>
          <p:spPr>
            <a:xfrm>
              <a:off x="1632857" y="0"/>
              <a:ext cx="10559143" cy="1282769"/>
            </a:xfrm>
            <a:prstGeom prst="rect">
              <a:avLst/>
            </a:prstGeom>
            <a:solidFill>
              <a:srgbClr val="00646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FEC16F6E-8DF3-4422-8E41-35D556DF9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632857" cy="128276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4"/>
          <a:srcRect r="3185" b="18792"/>
          <a:stretch/>
        </p:blipFill>
        <p:spPr>
          <a:xfrm>
            <a:off x="3707130" y="1282769"/>
            <a:ext cx="4979670" cy="4726145"/>
          </a:xfrm>
          <a:prstGeom prst="rect">
            <a:avLst/>
          </a:prstGeom>
        </p:spPr>
      </p:pic>
      <p:sp>
        <p:nvSpPr>
          <p:cNvPr id="10" name="Retângulo Arredondado 9"/>
          <p:cNvSpPr/>
          <p:nvPr/>
        </p:nvSpPr>
        <p:spPr>
          <a:xfrm>
            <a:off x="4741817" y="2834640"/>
            <a:ext cx="3056709" cy="36576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4741817" y="3445328"/>
            <a:ext cx="3056709" cy="36576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Arredondado 11"/>
          <p:cNvSpPr/>
          <p:nvPr/>
        </p:nvSpPr>
        <p:spPr>
          <a:xfrm>
            <a:off x="4741817" y="4056017"/>
            <a:ext cx="3056709" cy="36576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a Direita 12"/>
          <p:cNvSpPr/>
          <p:nvPr/>
        </p:nvSpPr>
        <p:spPr>
          <a:xfrm>
            <a:off x="3504536" y="2775204"/>
            <a:ext cx="978408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para a Direita 13"/>
          <p:cNvSpPr/>
          <p:nvPr/>
        </p:nvSpPr>
        <p:spPr>
          <a:xfrm>
            <a:off x="3515026" y="3385892"/>
            <a:ext cx="978408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 para a Direita 14"/>
          <p:cNvSpPr/>
          <p:nvPr/>
        </p:nvSpPr>
        <p:spPr>
          <a:xfrm>
            <a:off x="3515026" y="3996581"/>
            <a:ext cx="978408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4820194" y="2926080"/>
            <a:ext cx="2050869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4820194" y="3536768"/>
            <a:ext cx="2050869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4820193" y="4147457"/>
            <a:ext cx="2050869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4741817" y="2834640"/>
            <a:ext cx="305670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E-mail Lina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4741816" y="4027274"/>
            <a:ext cx="305670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Crie senha ao Trello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4741817" y="3444240"/>
            <a:ext cx="305670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Nome e sobrenome</a:t>
            </a:r>
            <a:endParaRPr lang="pt-BR" dirty="0"/>
          </a:p>
        </p:txBody>
      </p:sp>
      <p:sp>
        <p:nvSpPr>
          <p:cNvPr id="22" name="Retângulo Arredondado 21"/>
          <p:cNvSpPr/>
          <p:nvPr/>
        </p:nvSpPr>
        <p:spPr>
          <a:xfrm>
            <a:off x="4741815" y="5310043"/>
            <a:ext cx="3056709" cy="36576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 para a Esquerda 22"/>
          <p:cNvSpPr/>
          <p:nvPr/>
        </p:nvSpPr>
        <p:spPr>
          <a:xfrm>
            <a:off x="8001654" y="5250607"/>
            <a:ext cx="978408" cy="484632"/>
          </a:xfrm>
          <a:prstGeom prst="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655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578" y="1282769"/>
            <a:ext cx="9467850" cy="2571750"/>
          </a:xfrm>
          <a:prstGeom prst="rect">
            <a:avLst/>
          </a:prstGeom>
        </p:spPr>
      </p:pic>
      <p:grpSp>
        <p:nvGrpSpPr>
          <p:cNvPr id="5" name="Agrupar 4"/>
          <p:cNvGrpSpPr/>
          <p:nvPr/>
        </p:nvGrpSpPr>
        <p:grpSpPr>
          <a:xfrm>
            <a:off x="0" y="0"/>
            <a:ext cx="12192000" cy="1282769"/>
            <a:chOff x="0" y="0"/>
            <a:chExt cx="12192000" cy="1282769"/>
          </a:xfrm>
        </p:grpSpPr>
        <p:sp>
          <p:nvSpPr>
            <p:cNvPr id="6" name="Retângulo 5"/>
            <p:cNvSpPr/>
            <p:nvPr/>
          </p:nvSpPr>
          <p:spPr>
            <a:xfrm>
              <a:off x="1632857" y="0"/>
              <a:ext cx="10559143" cy="1282769"/>
            </a:xfrm>
            <a:prstGeom prst="rect">
              <a:avLst/>
            </a:prstGeom>
            <a:solidFill>
              <a:srgbClr val="00646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FEC16F6E-8DF3-4422-8E41-35D556DF9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632857" cy="128276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sp>
        <p:nvSpPr>
          <p:cNvPr id="8" name="Retângulo Arredondado 7"/>
          <p:cNvSpPr/>
          <p:nvPr/>
        </p:nvSpPr>
        <p:spPr>
          <a:xfrm>
            <a:off x="5381897" y="1645920"/>
            <a:ext cx="1894114" cy="32657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Cima 9"/>
          <p:cNvSpPr/>
          <p:nvPr/>
        </p:nvSpPr>
        <p:spPr>
          <a:xfrm>
            <a:off x="6217920" y="1972491"/>
            <a:ext cx="353350" cy="593047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94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416" y="1282769"/>
            <a:ext cx="5448300" cy="5029200"/>
          </a:xfrm>
          <a:prstGeom prst="rect">
            <a:avLst/>
          </a:prstGeom>
        </p:spPr>
      </p:pic>
      <p:grpSp>
        <p:nvGrpSpPr>
          <p:cNvPr id="5" name="Agrupar 4"/>
          <p:cNvGrpSpPr/>
          <p:nvPr/>
        </p:nvGrpSpPr>
        <p:grpSpPr>
          <a:xfrm>
            <a:off x="0" y="0"/>
            <a:ext cx="12192000" cy="1282769"/>
            <a:chOff x="0" y="0"/>
            <a:chExt cx="12192000" cy="1282769"/>
          </a:xfrm>
        </p:grpSpPr>
        <p:sp>
          <p:nvSpPr>
            <p:cNvPr id="6" name="Retângulo 5"/>
            <p:cNvSpPr/>
            <p:nvPr/>
          </p:nvSpPr>
          <p:spPr>
            <a:xfrm>
              <a:off x="1632857" y="0"/>
              <a:ext cx="10559143" cy="1282769"/>
            </a:xfrm>
            <a:prstGeom prst="rect">
              <a:avLst/>
            </a:prstGeom>
            <a:solidFill>
              <a:srgbClr val="00646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FEC16F6E-8DF3-4422-8E41-35D556DF9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632857" cy="128276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sp>
        <p:nvSpPr>
          <p:cNvPr id="8" name="Seta para a Direita 7"/>
          <p:cNvSpPr/>
          <p:nvPr/>
        </p:nvSpPr>
        <p:spPr>
          <a:xfrm>
            <a:off x="2511008" y="5707814"/>
            <a:ext cx="978408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3722914" y="5799908"/>
            <a:ext cx="1489166" cy="3004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267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r="10812"/>
          <a:stretch/>
        </p:blipFill>
        <p:spPr>
          <a:xfrm>
            <a:off x="295819" y="1282769"/>
            <a:ext cx="11604444" cy="4752975"/>
          </a:xfrm>
          <a:prstGeom prst="rect">
            <a:avLst/>
          </a:prstGeom>
        </p:spPr>
      </p:pic>
      <p:grpSp>
        <p:nvGrpSpPr>
          <p:cNvPr id="5" name="Agrupar 4"/>
          <p:cNvGrpSpPr/>
          <p:nvPr/>
        </p:nvGrpSpPr>
        <p:grpSpPr>
          <a:xfrm>
            <a:off x="0" y="0"/>
            <a:ext cx="12192000" cy="1282769"/>
            <a:chOff x="0" y="0"/>
            <a:chExt cx="12192000" cy="1282769"/>
          </a:xfrm>
        </p:grpSpPr>
        <p:sp>
          <p:nvSpPr>
            <p:cNvPr id="6" name="Retângulo 5"/>
            <p:cNvSpPr/>
            <p:nvPr/>
          </p:nvSpPr>
          <p:spPr>
            <a:xfrm>
              <a:off x="1632857" y="0"/>
              <a:ext cx="10559143" cy="1282769"/>
            </a:xfrm>
            <a:prstGeom prst="rect">
              <a:avLst/>
            </a:prstGeom>
            <a:solidFill>
              <a:srgbClr val="00646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FEC16F6E-8DF3-4422-8E41-35D556DF9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632857" cy="128276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pic>
        <p:nvPicPr>
          <p:cNvPr id="9" name="Picture 2" descr="Pagamento concluído - Mearas Escola de Xadrez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410" y="2693594"/>
            <a:ext cx="2037262" cy="193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5212079" y="1726571"/>
            <a:ext cx="2611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Trello habilitado</a:t>
            </a:r>
            <a:endParaRPr lang="pt-BR" b="1" dirty="0"/>
          </a:p>
        </p:txBody>
      </p:sp>
      <p:sp>
        <p:nvSpPr>
          <p:cNvPr id="3" name="Retângulo 2"/>
          <p:cNvSpPr/>
          <p:nvPr/>
        </p:nvSpPr>
        <p:spPr>
          <a:xfrm>
            <a:off x="4193177" y="1988181"/>
            <a:ext cx="326572" cy="376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 flipV="1">
            <a:off x="4539341" y="2142309"/>
            <a:ext cx="1939835" cy="222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727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0"/>
            <a:ext cx="12192000" cy="1282769"/>
            <a:chOff x="0" y="0"/>
            <a:chExt cx="12192000" cy="1282769"/>
          </a:xfrm>
        </p:grpSpPr>
        <p:sp>
          <p:nvSpPr>
            <p:cNvPr id="5" name="Retângulo 4"/>
            <p:cNvSpPr/>
            <p:nvPr/>
          </p:nvSpPr>
          <p:spPr>
            <a:xfrm>
              <a:off x="1632857" y="0"/>
              <a:ext cx="10559143" cy="1282769"/>
            </a:xfrm>
            <a:prstGeom prst="rect">
              <a:avLst/>
            </a:prstGeom>
            <a:solidFill>
              <a:srgbClr val="00646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FEC16F6E-8DF3-4422-8E41-35D556DF9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632857" cy="128276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sp>
        <p:nvSpPr>
          <p:cNvPr id="3" name="Retângulo 2"/>
          <p:cNvSpPr/>
          <p:nvPr/>
        </p:nvSpPr>
        <p:spPr>
          <a:xfrm>
            <a:off x="4206240" y="3240322"/>
            <a:ext cx="6570617" cy="15668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0" name="Picture 6" descr="Suporte Técnico | Sectigo Brasil - sectigo.com.b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225" y="2038348"/>
            <a:ext cx="47625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799762" y="1392017"/>
            <a:ext cx="7979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Mesmo seguindo o passo a passo e </a:t>
            </a:r>
            <a:r>
              <a:rPr lang="pt-BR" b="1" dirty="0"/>
              <a:t>não</a:t>
            </a:r>
            <a:r>
              <a:rPr lang="pt-BR" dirty="0"/>
              <a:t> </a:t>
            </a:r>
            <a:r>
              <a:rPr lang="pt-BR" b="1" dirty="0"/>
              <a:t>tenha</a:t>
            </a:r>
            <a:r>
              <a:rPr lang="pt-BR" dirty="0"/>
              <a:t> </a:t>
            </a:r>
            <a:r>
              <a:rPr lang="pt-BR" b="1" dirty="0"/>
              <a:t>conseguido</a:t>
            </a:r>
            <a:r>
              <a:rPr lang="pt-BR" dirty="0"/>
              <a:t> </a:t>
            </a:r>
            <a:r>
              <a:rPr lang="pt-BR" b="1" dirty="0"/>
              <a:t>acesso</a:t>
            </a:r>
            <a:r>
              <a:rPr lang="pt-BR" dirty="0"/>
              <a:t> </a:t>
            </a:r>
            <a:r>
              <a:rPr lang="pt-BR" b="1" dirty="0"/>
              <a:t>a</a:t>
            </a:r>
            <a:r>
              <a:rPr lang="pt-BR" dirty="0"/>
              <a:t> </a:t>
            </a:r>
            <a:r>
              <a:rPr lang="pt-BR" b="1" dirty="0"/>
              <a:t>ferramenta</a:t>
            </a:r>
            <a:r>
              <a:rPr lang="pt-BR" dirty="0"/>
              <a:t>,</a:t>
            </a:r>
            <a:br>
              <a:rPr lang="pt-BR" dirty="0"/>
            </a:br>
            <a:r>
              <a:rPr lang="pt-BR" dirty="0"/>
              <a:t>entre em contato via </a:t>
            </a:r>
            <a:r>
              <a:rPr lang="pt-BR" b="1" dirty="0"/>
              <a:t>e-mail:</a:t>
            </a:r>
            <a:r>
              <a:rPr lang="pt-BR" dirty="0"/>
              <a:t> </a:t>
            </a:r>
            <a:r>
              <a:rPr lang="pt-BR" b="1" dirty="0" smtClean="0">
                <a:hlinkClick r:id="rId4"/>
              </a:rPr>
              <a:t>renner@linapay.io</a:t>
            </a:r>
            <a:r>
              <a:rPr lang="pt-BR" b="1" dirty="0"/>
              <a:t> com o assunto “</a:t>
            </a:r>
            <a:r>
              <a:rPr lang="pt-BR" b="1" dirty="0" smtClean="0"/>
              <a:t>Suporte </a:t>
            </a:r>
            <a:r>
              <a:rPr lang="pt-BR" b="1" smtClean="0"/>
              <a:t>ao Trello”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30847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45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Renner Guiciard</dc:creator>
  <cp:lastModifiedBy>Renner Guiciard</cp:lastModifiedBy>
  <cp:revision>16</cp:revision>
  <dcterms:created xsi:type="dcterms:W3CDTF">2020-07-16T18:08:00Z</dcterms:created>
  <dcterms:modified xsi:type="dcterms:W3CDTF">2020-07-20T01:40:48Z</dcterms:modified>
</cp:coreProperties>
</file>