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  <p:sldId id="256" r:id="rId4"/>
    <p:sldId id="258" r:id="rId5"/>
    <p:sldId id="265" r:id="rId6"/>
    <p:sldId id="261" r:id="rId7"/>
    <p:sldId id="260" r:id="rId8"/>
    <p:sldId id="262" r:id="rId9"/>
    <p:sldId id="267" r:id="rId10"/>
    <p:sldId id="266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8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83177-5BBC-4684-9776-BC36D2C04DE5}" type="datetimeFigureOut">
              <a:rPr lang="pt-BR" smtClean="0"/>
              <a:t>20/07/2020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936C-2483-47C0-B6C4-D83F1279D7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6527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83177-5BBC-4684-9776-BC36D2C04DE5}" type="datetimeFigureOut">
              <a:rPr lang="pt-BR" smtClean="0"/>
              <a:t>20/07/2020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936C-2483-47C0-B6C4-D83F1279D7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310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83177-5BBC-4684-9776-BC36D2C04DE5}" type="datetimeFigureOut">
              <a:rPr lang="pt-BR" smtClean="0"/>
              <a:t>20/07/2020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936C-2483-47C0-B6C4-D83F1279D7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6963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83177-5BBC-4684-9776-BC36D2C04DE5}" type="datetimeFigureOut">
              <a:rPr lang="pt-BR" smtClean="0"/>
              <a:t>20/07/2020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936C-2483-47C0-B6C4-D83F1279D7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9979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83177-5BBC-4684-9776-BC36D2C04DE5}" type="datetimeFigureOut">
              <a:rPr lang="pt-BR" smtClean="0"/>
              <a:t>20/07/2020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936C-2483-47C0-B6C4-D83F1279D7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9629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83177-5BBC-4684-9776-BC36D2C04DE5}" type="datetimeFigureOut">
              <a:rPr lang="pt-BR" smtClean="0"/>
              <a:t>20/07/2020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936C-2483-47C0-B6C4-D83F1279D7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452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83177-5BBC-4684-9776-BC36D2C04DE5}" type="datetimeFigureOut">
              <a:rPr lang="pt-BR" smtClean="0"/>
              <a:t>20/07/2020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936C-2483-47C0-B6C4-D83F1279D7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2332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83177-5BBC-4684-9776-BC36D2C04DE5}" type="datetimeFigureOut">
              <a:rPr lang="pt-BR" smtClean="0"/>
              <a:t>20/07/2020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936C-2483-47C0-B6C4-D83F1279D7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0492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83177-5BBC-4684-9776-BC36D2C04DE5}" type="datetimeFigureOut">
              <a:rPr lang="pt-BR" smtClean="0"/>
              <a:t>20/07/2020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936C-2483-47C0-B6C4-D83F1279D7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078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83177-5BBC-4684-9776-BC36D2C04DE5}" type="datetimeFigureOut">
              <a:rPr lang="pt-BR" smtClean="0"/>
              <a:t>20/07/2020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936C-2483-47C0-B6C4-D83F1279D7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0963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83177-5BBC-4684-9776-BC36D2C04DE5}" type="datetimeFigureOut">
              <a:rPr lang="pt-BR" smtClean="0"/>
              <a:t>20/07/2020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936C-2483-47C0-B6C4-D83F1279D7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6171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83177-5BBC-4684-9776-BC36D2C04DE5}" type="datetimeFigureOut">
              <a:rPr lang="pt-BR" smtClean="0"/>
              <a:t>20/07/2020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C936C-2483-47C0-B6C4-D83F1279D7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5706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renner@linapay.io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0"/>
            <a:ext cx="12192000" cy="1282769"/>
            <a:chOff x="0" y="0"/>
            <a:chExt cx="12192000" cy="1282769"/>
          </a:xfrm>
        </p:grpSpPr>
        <p:sp>
          <p:nvSpPr>
            <p:cNvPr id="5" name="Retângulo 4"/>
            <p:cNvSpPr/>
            <p:nvPr/>
          </p:nvSpPr>
          <p:spPr>
            <a:xfrm>
              <a:off x="1632857" y="0"/>
              <a:ext cx="10559143" cy="1282769"/>
            </a:xfrm>
            <a:prstGeom prst="rect">
              <a:avLst/>
            </a:prstGeom>
            <a:solidFill>
              <a:srgbClr val="00646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FEC16F6E-8DF3-4422-8E41-35D556DF9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632857" cy="128276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pic>
        <p:nvPicPr>
          <p:cNvPr id="1026" name="Picture 2" descr="Slack – Apps no Google Pl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875" y="2316590"/>
            <a:ext cx="7744915" cy="3781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3594459" y="1338014"/>
            <a:ext cx="4362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/>
              <a:t>O que é o Slack? </a:t>
            </a:r>
            <a:endParaRPr lang="pt-BR" sz="2400" b="1" dirty="0"/>
          </a:p>
        </p:txBody>
      </p:sp>
      <p:sp>
        <p:nvSpPr>
          <p:cNvPr id="2" name="CaixaDeTexto 1"/>
          <p:cNvSpPr txBox="1"/>
          <p:nvPr/>
        </p:nvSpPr>
        <p:spPr>
          <a:xfrm>
            <a:off x="4262503" y="5744344"/>
            <a:ext cx="3461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Saiba como </a:t>
            </a:r>
            <a:r>
              <a:rPr lang="pt-BR" sz="2000" dirty="0" err="1" smtClean="0"/>
              <a:t>logar</a:t>
            </a:r>
            <a:r>
              <a:rPr lang="pt-BR" sz="2000" dirty="0" smtClean="0"/>
              <a:t> e funções básicas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9173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0"/>
            <a:ext cx="12192000" cy="1282769"/>
            <a:chOff x="0" y="0"/>
            <a:chExt cx="12192000" cy="1282769"/>
          </a:xfrm>
        </p:grpSpPr>
        <p:sp>
          <p:nvSpPr>
            <p:cNvPr id="5" name="Retângulo 4"/>
            <p:cNvSpPr/>
            <p:nvPr/>
          </p:nvSpPr>
          <p:spPr>
            <a:xfrm>
              <a:off x="1632857" y="0"/>
              <a:ext cx="10559143" cy="1282769"/>
            </a:xfrm>
            <a:prstGeom prst="rect">
              <a:avLst/>
            </a:prstGeom>
            <a:solidFill>
              <a:srgbClr val="00646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FEC16F6E-8DF3-4422-8E41-35D556DF9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632857" cy="128276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sp>
        <p:nvSpPr>
          <p:cNvPr id="3" name="Retângulo 2"/>
          <p:cNvSpPr/>
          <p:nvPr/>
        </p:nvSpPr>
        <p:spPr>
          <a:xfrm>
            <a:off x="4206240" y="3240322"/>
            <a:ext cx="6570617" cy="15668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0" name="Picture 6" descr="Suporte Técnico | Sectigo Brasil - sectigo.com.b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225" y="2038348"/>
            <a:ext cx="47625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983305" y="1392017"/>
            <a:ext cx="7612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Mesmo seguindo o passo a passo e </a:t>
            </a:r>
            <a:r>
              <a:rPr lang="pt-BR" b="1" dirty="0"/>
              <a:t>não</a:t>
            </a:r>
            <a:r>
              <a:rPr lang="pt-BR" dirty="0"/>
              <a:t> </a:t>
            </a:r>
            <a:r>
              <a:rPr lang="pt-BR" b="1" dirty="0"/>
              <a:t>tenha</a:t>
            </a:r>
            <a:r>
              <a:rPr lang="pt-BR" dirty="0"/>
              <a:t> </a:t>
            </a:r>
            <a:r>
              <a:rPr lang="pt-BR" b="1" dirty="0"/>
              <a:t>conseguido</a:t>
            </a:r>
            <a:r>
              <a:rPr lang="pt-BR" dirty="0"/>
              <a:t> </a:t>
            </a:r>
            <a:r>
              <a:rPr lang="pt-BR" b="1" dirty="0"/>
              <a:t>acesso</a:t>
            </a:r>
            <a:r>
              <a:rPr lang="pt-BR" dirty="0"/>
              <a:t> </a:t>
            </a:r>
            <a:r>
              <a:rPr lang="pt-BR" b="1" dirty="0"/>
              <a:t>a</a:t>
            </a:r>
            <a:r>
              <a:rPr lang="pt-BR" dirty="0"/>
              <a:t> </a:t>
            </a:r>
            <a:r>
              <a:rPr lang="pt-BR" b="1" dirty="0"/>
              <a:t>ferramenta</a:t>
            </a:r>
            <a:r>
              <a:rPr lang="pt-BR" dirty="0"/>
              <a:t>,</a:t>
            </a:r>
            <a:br>
              <a:rPr lang="pt-BR" dirty="0"/>
            </a:br>
            <a:r>
              <a:rPr lang="pt-BR" dirty="0"/>
              <a:t>entre em contato via </a:t>
            </a:r>
            <a:r>
              <a:rPr lang="pt-BR" b="1" dirty="0"/>
              <a:t>e-mail:</a:t>
            </a:r>
            <a:r>
              <a:rPr lang="pt-BR" dirty="0"/>
              <a:t> </a:t>
            </a:r>
            <a:r>
              <a:rPr lang="pt-BR" b="1" dirty="0" smtClean="0">
                <a:hlinkClick r:id="rId4"/>
              </a:rPr>
              <a:t>renner@linapay.io</a:t>
            </a:r>
            <a:r>
              <a:rPr lang="pt-BR" b="1" dirty="0"/>
              <a:t> com o assunto </a:t>
            </a:r>
            <a:r>
              <a:rPr lang="pt-BR" b="1" dirty="0" smtClean="0"/>
              <a:t>“Suporte Slack”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70824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0"/>
            <a:ext cx="12192000" cy="1282769"/>
            <a:chOff x="0" y="0"/>
            <a:chExt cx="12192000" cy="1282769"/>
          </a:xfrm>
        </p:grpSpPr>
        <p:sp>
          <p:nvSpPr>
            <p:cNvPr id="5" name="Retângulo 4"/>
            <p:cNvSpPr/>
            <p:nvPr/>
          </p:nvSpPr>
          <p:spPr>
            <a:xfrm>
              <a:off x="1632857" y="0"/>
              <a:ext cx="10559143" cy="1282769"/>
            </a:xfrm>
            <a:prstGeom prst="rect">
              <a:avLst/>
            </a:prstGeom>
            <a:solidFill>
              <a:srgbClr val="00646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FEC16F6E-8DF3-4422-8E41-35D556DF9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632857" cy="128276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pic>
        <p:nvPicPr>
          <p:cNvPr id="1026" name="Picture 2" descr="emergent-enterprise.com/wp-content/uploads/2019...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5" t="1299" r="365" b="28708"/>
          <a:stretch/>
        </p:blipFill>
        <p:spPr bwMode="auto">
          <a:xfrm>
            <a:off x="4258491" y="1282769"/>
            <a:ext cx="3579223" cy="1408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1208314" y="3288771"/>
            <a:ext cx="46242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O Slack é uma ferramenta que tem como objetivo facilitar a comunicação entre você e sua equipe</a:t>
            </a:r>
            <a:endParaRPr lang="pt-BR" sz="1600" dirty="0"/>
          </a:p>
        </p:txBody>
      </p:sp>
      <p:sp>
        <p:nvSpPr>
          <p:cNvPr id="9" name="Retângulo 8"/>
          <p:cNvSpPr/>
          <p:nvPr/>
        </p:nvSpPr>
        <p:spPr>
          <a:xfrm>
            <a:off x="992778" y="3288771"/>
            <a:ext cx="4937760" cy="2266496"/>
          </a:xfrm>
          <a:prstGeom prst="rect">
            <a:avLst/>
          </a:prstGeom>
          <a:noFill/>
          <a:ln w="28575">
            <a:solidFill>
              <a:srgbClr val="0058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6472645" y="3288771"/>
            <a:ext cx="46242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No slack o mesmo grupo de pessoas podem participar de diversos assuntos/projetos.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6315890" y="3288771"/>
            <a:ext cx="4937760" cy="2266496"/>
          </a:xfrm>
          <a:prstGeom prst="rect">
            <a:avLst/>
          </a:prstGeom>
          <a:noFill/>
          <a:ln w="28575">
            <a:solidFill>
              <a:srgbClr val="0058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2549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0"/>
            <a:ext cx="12192000" cy="1282769"/>
            <a:chOff x="0" y="0"/>
            <a:chExt cx="12192000" cy="1282769"/>
          </a:xfrm>
        </p:grpSpPr>
        <p:sp>
          <p:nvSpPr>
            <p:cNvPr id="5" name="Retângulo 4"/>
            <p:cNvSpPr/>
            <p:nvPr/>
          </p:nvSpPr>
          <p:spPr>
            <a:xfrm>
              <a:off x="1632857" y="0"/>
              <a:ext cx="10559143" cy="1282769"/>
            </a:xfrm>
            <a:prstGeom prst="rect">
              <a:avLst/>
            </a:prstGeom>
            <a:solidFill>
              <a:srgbClr val="00646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FEC16F6E-8DF3-4422-8E41-35D556DF9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632857" cy="128276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/>
          <a:srcRect b="3044"/>
          <a:stretch/>
        </p:blipFill>
        <p:spPr>
          <a:xfrm>
            <a:off x="2713401" y="1282769"/>
            <a:ext cx="7135032" cy="5287849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5368833" y="4075611"/>
            <a:ext cx="1567543" cy="4310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para a Direita 11"/>
          <p:cNvSpPr/>
          <p:nvPr/>
        </p:nvSpPr>
        <p:spPr>
          <a:xfrm>
            <a:off x="4135048" y="4048832"/>
            <a:ext cx="978408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635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0"/>
            <a:ext cx="12192000" cy="1282769"/>
            <a:chOff x="0" y="0"/>
            <a:chExt cx="12192000" cy="1282769"/>
          </a:xfrm>
        </p:grpSpPr>
        <p:sp>
          <p:nvSpPr>
            <p:cNvPr id="5" name="Retângulo 4"/>
            <p:cNvSpPr/>
            <p:nvPr/>
          </p:nvSpPr>
          <p:spPr>
            <a:xfrm>
              <a:off x="1632857" y="0"/>
              <a:ext cx="10559143" cy="1282769"/>
            </a:xfrm>
            <a:prstGeom prst="rect">
              <a:avLst/>
            </a:prstGeom>
            <a:solidFill>
              <a:srgbClr val="00646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FEC16F6E-8DF3-4422-8E41-35D556DF9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632857" cy="128276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sp>
        <p:nvSpPr>
          <p:cNvPr id="13" name="Retângulo 12"/>
          <p:cNvSpPr/>
          <p:nvPr/>
        </p:nvSpPr>
        <p:spPr>
          <a:xfrm>
            <a:off x="4127863" y="4118066"/>
            <a:ext cx="979714" cy="1894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4127863" y="4896939"/>
            <a:ext cx="1449977" cy="3004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4036423" y="5305807"/>
            <a:ext cx="3775165" cy="141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 rotWithShape="1">
          <a:blip r:embed="rId3"/>
          <a:srcRect t="5090" b="9727"/>
          <a:stretch/>
        </p:blipFill>
        <p:spPr>
          <a:xfrm>
            <a:off x="2153874" y="1282769"/>
            <a:ext cx="7858125" cy="5225143"/>
          </a:xfrm>
          <a:prstGeom prst="rect">
            <a:avLst/>
          </a:prstGeom>
        </p:spPr>
      </p:pic>
      <p:sp>
        <p:nvSpPr>
          <p:cNvPr id="26" name="Retângulo 25"/>
          <p:cNvSpPr/>
          <p:nvPr/>
        </p:nvSpPr>
        <p:spPr>
          <a:xfrm>
            <a:off x="4376057" y="3919833"/>
            <a:ext cx="4127863" cy="1615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4480559" y="4842727"/>
            <a:ext cx="3762103" cy="4088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4480558" y="3988906"/>
            <a:ext cx="3762103" cy="4088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4480558" y="3988906"/>
            <a:ext cx="3762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Digite seu nome e sobrenome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4499474" y="4833278"/>
            <a:ext cx="3762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Digite uma senha ao Slack</a:t>
            </a:r>
            <a:endParaRPr lang="pt-BR" dirty="0"/>
          </a:p>
        </p:txBody>
      </p:sp>
      <p:sp>
        <p:nvSpPr>
          <p:cNvPr id="29" name="Seta para a Direita 28"/>
          <p:cNvSpPr/>
          <p:nvPr/>
        </p:nvSpPr>
        <p:spPr>
          <a:xfrm>
            <a:off x="3273552" y="3931256"/>
            <a:ext cx="978408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Seta para a Direita 29"/>
          <p:cNvSpPr/>
          <p:nvPr/>
        </p:nvSpPr>
        <p:spPr>
          <a:xfrm>
            <a:off x="3273552" y="4775628"/>
            <a:ext cx="978408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569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0"/>
            <a:ext cx="12192000" cy="1282769"/>
            <a:chOff x="0" y="0"/>
            <a:chExt cx="12192000" cy="1282769"/>
          </a:xfrm>
        </p:grpSpPr>
        <p:sp>
          <p:nvSpPr>
            <p:cNvPr id="5" name="Retângulo 4"/>
            <p:cNvSpPr/>
            <p:nvPr/>
          </p:nvSpPr>
          <p:spPr>
            <a:xfrm>
              <a:off x="1632857" y="0"/>
              <a:ext cx="10559143" cy="1282769"/>
            </a:xfrm>
            <a:prstGeom prst="rect">
              <a:avLst/>
            </a:prstGeom>
            <a:solidFill>
              <a:srgbClr val="00646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FEC16F6E-8DF3-4422-8E41-35D556DF9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632857" cy="128276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sp>
        <p:nvSpPr>
          <p:cNvPr id="13" name="Retângulo 12"/>
          <p:cNvSpPr/>
          <p:nvPr/>
        </p:nvSpPr>
        <p:spPr>
          <a:xfrm>
            <a:off x="4127863" y="4118066"/>
            <a:ext cx="979714" cy="1894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4127863" y="4896939"/>
            <a:ext cx="1449977" cy="3004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4036423" y="5305807"/>
            <a:ext cx="3775165" cy="141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 rotWithShape="1">
          <a:blip r:embed="rId3"/>
          <a:srcRect t="5090" b="9727"/>
          <a:stretch/>
        </p:blipFill>
        <p:spPr>
          <a:xfrm>
            <a:off x="2153874" y="1282769"/>
            <a:ext cx="7858125" cy="5225143"/>
          </a:xfrm>
          <a:prstGeom prst="rect">
            <a:avLst/>
          </a:prstGeom>
        </p:spPr>
      </p:pic>
      <p:sp>
        <p:nvSpPr>
          <p:cNvPr id="15" name="Seta para a Direita 14"/>
          <p:cNvSpPr/>
          <p:nvPr/>
        </p:nvSpPr>
        <p:spPr>
          <a:xfrm>
            <a:off x="3327110" y="6116025"/>
            <a:ext cx="978408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63156" y="5368924"/>
            <a:ext cx="4010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Desmarque essa opção caso não queira</a:t>
            </a:r>
            <a:br>
              <a:rPr lang="pt-BR" dirty="0" smtClean="0"/>
            </a:br>
            <a:r>
              <a:rPr lang="pt-BR" dirty="0" smtClean="0"/>
              <a:t>receber e-mails promocionais</a:t>
            </a:r>
            <a:endParaRPr lang="pt-BR" dirty="0"/>
          </a:p>
        </p:txBody>
      </p:sp>
      <p:sp>
        <p:nvSpPr>
          <p:cNvPr id="12" name="Retângulo Arredondado 11"/>
          <p:cNvSpPr/>
          <p:nvPr/>
        </p:nvSpPr>
        <p:spPr>
          <a:xfrm>
            <a:off x="189669" y="5299711"/>
            <a:ext cx="3757273" cy="72356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521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0"/>
            <a:ext cx="12192000" cy="1282769"/>
            <a:chOff x="0" y="0"/>
            <a:chExt cx="12192000" cy="1282769"/>
          </a:xfrm>
        </p:grpSpPr>
        <p:sp>
          <p:nvSpPr>
            <p:cNvPr id="5" name="Retângulo 4"/>
            <p:cNvSpPr/>
            <p:nvPr/>
          </p:nvSpPr>
          <p:spPr>
            <a:xfrm>
              <a:off x="1632857" y="0"/>
              <a:ext cx="10559143" cy="1282769"/>
            </a:xfrm>
            <a:prstGeom prst="rect">
              <a:avLst/>
            </a:prstGeom>
            <a:solidFill>
              <a:srgbClr val="00646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FEC16F6E-8DF3-4422-8E41-35D556DF9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632857" cy="128276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sp>
        <p:nvSpPr>
          <p:cNvPr id="13" name="Retângulo 12"/>
          <p:cNvSpPr/>
          <p:nvPr/>
        </p:nvSpPr>
        <p:spPr>
          <a:xfrm>
            <a:off x="4127863" y="4118066"/>
            <a:ext cx="979714" cy="1894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4127863" y="4896939"/>
            <a:ext cx="1449977" cy="3004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4036423" y="5305807"/>
            <a:ext cx="3775165" cy="141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 rotWithShape="1">
          <a:blip r:embed="rId3"/>
          <a:srcRect t="5090" b="9727"/>
          <a:stretch/>
        </p:blipFill>
        <p:spPr>
          <a:xfrm>
            <a:off x="2153874" y="1282769"/>
            <a:ext cx="7858125" cy="5225143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4467497" y="5643154"/>
            <a:ext cx="3775166" cy="4180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 para a Direita 14"/>
          <p:cNvSpPr/>
          <p:nvPr/>
        </p:nvSpPr>
        <p:spPr>
          <a:xfrm>
            <a:off x="3228581" y="5609844"/>
            <a:ext cx="978408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008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0"/>
            <a:ext cx="12192000" cy="1282769"/>
            <a:chOff x="0" y="0"/>
            <a:chExt cx="12192000" cy="1282769"/>
          </a:xfrm>
        </p:grpSpPr>
        <p:sp>
          <p:nvSpPr>
            <p:cNvPr id="5" name="Retângulo 4"/>
            <p:cNvSpPr/>
            <p:nvPr/>
          </p:nvSpPr>
          <p:spPr>
            <a:xfrm>
              <a:off x="1632857" y="0"/>
              <a:ext cx="10559143" cy="1282769"/>
            </a:xfrm>
            <a:prstGeom prst="rect">
              <a:avLst/>
            </a:prstGeom>
            <a:solidFill>
              <a:srgbClr val="00646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FEC16F6E-8DF3-4422-8E41-35D556DF9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632857" cy="128276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857" y="1282769"/>
            <a:ext cx="8963025" cy="5314950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632857" y="3670663"/>
            <a:ext cx="2461125" cy="2927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a Esquerda 7"/>
          <p:cNvSpPr/>
          <p:nvPr/>
        </p:nvSpPr>
        <p:spPr>
          <a:xfrm>
            <a:off x="4151636" y="3714441"/>
            <a:ext cx="978408" cy="484632"/>
          </a:xfrm>
          <a:prstGeom prst="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4260396" y="4368618"/>
            <a:ext cx="6335486" cy="165898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5296477" y="3769500"/>
            <a:ext cx="4010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Canais: Grupos no qual você faz </a:t>
            </a:r>
            <a:br>
              <a:rPr lang="pt-BR" dirty="0" smtClean="0"/>
            </a:br>
            <a:r>
              <a:rPr lang="pt-BR" dirty="0" smtClean="0"/>
              <a:t>parte no Slack</a:t>
            </a:r>
            <a:endParaRPr lang="pt-BR" dirty="0"/>
          </a:p>
        </p:txBody>
      </p:sp>
      <p:sp>
        <p:nvSpPr>
          <p:cNvPr id="11" name="Retângulo Arredondado 10"/>
          <p:cNvSpPr/>
          <p:nvPr/>
        </p:nvSpPr>
        <p:spPr>
          <a:xfrm>
            <a:off x="5422990" y="3692262"/>
            <a:ext cx="3757273" cy="72356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909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0"/>
            <a:ext cx="12192000" cy="1282769"/>
            <a:chOff x="0" y="0"/>
            <a:chExt cx="12192000" cy="1282769"/>
          </a:xfrm>
        </p:grpSpPr>
        <p:sp>
          <p:nvSpPr>
            <p:cNvPr id="5" name="Retângulo 4"/>
            <p:cNvSpPr/>
            <p:nvPr/>
          </p:nvSpPr>
          <p:spPr>
            <a:xfrm>
              <a:off x="1632857" y="0"/>
              <a:ext cx="10559143" cy="1282769"/>
            </a:xfrm>
            <a:prstGeom prst="rect">
              <a:avLst/>
            </a:prstGeom>
            <a:solidFill>
              <a:srgbClr val="00646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FEC16F6E-8DF3-4422-8E41-35D556DF9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632857" cy="128276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857" y="1282769"/>
            <a:ext cx="9334500" cy="4638675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1632857" y="1282769"/>
            <a:ext cx="2461125" cy="33284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4206240" y="3240322"/>
            <a:ext cx="6570617" cy="15668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a Esquerda 7"/>
          <p:cNvSpPr/>
          <p:nvPr/>
        </p:nvSpPr>
        <p:spPr>
          <a:xfrm>
            <a:off x="4212915" y="2875158"/>
            <a:ext cx="978408" cy="484632"/>
          </a:xfrm>
          <a:prstGeom prst="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5387577" y="2917156"/>
            <a:ext cx="3757273" cy="72356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5435355" y="2972977"/>
            <a:ext cx="3661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Mensagens diretas: Sua </a:t>
            </a:r>
            <a:br>
              <a:rPr lang="pt-BR" dirty="0" smtClean="0"/>
            </a:br>
            <a:r>
              <a:rPr lang="pt-BR" dirty="0" smtClean="0"/>
              <a:t>rede de contatos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248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t="6700" b="4156"/>
          <a:stretch/>
        </p:blipFill>
        <p:spPr>
          <a:xfrm>
            <a:off x="855073" y="1208312"/>
            <a:ext cx="9410700" cy="5603967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3383280" y="4454434"/>
            <a:ext cx="6662057" cy="13846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Agrupar 5"/>
          <p:cNvGrpSpPr/>
          <p:nvPr/>
        </p:nvGrpSpPr>
        <p:grpSpPr>
          <a:xfrm>
            <a:off x="0" y="0"/>
            <a:ext cx="12192000" cy="1282769"/>
            <a:chOff x="0" y="0"/>
            <a:chExt cx="12192000" cy="1282769"/>
          </a:xfrm>
        </p:grpSpPr>
        <p:sp>
          <p:nvSpPr>
            <p:cNvPr id="7" name="Retângulo 6"/>
            <p:cNvSpPr/>
            <p:nvPr/>
          </p:nvSpPr>
          <p:spPr>
            <a:xfrm>
              <a:off x="1632857" y="0"/>
              <a:ext cx="10559143" cy="1282769"/>
            </a:xfrm>
            <a:prstGeom prst="rect">
              <a:avLst/>
            </a:prstGeom>
            <a:solidFill>
              <a:srgbClr val="00646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FEC16F6E-8DF3-4422-8E41-35D556DF9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632857" cy="128276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sp>
        <p:nvSpPr>
          <p:cNvPr id="9" name="CaixaDeTexto 8"/>
          <p:cNvSpPr txBox="1"/>
          <p:nvPr/>
        </p:nvSpPr>
        <p:spPr>
          <a:xfrm>
            <a:off x="4186645" y="2345381"/>
            <a:ext cx="5055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/>
              <a:t>Slack habilitado</a:t>
            </a:r>
            <a:endParaRPr lang="pt-BR" b="1" dirty="0"/>
          </a:p>
        </p:txBody>
      </p:sp>
      <p:pic>
        <p:nvPicPr>
          <p:cNvPr id="2050" name="Picture 2" descr="Pagamento concluído - Mearas Escola de Xadrez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677" y="3044632"/>
            <a:ext cx="2037262" cy="193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84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1136</TotalTime>
  <Words>85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Renner Guiciard</dc:creator>
  <cp:lastModifiedBy>Renner Guiciard</cp:lastModifiedBy>
  <cp:revision>22</cp:revision>
  <dcterms:created xsi:type="dcterms:W3CDTF">2020-07-15T23:33:38Z</dcterms:created>
  <dcterms:modified xsi:type="dcterms:W3CDTF">2020-07-20T18:54:21Z</dcterms:modified>
</cp:coreProperties>
</file>