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6" r:id="rId4"/>
    <p:sldId id="260" r:id="rId5"/>
    <p:sldId id="267" r:id="rId6"/>
    <p:sldId id="26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7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18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8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17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8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4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53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16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34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3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A1D-53BC-4814-B3E9-D66B4FC49733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76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FA1D-53BC-4814-B3E9-D66B4FC49733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5A1D-AC4A-452F-9EAF-FEB24BEEE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91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enner@linapay.i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rquivo: Trello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89" y="2965268"/>
            <a:ext cx="6141923" cy="1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Retângulo 7"/>
          <p:cNvSpPr/>
          <p:nvPr/>
        </p:nvSpPr>
        <p:spPr>
          <a:xfrm>
            <a:off x="4760689" y="1282769"/>
            <a:ext cx="2775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/>
              <a:t>O que é o Trello? </a:t>
            </a:r>
            <a:endParaRPr lang="pt-BR" sz="2800" b="1" dirty="0"/>
          </a:p>
        </p:txBody>
      </p:sp>
      <p:sp>
        <p:nvSpPr>
          <p:cNvPr id="9" name="Retângulo 8"/>
          <p:cNvSpPr/>
          <p:nvPr/>
        </p:nvSpPr>
        <p:spPr>
          <a:xfrm>
            <a:off x="4306022" y="5825559"/>
            <a:ext cx="36844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Saiba como </a:t>
            </a:r>
            <a:r>
              <a:rPr lang="pt-BR" sz="2000" dirty="0" err="1"/>
              <a:t>logar</a:t>
            </a:r>
            <a:r>
              <a:rPr lang="pt-BR" sz="2000" dirty="0"/>
              <a:t> e funções básicas</a:t>
            </a:r>
          </a:p>
        </p:txBody>
      </p:sp>
    </p:spTree>
    <p:extLst>
      <p:ext uri="{BB962C8B-B14F-4D97-AF65-F5344CB8AC3E}">
        <p14:creationId xmlns:p14="http://schemas.microsoft.com/office/powerpoint/2010/main" val="40506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" name="Retângulo 2"/>
          <p:cNvSpPr/>
          <p:nvPr/>
        </p:nvSpPr>
        <p:spPr>
          <a:xfrm>
            <a:off x="4206240" y="3240322"/>
            <a:ext cx="6570617" cy="1566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Suporte Técnico | Sectigo Brasil - sectigo.com.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25" y="2038348"/>
            <a:ext cx="4762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799762" y="1392017"/>
            <a:ext cx="7979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Mesmo seguindo o passo a passo e </a:t>
            </a:r>
            <a:r>
              <a:rPr lang="pt-BR" b="1" dirty="0"/>
              <a:t>não</a:t>
            </a:r>
            <a:r>
              <a:rPr lang="pt-BR" dirty="0"/>
              <a:t> </a:t>
            </a:r>
            <a:r>
              <a:rPr lang="pt-BR" b="1" dirty="0"/>
              <a:t>tenha</a:t>
            </a:r>
            <a:r>
              <a:rPr lang="pt-BR" dirty="0"/>
              <a:t> </a:t>
            </a:r>
            <a:r>
              <a:rPr lang="pt-BR" b="1" dirty="0"/>
              <a:t>conseguido</a:t>
            </a:r>
            <a:r>
              <a:rPr lang="pt-BR" dirty="0"/>
              <a:t> </a:t>
            </a:r>
            <a:r>
              <a:rPr lang="pt-BR" b="1" dirty="0"/>
              <a:t>acesso</a:t>
            </a:r>
            <a:r>
              <a:rPr lang="pt-BR" dirty="0"/>
              <a:t> </a:t>
            </a:r>
            <a:r>
              <a:rPr lang="pt-BR" b="1" dirty="0"/>
              <a:t>a</a:t>
            </a:r>
            <a:r>
              <a:rPr lang="pt-BR" dirty="0"/>
              <a:t> </a:t>
            </a:r>
            <a:r>
              <a:rPr lang="pt-BR" b="1" dirty="0"/>
              <a:t>ferramenta</a:t>
            </a:r>
            <a:r>
              <a:rPr lang="pt-BR" dirty="0"/>
              <a:t>,</a:t>
            </a:r>
            <a:br>
              <a:rPr lang="pt-BR" dirty="0"/>
            </a:br>
            <a:r>
              <a:rPr lang="pt-BR" dirty="0"/>
              <a:t>entre em contato via </a:t>
            </a:r>
            <a:r>
              <a:rPr lang="pt-BR" b="1" dirty="0"/>
              <a:t>e-mail:</a:t>
            </a:r>
            <a:r>
              <a:rPr lang="pt-BR" dirty="0"/>
              <a:t> </a:t>
            </a:r>
            <a:r>
              <a:rPr lang="pt-BR" b="1" dirty="0" smtClean="0">
                <a:hlinkClick r:id="rId4"/>
              </a:rPr>
              <a:t>renner@linapay.io</a:t>
            </a:r>
            <a:r>
              <a:rPr lang="pt-BR" b="1" dirty="0"/>
              <a:t> com o assunto “</a:t>
            </a:r>
            <a:r>
              <a:rPr lang="pt-BR" b="1" dirty="0" smtClean="0"/>
              <a:t>Suporte </a:t>
            </a:r>
            <a:r>
              <a:rPr lang="pt-BR" b="1" smtClean="0"/>
              <a:t>ao Trello”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084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7" name="CaixaDeTexto 6"/>
          <p:cNvSpPr txBox="1"/>
          <p:nvPr/>
        </p:nvSpPr>
        <p:spPr>
          <a:xfrm>
            <a:off x="1208314" y="3288771"/>
            <a:ext cx="4624251" cy="1928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Trello é uma ferramenta para gerenciar projetos, onde você tem uma visão do que está sendo feito, o que já foi concluído e tarefas a serem realizadas.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472645" y="3288771"/>
            <a:ext cx="4624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Isso resulta em menos e-mails, </a:t>
            </a:r>
            <a:r>
              <a:rPr lang="pt-BR" sz="2800" dirty="0" smtClean="0"/>
              <a:t>menor numero de </a:t>
            </a:r>
            <a:r>
              <a:rPr lang="pt-BR" sz="2800" dirty="0" smtClean="0"/>
              <a:t>reuniões e mais produtividade </a:t>
            </a:r>
            <a:endParaRPr lang="pt-BR" dirty="0"/>
          </a:p>
        </p:txBody>
      </p:sp>
      <p:pic>
        <p:nvPicPr>
          <p:cNvPr id="1028" name="Picture 4" descr="Arquivo: Trello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10" y="1322028"/>
            <a:ext cx="4407490" cy="13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992778" y="3288771"/>
            <a:ext cx="4937760" cy="22664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315890" y="3288771"/>
            <a:ext cx="4937760" cy="22664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9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59" y="1282769"/>
            <a:ext cx="9048750" cy="3000375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9" name="Retângulo 8"/>
          <p:cNvSpPr/>
          <p:nvPr/>
        </p:nvSpPr>
        <p:spPr>
          <a:xfrm>
            <a:off x="3670663" y="3383280"/>
            <a:ext cx="2259874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2454430" y="3336907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8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Retângulo 7"/>
          <p:cNvSpPr/>
          <p:nvPr/>
        </p:nvSpPr>
        <p:spPr>
          <a:xfrm>
            <a:off x="4702629" y="2991394"/>
            <a:ext cx="3017520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741817" y="3095897"/>
            <a:ext cx="953589" cy="209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702629" y="2991394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seu e-mail Lina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702629" y="4075611"/>
            <a:ext cx="3017520" cy="339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62" y="1282769"/>
            <a:ext cx="3952875" cy="44196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558937" y="3304903"/>
            <a:ext cx="3017520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598126" y="3383280"/>
            <a:ext cx="992777" cy="235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558937" y="33049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seu e-mail Lina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3432688" y="3247253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1282769"/>
            <a:ext cx="3952875" cy="4419600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Retângulo 7"/>
          <p:cNvSpPr/>
          <p:nvPr/>
        </p:nvSpPr>
        <p:spPr>
          <a:xfrm>
            <a:off x="4545874" y="4402183"/>
            <a:ext cx="3056709" cy="339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3354310" y="4329684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54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774" t="4064" r="5888" b="17751"/>
          <a:stretch/>
        </p:blipFill>
        <p:spPr>
          <a:xfrm>
            <a:off x="3801292" y="1282769"/>
            <a:ext cx="4689566" cy="4833256"/>
          </a:xfrm>
          <a:prstGeom prst="rect">
            <a:avLst/>
          </a:prstGeom>
          <a:ln w="76200">
            <a:noFill/>
          </a:ln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/>
          <a:srcRect r="3185" b="18792"/>
          <a:stretch/>
        </p:blipFill>
        <p:spPr>
          <a:xfrm>
            <a:off x="3707130" y="1282769"/>
            <a:ext cx="4979670" cy="4726145"/>
          </a:xfrm>
          <a:prstGeom prst="rect">
            <a:avLst/>
          </a:prstGeom>
        </p:spPr>
      </p:pic>
      <p:sp>
        <p:nvSpPr>
          <p:cNvPr id="10" name="Retângulo Arredondado 9"/>
          <p:cNvSpPr/>
          <p:nvPr/>
        </p:nvSpPr>
        <p:spPr>
          <a:xfrm>
            <a:off x="4741817" y="2834640"/>
            <a:ext cx="3056709" cy="36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4741817" y="3445328"/>
            <a:ext cx="3056709" cy="36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4741817" y="4056017"/>
            <a:ext cx="3056709" cy="36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3504536" y="2775204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3515026" y="3385892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3515026" y="3996581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820194" y="2926080"/>
            <a:ext cx="2050869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4820194" y="3536768"/>
            <a:ext cx="2050869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820193" y="4147457"/>
            <a:ext cx="2050869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4741817" y="2834640"/>
            <a:ext cx="30567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E-mail Lina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741816" y="4027274"/>
            <a:ext cx="30567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Crie senha ao Trello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741817" y="3444240"/>
            <a:ext cx="30567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 e sobrenome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4741815" y="5310043"/>
            <a:ext cx="3056709" cy="36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Esquerda 22"/>
          <p:cNvSpPr/>
          <p:nvPr/>
        </p:nvSpPr>
        <p:spPr>
          <a:xfrm>
            <a:off x="8001654" y="5250607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5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78" y="1282769"/>
            <a:ext cx="9467850" cy="2571750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Retângulo Arredondado 7"/>
          <p:cNvSpPr/>
          <p:nvPr/>
        </p:nvSpPr>
        <p:spPr>
          <a:xfrm>
            <a:off x="5381897" y="1645920"/>
            <a:ext cx="1894114" cy="3265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Cima 9"/>
          <p:cNvSpPr/>
          <p:nvPr/>
        </p:nvSpPr>
        <p:spPr>
          <a:xfrm>
            <a:off x="6217920" y="1972491"/>
            <a:ext cx="353350" cy="59304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416" y="1282769"/>
            <a:ext cx="5448300" cy="5029200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Seta para a Direita 7"/>
          <p:cNvSpPr/>
          <p:nvPr/>
        </p:nvSpPr>
        <p:spPr>
          <a:xfrm>
            <a:off x="2511008" y="5707814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722914" y="5799908"/>
            <a:ext cx="1489166" cy="300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6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10812"/>
          <a:stretch/>
        </p:blipFill>
        <p:spPr>
          <a:xfrm>
            <a:off x="295819" y="1282769"/>
            <a:ext cx="11604444" cy="4752975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9" name="Picture 2" descr="Pagamento concluído - Mearas Escola de Xadre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10" y="2693594"/>
            <a:ext cx="2037262" cy="19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212079" y="1726571"/>
            <a:ext cx="2611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Trello habilitado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4193177" y="1988181"/>
            <a:ext cx="326572" cy="37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 flipV="1">
            <a:off x="4539341" y="2142309"/>
            <a:ext cx="1939835" cy="22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2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89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Renner Guiciard</dc:creator>
  <cp:lastModifiedBy>Renner Guiciard</cp:lastModifiedBy>
  <cp:revision>21</cp:revision>
  <dcterms:created xsi:type="dcterms:W3CDTF">2020-07-16T18:08:00Z</dcterms:created>
  <dcterms:modified xsi:type="dcterms:W3CDTF">2020-07-20T18:54:17Z</dcterms:modified>
</cp:coreProperties>
</file>