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81" r:id="rId4"/>
    <p:sldId id="275" r:id="rId5"/>
    <p:sldId id="264" r:id="rId6"/>
    <p:sldId id="266" r:id="rId7"/>
    <p:sldId id="256" r:id="rId8"/>
    <p:sldId id="272" r:id="rId9"/>
    <p:sldId id="274" r:id="rId10"/>
    <p:sldId id="276" r:id="rId11"/>
    <p:sldId id="279" r:id="rId12"/>
    <p:sldId id="280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CDF5-6CF4-432D-B3C6-D682CE838AC5}" type="datetimeFigureOut">
              <a:rPr lang="pt-BR" smtClean="0"/>
              <a:t>28/07/2020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C80E-D536-459B-977A-5EA62AC2E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80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CDF5-6CF4-432D-B3C6-D682CE838AC5}" type="datetimeFigureOut">
              <a:rPr lang="pt-BR" smtClean="0"/>
              <a:t>28/07/2020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C80E-D536-459B-977A-5EA62AC2E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07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CDF5-6CF4-432D-B3C6-D682CE838AC5}" type="datetimeFigureOut">
              <a:rPr lang="pt-BR" smtClean="0"/>
              <a:t>28/07/2020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C80E-D536-459B-977A-5EA62AC2E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59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CDF5-6CF4-432D-B3C6-D682CE838AC5}" type="datetimeFigureOut">
              <a:rPr lang="pt-BR" smtClean="0"/>
              <a:t>28/07/2020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C80E-D536-459B-977A-5EA62AC2E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61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CDF5-6CF4-432D-B3C6-D682CE838AC5}" type="datetimeFigureOut">
              <a:rPr lang="pt-BR" smtClean="0"/>
              <a:t>28/07/2020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C80E-D536-459B-977A-5EA62AC2E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59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CDF5-6CF4-432D-B3C6-D682CE838AC5}" type="datetimeFigureOut">
              <a:rPr lang="pt-BR" smtClean="0"/>
              <a:t>28/07/2020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C80E-D536-459B-977A-5EA62AC2E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62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CDF5-6CF4-432D-B3C6-D682CE838AC5}" type="datetimeFigureOut">
              <a:rPr lang="pt-BR" smtClean="0"/>
              <a:t>28/07/2020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C80E-D536-459B-977A-5EA62AC2E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2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CDF5-6CF4-432D-B3C6-D682CE838AC5}" type="datetimeFigureOut">
              <a:rPr lang="pt-BR" smtClean="0"/>
              <a:t>28/07/2020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C80E-D536-459B-977A-5EA62AC2E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03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CDF5-6CF4-432D-B3C6-D682CE838AC5}" type="datetimeFigureOut">
              <a:rPr lang="pt-BR" smtClean="0"/>
              <a:t>28/07/2020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C80E-D536-459B-977A-5EA62AC2E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98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CDF5-6CF4-432D-B3C6-D682CE838AC5}" type="datetimeFigureOut">
              <a:rPr lang="pt-BR" smtClean="0"/>
              <a:t>28/07/2020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C80E-D536-459B-977A-5EA62AC2E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73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CDF5-6CF4-432D-B3C6-D682CE838AC5}" type="datetimeFigureOut">
              <a:rPr lang="pt-BR" smtClean="0"/>
              <a:t>28/07/2020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C80E-D536-459B-977A-5EA62AC2E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42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4CDF5-6CF4-432D-B3C6-D682CE838AC5}" type="datetimeFigureOut">
              <a:rPr lang="pt-BR" smtClean="0"/>
              <a:t>28/07/2020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7C80E-D536-459B-977A-5EA62AC2E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9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renner@linapay.io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4" name="Retângulo 3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10" name="CaixaDeTexto 9"/>
          <p:cNvSpPr txBox="1"/>
          <p:nvPr/>
        </p:nvSpPr>
        <p:spPr>
          <a:xfrm>
            <a:off x="3746466" y="1282769"/>
            <a:ext cx="467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Autenticação por duas etapas - 2FA</a:t>
            </a:r>
            <a:endParaRPr lang="pt-BR" sz="24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058092" y="2617204"/>
            <a:ext cx="4624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2FA é uma solução simples para melhorar a segurança </a:t>
            </a:r>
            <a:r>
              <a:rPr lang="pt-BR" sz="2400" dirty="0" smtClean="0"/>
              <a:t>da Lina.</a:t>
            </a:r>
            <a:endParaRPr lang="pt-BR" sz="2400" dirty="0"/>
          </a:p>
        </p:txBody>
      </p:sp>
      <p:sp>
        <p:nvSpPr>
          <p:cNvPr id="16" name="Retângulo 15"/>
          <p:cNvSpPr/>
          <p:nvPr/>
        </p:nvSpPr>
        <p:spPr>
          <a:xfrm>
            <a:off x="901338" y="1970874"/>
            <a:ext cx="4937760" cy="2266496"/>
          </a:xfrm>
          <a:prstGeom prst="rect">
            <a:avLst/>
          </a:prstGeom>
          <a:noFill/>
          <a:ln w="28575">
            <a:solidFill>
              <a:srgbClr val="005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6566263" y="2432539"/>
            <a:ext cx="4624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Quando acessar o seu e-mail em um novo dispositivo será solicitado um token além de sua senha</a:t>
            </a:r>
            <a:endParaRPr lang="pt-BR" sz="1600" dirty="0"/>
          </a:p>
        </p:txBody>
      </p:sp>
      <p:sp>
        <p:nvSpPr>
          <p:cNvPr id="18" name="Retângulo 17"/>
          <p:cNvSpPr/>
          <p:nvPr/>
        </p:nvSpPr>
        <p:spPr>
          <a:xfrm>
            <a:off x="6409509" y="1970874"/>
            <a:ext cx="4937760" cy="2266496"/>
          </a:xfrm>
          <a:prstGeom prst="rect">
            <a:avLst/>
          </a:prstGeom>
          <a:noFill/>
          <a:ln w="28575">
            <a:solidFill>
              <a:srgbClr val="005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Picture 2" descr="Entenda a importância do 2FA na era da criptoeconomia - Foxbi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61"/>
          <a:stretch/>
        </p:blipFill>
        <p:spPr bwMode="auto">
          <a:xfrm>
            <a:off x="3100252" y="4514253"/>
            <a:ext cx="6209212" cy="244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tângulo 23"/>
          <p:cNvSpPr/>
          <p:nvPr/>
        </p:nvSpPr>
        <p:spPr>
          <a:xfrm>
            <a:off x="6278880" y="5390472"/>
            <a:ext cx="803655" cy="8913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746466" y="5219647"/>
            <a:ext cx="1384663" cy="170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735977" y="5166559"/>
            <a:ext cx="1593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Usuário@linapay.io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6633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1914" t="5380" r="9534"/>
          <a:stretch/>
        </p:blipFill>
        <p:spPr>
          <a:xfrm>
            <a:off x="156754" y="2403566"/>
            <a:ext cx="6322422" cy="3082286"/>
          </a:xfrm>
          <a:prstGeom prst="rect">
            <a:avLst/>
          </a:prstGeom>
          <a:ln>
            <a:solidFill>
              <a:srgbClr val="005877"/>
            </a:solidFill>
          </a:ln>
        </p:spPr>
      </p:pic>
      <p:sp>
        <p:nvSpPr>
          <p:cNvPr id="6" name="Retângulo 5"/>
          <p:cNvSpPr/>
          <p:nvPr/>
        </p:nvSpPr>
        <p:spPr>
          <a:xfrm>
            <a:off x="1981970" y="1444699"/>
            <a:ext cx="7522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dirty="0" smtClean="0"/>
              <a:t>Aperte a tecla F5, posteriormente clique no ícone do lápis</a:t>
            </a:r>
            <a:endParaRPr lang="pt-BR" sz="2400" b="1" dirty="0"/>
          </a:p>
        </p:txBody>
      </p:sp>
      <p:sp>
        <p:nvSpPr>
          <p:cNvPr id="7" name="Fluxograma: Processo Alternativo 6"/>
          <p:cNvSpPr/>
          <p:nvPr/>
        </p:nvSpPr>
        <p:spPr>
          <a:xfrm>
            <a:off x="5891348" y="4398417"/>
            <a:ext cx="326572" cy="330338"/>
          </a:xfrm>
          <a:prstGeom prst="flowChartAlternate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9" name="Retângulo 8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4"/>
          <a:srcRect t="41008"/>
          <a:stretch/>
        </p:blipFill>
        <p:spPr>
          <a:xfrm>
            <a:off x="6889296" y="2228302"/>
            <a:ext cx="4552950" cy="2500452"/>
          </a:xfrm>
          <a:prstGeom prst="rect">
            <a:avLst/>
          </a:prstGeom>
          <a:ln>
            <a:solidFill>
              <a:srgbClr val="005877"/>
            </a:solidFill>
          </a:ln>
        </p:spPr>
      </p:pic>
      <p:sp>
        <p:nvSpPr>
          <p:cNvPr id="12" name="Retângulo Arredondado 11"/>
          <p:cNvSpPr/>
          <p:nvPr/>
        </p:nvSpPr>
        <p:spPr>
          <a:xfrm>
            <a:off x="7132320" y="3360557"/>
            <a:ext cx="1410788" cy="3526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6087291" y="500763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1" dirty="0"/>
              <a:t>Remova o seu telefone, </a:t>
            </a:r>
            <a:br>
              <a:rPr lang="pt-BR" b="1" dirty="0"/>
            </a:br>
            <a:r>
              <a:rPr lang="pt-BR" b="1" dirty="0"/>
              <a:t>Pois queremos toda interação através do Microsoft Authenticator</a:t>
            </a:r>
          </a:p>
        </p:txBody>
      </p:sp>
      <p:sp>
        <p:nvSpPr>
          <p:cNvPr id="4" name="Seta para a Esquerda 3"/>
          <p:cNvSpPr/>
          <p:nvPr/>
        </p:nvSpPr>
        <p:spPr>
          <a:xfrm>
            <a:off x="8786132" y="3294589"/>
            <a:ext cx="978408" cy="484632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Arredondar Retângulo no Mesmo Canto Lateral 4"/>
          <p:cNvSpPr/>
          <p:nvPr/>
        </p:nvSpPr>
        <p:spPr>
          <a:xfrm>
            <a:off x="5384744" y="2434360"/>
            <a:ext cx="940526" cy="1601089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>
            <a:off x="5855007" y="3311054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6492739" y="38787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443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71" y="2303088"/>
            <a:ext cx="9141457" cy="4084265"/>
          </a:xfrm>
          <a:prstGeom prst="rect">
            <a:avLst/>
          </a:prstGeom>
          <a:ln>
            <a:solidFill>
              <a:srgbClr val="005877"/>
            </a:solidFill>
          </a:ln>
        </p:spPr>
      </p:pic>
      <p:pic>
        <p:nvPicPr>
          <p:cNvPr id="2" name="Picture 2" descr="Pagamento concluído - Mearas Escola de Xadre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568" y="3515280"/>
            <a:ext cx="2037262" cy="19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Agrupar 2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4" name="Retângulo 3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7" name="Retângulo 6"/>
          <p:cNvSpPr/>
          <p:nvPr/>
        </p:nvSpPr>
        <p:spPr>
          <a:xfrm>
            <a:off x="7651376" y="5822577"/>
            <a:ext cx="430306" cy="309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846365" y="1466160"/>
            <a:ext cx="5007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Verificação em duas etapas habilitada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049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Suporte Técnico | Sectigo Brasil - sectigo.com.b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25" y="2038348"/>
            <a:ext cx="4762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824224" y="1392017"/>
            <a:ext cx="7930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Mesmo seguindo o passo a passo e </a:t>
            </a:r>
            <a:r>
              <a:rPr lang="pt-BR" b="1" dirty="0"/>
              <a:t>não</a:t>
            </a:r>
            <a:r>
              <a:rPr lang="pt-BR" dirty="0"/>
              <a:t> </a:t>
            </a:r>
            <a:r>
              <a:rPr lang="pt-BR" b="1" dirty="0"/>
              <a:t>tenha</a:t>
            </a:r>
            <a:r>
              <a:rPr lang="pt-BR" dirty="0"/>
              <a:t> </a:t>
            </a:r>
            <a:r>
              <a:rPr lang="pt-BR" b="1" dirty="0"/>
              <a:t>conseguido</a:t>
            </a:r>
            <a:r>
              <a:rPr lang="pt-BR" dirty="0"/>
              <a:t> </a:t>
            </a:r>
            <a:r>
              <a:rPr lang="pt-BR" b="1" dirty="0" smtClean="0"/>
              <a:t>efetivar a autenticação</a:t>
            </a:r>
            <a:r>
              <a:rPr lang="pt-BR" dirty="0" smtClean="0"/>
              <a:t>,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entre em contato via </a:t>
            </a:r>
            <a:r>
              <a:rPr lang="pt-BR" b="1" dirty="0"/>
              <a:t>e-mail:</a:t>
            </a:r>
            <a:r>
              <a:rPr lang="pt-BR" dirty="0"/>
              <a:t> </a:t>
            </a:r>
            <a:r>
              <a:rPr lang="pt-BR" b="1" dirty="0" smtClean="0">
                <a:hlinkClick r:id="rId3"/>
              </a:rPr>
              <a:t>renner@linapay.io</a:t>
            </a:r>
            <a:r>
              <a:rPr lang="pt-BR" b="1" dirty="0"/>
              <a:t> com o assunto </a:t>
            </a:r>
            <a:r>
              <a:rPr lang="pt-BR" b="1" dirty="0" smtClean="0"/>
              <a:t>“Suporte 2FA”</a:t>
            </a:r>
            <a:endParaRPr lang="pt-BR" b="1" dirty="0"/>
          </a:p>
        </p:txBody>
      </p:sp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51653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79306" r="-332" b="39935"/>
          <a:stretch/>
        </p:blipFill>
        <p:spPr>
          <a:xfrm>
            <a:off x="695364" y="2942467"/>
            <a:ext cx="2633922" cy="2836723"/>
          </a:xfrm>
          <a:prstGeom prst="rect">
            <a:avLst/>
          </a:prstGeom>
          <a:ln>
            <a:solidFill>
              <a:srgbClr val="005877"/>
            </a:solidFill>
          </a:ln>
        </p:spPr>
      </p:pic>
      <p:grpSp>
        <p:nvGrpSpPr>
          <p:cNvPr id="3" name="Agrupar 2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4" name="Retângulo 3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6" name="Retângulo 5"/>
          <p:cNvSpPr/>
          <p:nvPr/>
        </p:nvSpPr>
        <p:spPr>
          <a:xfrm>
            <a:off x="2777653" y="3058465"/>
            <a:ext cx="306978" cy="3788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/>
          <a:srcRect l="68323" t="8349"/>
          <a:stretch/>
        </p:blipFill>
        <p:spPr>
          <a:xfrm>
            <a:off x="3905794" y="2051058"/>
            <a:ext cx="3328034" cy="4312486"/>
          </a:xfrm>
          <a:prstGeom prst="rect">
            <a:avLst/>
          </a:prstGeom>
          <a:ln>
            <a:solidFill>
              <a:srgbClr val="005877"/>
            </a:solidFill>
          </a:ln>
        </p:spPr>
      </p:pic>
      <p:sp>
        <p:nvSpPr>
          <p:cNvPr id="13" name="Retângulo 12"/>
          <p:cNvSpPr/>
          <p:nvPr/>
        </p:nvSpPr>
        <p:spPr>
          <a:xfrm>
            <a:off x="3912594" y="4138912"/>
            <a:ext cx="3163951" cy="662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Baixo 13"/>
          <p:cNvSpPr/>
          <p:nvPr/>
        </p:nvSpPr>
        <p:spPr>
          <a:xfrm>
            <a:off x="2681205" y="1914281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Esquerda 14"/>
          <p:cNvSpPr/>
          <p:nvPr/>
        </p:nvSpPr>
        <p:spPr>
          <a:xfrm>
            <a:off x="6861102" y="3530184"/>
            <a:ext cx="978408" cy="484632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/>
          <a:srcRect t="-65" r="72545" b="1"/>
          <a:stretch/>
        </p:blipFill>
        <p:spPr>
          <a:xfrm>
            <a:off x="8325452" y="2632739"/>
            <a:ext cx="3064874" cy="3955460"/>
          </a:xfrm>
          <a:prstGeom prst="rect">
            <a:avLst/>
          </a:prstGeom>
          <a:ln>
            <a:solidFill>
              <a:srgbClr val="005877"/>
            </a:solidFill>
          </a:ln>
        </p:spPr>
      </p:pic>
      <p:sp>
        <p:nvSpPr>
          <p:cNvPr id="16" name="Retângulo 15"/>
          <p:cNvSpPr/>
          <p:nvPr/>
        </p:nvSpPr>
        <p:spPr>
          <a:xfrm>
            <a:off x="8325451" y="4742387"/>
            <a:ext cx="2620736" cy="359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Baixo 16"/>
          <p:cNvSpPr/>
          <p:nvPr/>
        </p:nvSpPr>
        <p:spPr>
          <a:xfrm>
            <a:off x="10534054" y="3686905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336086" y="43205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&gt;&gt;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520684" y="43205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&gt;&gt;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254570" y="3528211"/>
            <a:ext cx="307246" cy="484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Processo Alternativo 8"/>
          <p:cNvSpPr/>
          <p:nvPr/>
        </p:nvSpPr>
        <p:spPr>
          <a:xfrm>
            <a:off x="4492697" y="3598112"/>
            <a:ext cx="2221610" cy="288662"/>
          </a:xfrm>
          <a:prstGeom prst="flowChartAlternate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77948" y="1436081"/>
            <a:ext cx="617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Em sua conta Lina – Acesse a aba de segurança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777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43354" t="4624" r="7563"/>
          <a:stretch/>
        </p:blipFill>
        <p:spPr>
          <a:xfrm>
            <a:off x="1055525" y="2697389"/>
            <a:ext cx="3440912" cy="3642896"/>
          </a:xfrm>
          <a:prstGeom prst="rect">
            <a:avLst/>
          </a:prstGeom>
          <a:ln>
            <a:solidFill>
              <a:srgbClr val="005877"/>
            </a:solidFill>
          </a:ln>
        </p:spPr>
      </p:pic>
      <p:sp>
        <p:nvSpPr>
          <p:cNvPr id="5" name="Retângulo 4"/>
          <p:cNvSpPr/>
          <p:nvPr/>
        </p:nvSpPr>
        <p:spPr>
          <a:xfrm>
            <a:off x="1199218" y="5730277"/>
            <a:ext cx="1619794" cy="352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53265" t="30303"/>
          <a:stretch/>
        </p:blipFill>
        <p:spPr>
          <a:xfrm>
            <a:off x="5350048" y="2974389"/>
            <a:ext cx="2679790" cy="3073715"/>
          </a:xfrm>
          <a:prstGeom prst="rect">
            <a:avLst/>
          </a:prstGeom>
          <a:ln>
            <a:solidFill>
              <a:srgbClr val="005877"/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/>
          <a:srcRect l="51294" t="29927"/>
          <a:stretch/>
        </p:blipFill>
        <p:spPr>
          <a:xfrm>
            <a:off x="8768231" y="2974389"/>
            <a:ext cx="2621143" cy="2850013"/>
          </a:xfrm>
          <a:prstGeom prst="rect">
            <a:avLst/>
          </a:prstGeom>
          <a:ln>
            <a:solidFill>
              <a:srgbClr val="005877"/>
            </a:solidFill>
          </a:ln>
        </p:spPr>
      </p:pic>
      <p:sp>
        <p:nvSpPr>
          <p:cNvPr id="8" name="CaixaDeTexto 7"/>
          <p:cNvSpPr txBox="1"/>
          <p:nvPr/>
        </p:nvSpPr>
        <p:spPr>
          <a:xfrm>
            <a:off x="8211019" y="3607934"/>
            <a:ext cx="43107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&gt;&gt;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7596860" y="3091955"/>
            <a:ext cx="235131" cy="248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502431" y="3673248"/>
            <a:ext cx="43107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&gt;&gt;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13" name="Retângulo 12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15" name="CaixaDeTexto 14"/>
          <p:cNvSpPr txBox="1"/>
          <p:nvPr/>
        </p:nvSpPr>
        <p:spPr>
          <a:xfrm>
            <a:off x="4496437" y="1436081"/>
            <a:ext cx="3533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Gerencie seus dispositivos</a:t>
            </a:r>
            <a:br>
              <a:rPr lang="pt-BR" sz="2400" b="1" dirty="0" smtClean="0"/>
            </a:br>
            <a:endParaRPr lang="pt-BR" b="1" dirty="0"/>
          </a:p>
        </p:txBody>
      </p:sp>
      <p:sp>
        <p:nvSpPr>
          <p:cNvPr id="22" name="Retângulo 21"/>
          <p:cNvSpPr/>
          <p:nvPr/>
        </p:nvSpPr>
        <p:spPr>
          <a:xfrm>
            <a:off x="8823274" y="2974388"/>
            <a:ext cx="1927457" cy="633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8894505" y="3607934"/>
            <a:ext cx="2368731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76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7" name="CaixaDeTexto 6"/>
          <p:cNvSpPr txBox="1"/>
          <p:nvPr/>
        </p:nvSpPr>
        <p:spPr>
          <a:xfrm>
            <a:off x="2305321" y="1258198"/>
            <a:ext cx="7981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Volte na Aba Segurança -Apague as formas de recuperação</a:t>
            </a:r>
            <a:endParaRPr lang="pt-BR" sz="24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321" y="1744434"/>
            <a:ext cx="7981950" cy="244792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66" y="4447762"/>
            <a:ext cx="6334125" cy="1504950"/>
          </a:xfrm>
          <a:prstGeom prst="rect">
            <a:avLst/>
          </a:prstGeom>
          <a:ln>
            <a:solidFill>
              <a:srgbClr val="005877"/>
            </a:solidFill>
          </a:ln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/>
          <a:srcRect l="4602" t="6241" r="6321"/>
          <a:stretch/>
        </p:blipFill>
        <p:spPr>
          <a:xfrm>
            <a:off x="7942217" y="4571999"/>
            <a:ext cx="2638697" cy="1866487"/>
          </a:xfrm>
          <a:prstGeom prst="rect">
            <a:avLst/>
          </a:prstGeom>
          <a:ln>
            <a:solidFill>
              <a:srgbClr val="005877"/>
            </a:solidFill>
          </a:ln>
        </p:spPr>
      </p:pic>
      <p:sp>
        <p:nvSpPr>
          <p:cNvPr id="12" name="Retângulo 11"/>
          <p:cNvSpPr/>
          <p:nvPr/>
        </p:nvSpPr>
        <p:spPr>
          <a:xfrm>
            <a:off x="7106193" y="3213462"/>
            <a:ext cx="1541417" cy="3535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802891" y="3722915"/>
            <a:ext cx="1857783" cy="305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139542" y="4663440"/>
            <a:ext cx="339635" cy="235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15"/>
          <p:cNvSpPr/>
          <p:nvPr/>
        </p:nvSpPr>
        <p:spPr>
          <a:xfrm>
            <a:off x="9170126" y="5952712"/>
            <a:ext cx="1306285" cy="2521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321" y="1744434"/>
            <a:ext cx="7995013" cy="2447925"/>
          </a:xfrm>
          <a:prstGeom prst="rect">
            <a:avLst/>
          </a:prstGeom>
          <a:ln>
            <a:solidFill>
              <a:srgbClr val="005877"/>
            </a:solidFill>
          </a:ln>
        </p:spPr>
      </p:pic>
      <p:sp>
        <p:nvSpPr>
          <p:cNvPr id="14" name="Retângulo 13"/>
          <p:cNvSpPr/>
          <p:nvPr/>
        </p:nvSpPr>
        <p:spPr>
          <a:xfrm>
            <a:off x="2305321" y="3251688"/>
            <a:ext cx="7981950" cy="277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64805" y="50155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&gt;&gt;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0912415" y="28441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574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3" name="Retângulo 2"/>
          <p:cNvSpPr/>
          <p:nvPr/>
        </p:nvSpPr>
        <p:spPr>
          <a:xfrm>
            <a:off x="2272937" y="2390503"/>
            <a:ext cx="1384663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5" y="2547256"/>
            <a:ext cx="6144610" cy="1907450"/>
          </a:xfrm>
          <a:prstGeom prst="rect">
            <a:avLst/>
          </a:prstGeom>
          <a:ln>
            <a:solidFill>
              <a:srgbClr val="005877"/>
            </a:solidFill>
          </a:ln>
        </p:spPr>
      </p:pic>
      <p:sp>
        <p:nvSpPr>
          <p:cNvPr id="11" name="Retângulo 10"/>
          <p:cNvSpPr/>
          <p:nvPr/>
        </p:nvSpPr>
        <p:spPr>
          <a:xfrm>
            <a:off x="105875" y="3968499"/>
            <a:ext cx="6125108" cy="4862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4"/>
          <a:srcRect l="3612" t="384"/>
          <a:stretch/>
        </p:blipFill>
        <p:spPr>
          <a:xfrm>
            <a:off x="6740433" y="2547256"/>
            <a:ext cx="5228877" cy="3391877"/>
          </a:xfrm>
          <a:prstGeom prst="rect">
            <a:avLst/>
          </a:prstGeom>
          <a:ln>
            <a:solidFill>
              <a:srgbClr val="005877"/>
            </a:solidFill>
          </a:ln>
        </p:spPr>
      </p:pic>
      <p:sp>
        <p:nvSpPr>
          <p:cNvPr id="15" name="Retângulo 14"/>
          <p:cNvSpPr/>
          <p:nvPr/>
        </p:nvSpPr>
        <p:spPr>
          <a:xfrm>
            <a:off x="10575742" y="5573372"/>
            <a:ext cx="1180829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>
            <a:off x="11271939" y="4480802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Cima 6"/>
          <p:cNvSpPr/>
          <p:nvPr/>
        </p:nvSpPr>
        <p:spPr>
          <a:xfrm>
            <a:off x="1645920" y="4594964"/>
            <a:ext cx="484632" cy="978408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Cima 16"/>
          <p:cNvSpPr/>
          <p:nvPr/>
        </p:nvSpPr>
        <p:spPr>
          <a:xfrm>
            <a:off x="4256413" y="4594964"/>
            <a:ext cx="484632" cy="978408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329336" y="1388962"/>
            <a:ext cx="3461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Volte a Aba de segurança</a:t>
            </a:r>
            <a:endParaRPr lang="pt-BR" sz="2400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324935" y="39685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21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t="33425" r="34879"/>
          <a:stretch/>
        </p:blipFill>
        <p:spPr>
          <a:xfrm>
            <a:off x="67653" y="2670748"/>
            <a:ext cx="4112426" cy="3246728"/>
          </a:xfrm>
          <a:prstGeom prst="rect">
            <a:avLst/>
          </a:prstGeom>
          <a:ln>
            <a:solidFill>
              <a:srgbClr val="005877"/>
            </a:solidFill>
          </a:ln>
        </p:spPr>
      </p:pic>
      <p:sp>
        <p:nvSpPr>
          <p:cNvPr id="9" name="Retângulo 8"/>
          <p:cNvSpPr/>
          <p:nvPr/>
        </p:nvSpPr>
        <p:spPr>
          <a:xfrm>
            <a:off x="394904" y="3572946"/>
            <a:ext cx="2534193" cy="391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35095" y="5493537"/>
            <a:ext cx="1693594" cy="332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624821" y="3696788"/>
            <a:ext cx="1892161" cy="242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690157" y="1373844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pt-BR" sz="2400" b="1" dirty="0"/>
          </a:p>
        </p:txBody>
      </p:sp>
      <p:sp>
        <p:nvSpPr>
          <p:cNvPr id="7" name="Seta para a Esquerda 6"/>
          <p:cNvSpPr/>
          <p:nvPr/>
        </p:nvSpPr>
        <p:spPr>
          <a:xfrm>
            <a:off x="3063436" y="3540544"/>
            <a:ext cx="978408" cy="484632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7785463" y="5437552"/>
            <a:ext cx="1619794" cy="4799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Arredondado 12"/>
          <p:cNvSpPr/>
          <p:nvPr/>
        </p:nvSpPr>
        <p:spPr>
          <a:xfrm flipV="1">
            <a:off x="1016905" y="3725114"/>
            <a:ext cx="548640" cy="1854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32508" y="3609801"/>
            <a:ext cx="21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Digite o seu numero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2237996" y="5416558"/>
            <a:ext cx="1833378" cy="3847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Esquerda 16"/>
          <p:cNvSpPr/>
          <p:nvPr/>
        </p:nvSpPr>
        <p:spPr>
          <a:xfrm>
            <a:off x="2039298" y="5404242"/>
            <a:ext cx="978408" cy="484632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omo enviar mensagens SMS para o celular do cliente? :: Ajuda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392" y="2336315"/>
            <a:ext cx="2285637" cy="409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9"/>
          <p:cNvSpPr/>
          <p:nvPr/>
        </p:nvSpPr>
        <p:spPr>
          <a:xfrm>
            <a:off x="4814775" y="3683725"/>
            <a:ext cx="1724297" cy="20247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827838" y="3696788"/>
            <a:ext cx="1645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Contendo um token</a:t>
            </a:r>
            <a:br>
              <a:rPr lang="pt-BR" b="1" dirty="0" smtClean="0"/>
            </a:br>
            <a:endParaRPr lang="pt-BR" b="1" dirty="0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5"/>
          <a:srcRect t="33367" r="24904"/>
          <a:stretch/>
        </p:blipFill>
        <p:spPr>
          <a:xfrm>
            <a:off x="7175862" y="2489256"/>
            <a:ext cx="4720908" cy="3071839"/>
          </a:xfrm>
          <a:prstGeom prst="rect">
            <a:avLst/>
          </a:prstGeom>
          <a:ln>
            <a:solidFill>
              <a:srgbClr val="005877"/>
            </a:solidFill>
          </a:ln>
        </p:spPr>
      </p:pic>
      <p:sp>
        <p:nvSpPr>
          <p:cNvPr id="23" name="Retângulo 22"/>
          <p:cNvSpPr/>
          <p:nvPr/>
        </p:nvSpPr>
        <p:spPr>
          <a:xfrm>
            <a:off x="7175861" y="3679767"/>
            <a:ext cx="2468337" cy="3362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para a Esquerda 25"/>
          <p:cNvSpPr/>
          <p:nvPr/>
        </p:nvSpPr>
        <p:spPr>
          <a:xfrm>
            <a:off x="9933616" y="3622117"/>
            <a:ext cx="978408" cy="484632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5"/>
          <a:srcRect l="82485" t="86638" r="5047" b="6562"/>
          <a:stretch/>
        </p:blipFill>
        <p:spPr>
          <a:xfrm>
            <a:off x="10973728" y="4918772"/>
            <a:ext cx="783772" cy="313509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11012918" y="4932011"/>
            <a:ext cx="744582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 para a Direita 28"/>
          <p:cNvSpPr/>
          <p:nvPr/>
        </p:nvSpPr>
        <p:spPr>
          <a:xfrm>
            <a:off x="9828367" y="4826855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Arredondado 29"/>
          <p:cNvSpPr/>
          <p:nvPr/>
        </p:nvSpPr>
        <p:spPr>
          <a:xfrm>
            <a:off x="7322707" y="3696788"/>
            <a:ext cx="1142456" cy="2758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7323448" y="3650066"/>
            <a:ext cx="178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Digite o token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180079" y="41959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&gt;&gt;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744844" y="41959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&gt;&gt;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3330151" y="1557252"/>
            <a:ext cx="4904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dirty="0"/>
              <a:t>Em seu smartphone chegará um SMS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90488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3"/>
          <a:srcRect t="48055" r="28393"/>
          <a:stretch/>
        </p:blipFill>
        <p:spPr>
          <a:xfrm>
            <a:off x="305242" y="2093825"/>
            <a:ext cx="4467497" cy="1746549"/>
          </a:xfrm>
          <a:prstGeom prst="rect">
            <a:avLst/>
          </a:prstGeom>
          <a:ln>
            <a:solidFill>
              <a:srgbClr val="005877"/>
            </a:solidFill>
          </a:ln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4"/>
          <a:srcRect l="4790" r="6980"/>
          <a:stretch/>
        </p:blipFill>
        <p:spPr>
          <a:xfrm>
            <a:off x="6204858" y="2186919"/>
            <a:ext cx="5669280" cy="1613968"/>
          </a:xfrm>
          <a:prstGeom prst="rect">
            <a:avLst/>
          </a:prstGeom>
          <a:ln>
            <a:solidFill>
              <a:srgbClr val="005877"/>
            </a:solidFill>
          </a:ln>
        </p:spPr>
      </p:pic>
      <p:sp>
        <p:nvSpPr>
          <p:cNvPr id="27" name="Retângulo Arredondado 26"/>
          <p:cNvSpPr/>
          <p:nvPr/>
        </p:nvSpPr>
        <p:spPr>
          <a:xfrm>
            <a:off x="6764384" y="3227729"/>
            <a:ext cx="1110344" cy="2612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5"/>
          <a:srcRect t="41907"/>
          <a:stretch/>
        </p:blipFill>
        <p:spPr>
          <a:xfrm>
            <a:off x="3480392" y="4257448"/>
            <a:ext cx="4572000" cy="1964350"/>
          </a:xfrm>
          <a:prstGeom prst="rect">
            <a:avLst/>
          </a:prstGeom>
          <a:ln>
            <a:solidFill>
              <a:srgbClr val="005877"/>
            </a:solidFill>
          </a:ln>
        </p:spPr>
      </p:pic>
      <p:sp>
        <p:nvSpPr>
          <p:cNvPr id="29" name="Retângulo Arredondado 28"/>
          <p:cNvSpPr/>
          <p:nvPr/>
        </p:nvSpPr>
        <p:spPr>
          <a:xfrm>
            <a:off x="6942048" y="5772083"/>
            <a:ext cx="1110344" cy="2351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a Esquerda 21"/>
          <p:cNvSpPr/>
          <p:nvPr/>
        </p:nvSpPr>
        <p:spPr>
          <a:xfrm>
            <a:off x="8271627" y="5647332"/>
            <a:ext cx="978408" cy="484632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450777" y="2469387"/>
            <a:ext cx="4321962" cy="1256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>
            <a:off x="2924791" y="3355742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/>
          <a:srcRect l="82524" t="90988" r="3867" b="1242"/>
          <a:stretch/>
        </p:blipFill>
        <p:spPr>
          <a:xfrm>
            <a:off x="3967950" y="3465949"/>
            <a:ext cx="849086" cy="261257"/>
          </a:xfrm>
          <a:prstGeom prst="rect">
            <a:avLst/>
          </a:prstGeom>
        </p:spPr>
      </p:pic>
      <p:sp>
        <p:nvSpPr>
          <p:cNvPr id="16" name="Retângulo Arredondado 15"/>
          <p:cNvSpPr/>
          <p:nvPr/>
        </p:nvSpPr>
        <p:spPr>
          <a:xfrm>
            <a:off x="4054282" y="3464536"/>
            <a:ext cx="718457" cy="2612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557770" y="2574135"/>
            <a:ext cx="4214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Agora que você viu como a verificação em duas etapas funciona, deseja ativa-la para sua conta Lina?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49255" y="1476531"/>
            <a:ext cx="1838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Está quase lá</a:t>
            </a:r>
            <a:endParaRPr lang="pt-BR" sz="2400" b="1" dirty="0"/>
          </a:p>
        </p:txBody>
      </p:sp>
      <p:sp>
        <p:nvSpPr>
          <p:cNvPr id="21" name="Seta para a Esquerda 20"/>
          <p:cNvSpPr/>
          <p:nvPr/>
        </p:nvSpPr>
        <p:spPr>
          <a:xfrm>
            <a:off x="8131417" y="3103257"/>
            <a:ext cx="978408" cy="484632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5303198" y="29670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&gt;&gt;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717042" y="50549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627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4" name="Retângulo 3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2" name="CaixaDeTexto 1"/>
          <p:cNvSpPr txBox="1"/>
          <p:nvPr/>
        </p:nvSpPr>
        <p:spPr>
          <a:xfrm>
            <a:off x="5307872" y="1495277"/>
            <a:ext cx="6871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Aperte em “Examinar Código QR”</a:t>
            </a:r>
            <a:br>
              <a:rPr lang="pt-BR" sz="2400" b="1" dirty="0" smtClean="0"/>
            </a:br>
            <a:r>
              <a:rPr lang="pt-BR" sz="2400" b="1" dirty="0" smtClean="0"/>
              <a:t>e aponte ao QR Code ao seu desktop</a:t>
            </a:r>
            <a:endParaRPr lang="pt-BR" sz="24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t="2716"/>
          <a:stretch/>
        </p:blipFill>
        <p:spPr>
          <a:xfrm>
            <a:off x="6457403" y="2930737"/>
            <a:ext cx="4572000" cy="3641680"/>
          </a:xfrm>
          <a:prstGeom prst="rect">
            <a:avLst/>
          </a:prstGeom>
          <a:ln>
            <a:solidFill>
              <a:srgbClr val="005877"/>
            </a:solidFill>
          </a:ln>
        </p:spPr>
      </p:pic>
      <p:sp>
        <p:nvSpPr>
          <p:cNvPr id="8" name="Retângulo 7"/>
          <p:cNvSpPr/>
          <p:nvPr/>
        </p:nvSpPr>
        <p:spPr>
          <a:xfrm>
            <a:off x="10023563" y="6013572"/>
            <a:ext cx="770709" cy="326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31927" y="1690258"/>
            <a:ext cx="4885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Vá em sua loja de Aplicativos:</a:t>
            </a:r>
            <a:endParaRPr lang="pt-BR" b="1" dirty="0"/>
          </a:p>
        </p:txBody>
      </p:sp>
      <p:pic>
        <p:nvPicPr>
          <p:cNvPr id="11" name="Picture 2" descr="Microsoft Authenticator na App St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466" y="3141111"/>
            <a:ext cx="1808131" cy="180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1696760" y="5298081"/>
            <a:ext cx="230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 Realize o Download e abra o </a:t>
            </a:r>
            <a:r>
              <a:rPr lang="pt-BR" dirty="0" err="1" smtClean="0"/>
              <a:t>app</a:t>
            </a:r>
            <a:endParaRPr lang="pt-BR" dirty="0"/>
          </a:p>
        </p:txBody>
      </p:sp>
      <p:pic>
        <p:nvPicPr>
          <p:cNvPr id="14" name="Picture 4" descr="Best Play Store – Best Play Sto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5" y="2213007"/>
            <a:ext cx="1220652" cy="91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ta para a Esquerda 5"/>
          <p:cNvSpPr/>
          <p:nvPr/>
        </p:nvSpPr>
        <p:spPr>
          <a:xfrm>
            <a:off x="11029403" y="5934541"/>
            <a:ext cx="978408" cy="484632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2" descr="Manual do Usuário da App Store para o Mac - Suporte da App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5" y="2213006"/>
            <a:ext cx="915489" cy="91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741639" y="2213007"/>
            <a:ext cx="4885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Pesquise </a:t>
            </a:r>
            <a:br>
              <a:rPr lang="pt-BR" sz="2400" b="1" dirty="0" smtClean="0"/>
            </a:br>
            <a:r>
              <a:rPr lang="pt-BR" sz="2400" b="1" dirty="0" smtClean="0"/>
              <a:t>“Microsoft Authenticator”</a:t>
            </a:r>
            <a:endParaRPr lang="pt-BR" sz="24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747952" y="39457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16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r="29198" b="2372"/>
          <a:stretch/>
        </p:blipFill>
        <p:spPr>
          <a:xfrm>
            <a:off x="3877029" y="2653915"/>
            <a:ext cx="3230336" cy="3942828"/>
          </a:xfrm>
          <a:prstGeom prst="rect">
            <a:avLst/>
          </a:prstGeom>
          <a:ln>
            <a:solidFill>
              <a:srgbClr val="005877"/>
            </a:solidFill>
          </a:ln>
        </p:spPr>
      </p:pic>
      <p:grpSp>
        <p:nvGrpSpPr>
          <p:cNvPr id="3" name="Agrupar 2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4" name="Retângulo 3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3074" name="Picture 2" descr="Microsoft Authenticator na App Stor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8" b="14652"/>
          <a:stretch/>
        </p:blipFill>
        <p:spPr bwMode="auto">
          <a:xfrm>
            <a:off x="413110" y="2769326"/>
            <a:ext cx="2857500" cy="3975440"/>
          </a:xfrm>
          <a:prstGeom prst="rect">
            <a:avLst/>
          </a:prstGeom>
          <a:noFill/>
          <a:ln>
            <a:solidFill>
              <a:srgbClr val="00587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1078940" y="3609521"/>
            <a:ext cx="1110343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131191" y="4200164"/>
            <a:ext cx="1110343" cy="224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078940" y="4846123"/>
            <a:ext cx="1110343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093256" y="5462004"/>
            <a:ext cx="1110343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66420" y="1394020"/>
            <a:ext cx="11684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Com seu smartphone, clique no ícone do seu e-mail dentro do Microsoft Authenticator</a:t>
            </a:r>
            <a:r>
              <a:rPr lang="pt-BR" sz="2400" b="1" dirty="0"/>
              <a:t> </a:t>
            </a:r>
            <a:r>
              <a:rPr lang="pt-BR" sz="2400" b="1" dirty="0" smtClean="0"/>
              <a:t>&gt;&gt; </a:t>
            </a:r>
          </a:p>
          <a:p>
            <a:pPr algn="ctr"/>
            <a:r>
              <a:rPr lang="pt-BR" sz="2400" b="1" dirty="0" smtClean="0"/>
              <a:t>digite o código no seu desktop.</a:t>
            </a:r>
            <a:endParaRPr lang="pt-BR" sz="2400" b="1" dirty="0"/>
          </a:p>
        </p:txBody>
      </p:sp>
      <p:sp>
        <p:nvSpPr>
          <p:cNvPr id="14" name="Retângulo 13"/>
          <p:cNvSpPr/>
          <p:nvPr/>
        </p:nvSpPr>
        <p:spPr>
          <a:xfrm>
            <a:off x="4033375" y="5357718"/>
            <a:ext cx="1946365" cy="326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841860" y="3435531"/>
            <a:ext cx="574223" cy="173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841860" y="4045564"/>
            <a:ext cx="574223" cy="137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841860" y="4682381"/>
            <a:ext cx="574223" cy="1870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1841860" y="5298293"/>
            <a:ext cx="574223" cy="146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l="1757" t="3896" r="2555"/>
          <a:stretch/>
        </p:blipFill>
        <p:spPr>
          <a:xfrm>
            <a:off x="7548782" y="2653915"/>
            <a:ext cx="4402183" cy="4027692"/>
          </a:xfrm>
          <a:prstGeom prst="rect">
            <a:avLst/>
          </a:prstGeom>
          <a:ln>
            <a:solidFill>
              <a:srgbClr val="005877"/>
            </a:solidFill>
          </a:ln>
        </p:spPr>
      </p:pic>
      <p:sp>
        <p:nvSpPr>
          <p:cNvPr id="21" name="Retângulo 20"/>
          <p:cNvSpPr/>
          <p:nvPr/>
        </p:nvSpPr>
        <p:spPr>
          <a:xfrm>
            <a:off x="10749183" y="6120993"/>
            <a:ext cx="1123406" cy="351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7133284" y="44152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&gt;&gt;</a:t>
            </a:r>
            <a:endParaRPr lang="pt-BR" dirty="0"/>
          </a:p>
        </p:txBody>
      </p:sp>
      <p:sp>
        <p:nvSpPr>
          <p:cNvPr id="12" name="Seta para a Direita 11"/>
          <p:cNvSpPr/>
          <p:nvPr/>
        </p:nvSpPr>
        <p:spPr>
          <a:xfrm>
            <a:off x="9665899" y="6054377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3402481" y="44065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198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Renner Guiciard</dc:creator>
  <cp:lastModifiedBy>Renner Guiciard</cp:lastModifiedBy>
  <cp:revision>65</cp:revision>
  <dcterms:created xsi:type="dcterms:W3CDTF">2020-07-22T19:47:06Z</dcterms:created>
  <dcterms:modified xsi:type="dcterms:W3CDTF">2020-07-28T15:43:10Z</dcterms:modified>
</cp:coreProperties>
</file>