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69" r:id="rId4"/>
    <p:sldId id="268" r:id="rId5"/>
    <p:sldId id="257" r:id="rId6"/>
    <p:sldId id="258" r:id="rId7"/>
    <p:sldId id="260" r:id="rId8"/>
    <p:sldId id="263" r:id="rId9"/>
    <p:sldId id="270" r:id="rId10"/>
    <p:sldId id="261" r:id="rId11"/>
    <p:sldId id="262" r:id="rId12"/>
    <p:sldId id="264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1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9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6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71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5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7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6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2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F73E-CD56-4618-95FE-4DC3FA309881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A8C-9A20-49E6-8F0E-858FA4181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enner@linapay.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2" name="AutoShape 2" descr="Branco | Produtos de Força e 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ARAUCO Brasil | Coleção Masisa | Branco Platin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2857" y="5747356"/>
            <a:ext cx="888274" cy="4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RAUCO Brasil | Coleção Masisa | Branco Platin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43" y="3393520"/>
            <a:ext cx="1436915" cy="56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154011" y="133578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Duvidas ao entrar no </a:t>
            </a:r>
            <a:r>
              <a:rPr lang="pt-BR" sz="2400" b="1" dirty="0" smtClean="0"/>
              <a:t>Gmail? </a:t>
            </a:r>
            <a:endParaRPr lang="pt-BR" sz="2400" b="1" dirty="0"/>
          </a:p>
        </p:txBody>
      </p:sp>
      <p:sp>
        <p:nvSpPr>
          <p:cNvPr id="7" name="Retângulo 6"/>
          <p:cNvSpPr/>
          <p:nvPr/>
        </p:nvSpPr>
        <p:spPr>
          <a:xfrm>
            <a:off x="4588915" y="5784945"/>
            <a:ext cx="3008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Saiba como </a:t>
            </a:r>
            <a:r>
              <a:rPr lang="pt-BR" sz="2000" dirty="0" err="1"/>
              <a:t>logar</a:t>
            </a:r>
            <a:r>
              <a:rPr lang="pt-BR" sz="2000" dirty="0"/>
              <a:t> </a:t>
            </a:r>
            <a:r>
              <a:rPr lang="pt-BR" sz="2000" dirty="0" smtClean="0"/>
              <a:t>e funções básicas</a:t>
            </a:r>
            <a:endParaRPr lang="pt-BR" sz="2000" dirty="0"/>
          </a:p>
        </p:txBody>
      </p:sp>
      <p:pic>
        <p:nvPicPr>
          <p:cNvPr id="1030" name="Picture 6" descr="Google avança com integração entre Gmail e a Dropbox - Internet - SAPO Te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2" t="13389" r="19047" b="25043"/>
          <a:stretch/>
        </p:blipFill>
        <p:spPr bwMode="auto">
          <a:xfrm>
            <a:off x="2873827" y="1947109"/>
            <a:ext cx="6015235" cy="28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9" t="2775" r="33901" b="3562"/>
          <a:stretch/>
        </p:blipFill>
        <p:spPr>
          <a:xfrm>
            <a:off x="4059476" y="1282770"/>
            <a:ext cx="3777567" cy="5215050"/>
          </a:xfrm>
        </p:spPr>
      </p:pic>
      <p:pic>
        <p:nvPicPr>
          <p:cNvPr id="5122" name="Picture 2" descr="ARAUCO Brasil | Coleção Masisa | Branco Platin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4" b="8168"/>
          <a:stretch/>
        </p:blipFill>
        <p:spPr bwMode="auto">
          <a:xfrm>
            <a:off x="3986886" y="3712759"/>
            <a:ext cx="3263000" cy="5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339045" y="3799440"/>
            <a:ext cx="2793275" cy="476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536515" y="3844299"/>
            <a:ext cx="243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Digite a senha </a:t>
            </a:r>
            <a:r>
              <a:rPr lang="pt-BR" dirty="0" smtClean="0"/>
              <a:t>definitiva</a:t>
            </a:r>
            <a:endParaRPr lang="pt-BR" dirty="0"/>
          </a:p>
        </p:txBody>
      </p:sp>
      <p:pic>
        <p:nvPicPr>
          <p:cNvPr id="15" name="Picture 2" descr="ARAUCO Brasil | Coleção Masisa | Branco Platin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46" y="4620233"/>
            <a:ext cx="1943331" cy="2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RAUCO Brasil | Coleção Masisa | Branco Platin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4" b="8168"/>
          <a:stretch/>
        </p:blipFill>
        <p:spPr bwMode="auto">
          <a:xfrm>
            <a:off x="4146957" y="4491266"/>
            <a:ext cx="3263000" cy="54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536515" y="4520891"/>
            <a:ext cx="24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Repita a </a:t>
            </a:r>
            <a:r>
              <a:rPr lang="pt-BR" dirty="0"/>
              <a:t>senha </a:t>
            </a:r>
            <a:r>
              <a:rPr lang="pt-BR" dirty="0" smtClean="0"/>
              <a:t>definitiva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339045" y="4503083"/>
            <a:ext cx="2793275" cy="404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7" t="2174" r="33044" b="4462"/>
          <a:stretch/>
        </p:blipFill>
        <p:spPr>
          <a:xfrm>
            <a:off x="3990337" y="1282769"/>
            <a:ext cx="3908337" cy="5261873"/>
          </a:xfrm>
        </p:spPr>
      </p:pic>
      <p:sp>
        <p:nvSpPr>
          <p:cNvPr id="10" name="Retângulo 9"/>
          <p:cNvSpPr/>
          <p:nvPr/>
        </p:nvSpPr>
        <p:spPr>
          <a:xfrm>
            <a:off x="6766560" y="5682343"/>
            <a:ext cx="757646" cy="300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7210698" y="4930426"/>
            <a:ext cx="313508" cy="6413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b="3525"/>
          <a:stretch/>
        </p:blipFill>
        <p:spPr>
          <a:xfrm>
            <a:off x="91440" y="1282769"/>
            <a:ext cx="12004766" cy="5362765"/>
          </a:xfrm>
          <a:prstGeom prst="rect">
            <a:avLst/>
          </a:prstGeom>
        </p:spPr>
      </p:pic>
      <p:pic>
        <p:nvPicPr>
          <p:cNvPr id="1028" name="Picture 4" descr="ARAUCO Brasil | Coleção Masisa | Branco Platin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58412" r="16651" b="36231"/>
          <a:stretch/>
        </p:blipFill>
        <p:spPr bwMode="auto">
          <a:xfrm>
            <a:off x="2415449" y="1282769"/>
            <a:ext cx="6637111" cy="5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15046" y="1742225"/>
            <a:ext cx="655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E-mail habilitado</a:t>
            </a:r>
            <a:endParaRPr lang="pt-BR" sz="2800" b="1" dirty="0"/>
          </a:p>
        </p:txBody>
      </p:sp>
      <p:pic>
        <p:nvPicPr>
          <p:cNvPr id="9" name="Picture 2" descr="Pagamento concluído - Mearas Escola de Xadre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92" y="2998488"/>
            <a:ext cx="2037262" cy="19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3" name="Retângulo 2"/>
          <p:cNvSpPr/>
          <p:nvPr/>
        </p:nvSpPr>
        <p:spPr>
          <a:xfrm>
            <a:off x="4206240" y="3240322"/>
            <a:ext cx="6570617" cy="1566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Suporte Técnico | Sectigo Brasil - sectigo.com.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2038348"/>
            <a:ext cx="4762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30405" y="1392017"/>
            <a:ext cx="771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Mesmo seguindo o passo a passo e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tenha</a:t>
            </a:r>
            <a:r>
              <a:rPr lang="pt-BR" dirty="0"/>
              <a:t> </a:t>
            </a:r>
            <a:r>
              <a:rPr lang="pt-BR" b="1" dirty="0"/>
              <a:t>conseguido</a:t>
            </a:r>
            <a:r>
              <a:rPr lang="pt-BR" dirty="0"/>
              <a:t> </a:t>
            </a:r>
            <a:r>
              <a:rPr lang="pt-BR" b="1" dirty="0"/>
              <a:t>acesso</a:t>
            </a:r>
            <a:r>
              <a:rPr lang="pt-BR" dirty="0"/>
              <a:t> </a:t>
            </a:r>
            <a:r>
              <a:rPr lang="pt-BR" b="1" dirty="0"/>
              <a:t>a</a:t>
            </a:r>
            <a:r>
              <a:rPr lang="pt-BR" dirty="0"/>
              <a:t> </a:t>
            </a:r>
            <a:r>
              <a:rPr lang="pt-BR" b="1" dirty="0"/>
              <a:t>ferramenta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entre em contato via </a:t>
            </a:r>
            <a:r>
              <a:rPr lang="pt-BR" b="1" dirty="0"/>
              <a:t>e-mail:</a:t>
            </a:r>
            <a:r>
              <a:rPr lang="pt-BR" dirty="0"/>
              <a:t> </a:t>
            </a:r>
            <a:r>
              <a:rPr lang="pt-BR" b="1" dirty="0" smtClean="0">
                <a:hlinkClick r:id="rId4"/>
              </a:rPr>
              <a:t>renner@linapay.io</a:t>
            </a:r>
            <a:r>
              <a:rPr lang="pt-BR" b="1" dirty="0" smtClean="0"/>
              <a:t> com o assunto “Suporte Gmail”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248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mail-2014 – Perifativida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21201" r="11632" b="22120"/>
          <a:stretch/>
        </p:blipFill>
        <p:spPr bwMode="auto">
          <a:xfrm>
            <a:off x="5018313" y="1282769"/>
            <a:ext cx="215537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CaixaDeTexto 7"/>
          <p:cNvSpPr txBox="1"/>
          <p:nvPr/>
        </p:nvSpPr>
        <p:spPr>
          <a:xfrm>
            <a:off x="1208314" y="3288771"/>
            <a:ext cx="46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Por que usar e-mail corporativo?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992778" y="3288771"/>
            <a:ext cx="4937760" cy="22664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472645" y="3288771"/>
            <a:ext cx="4624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 e-mail corporativo aumenta a credibilidade da identidade da empresa, passando mais confiança e segurança, seja a clientes e funcionários.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315890" y="3288771"/>
            <a:ext cx="4937760" cy="22664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6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6" y="1282769"/>
            <a:ext cx="9944100" cy="5191125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1776549" y="4153989"/>
            <a:ext cx="3631474" cy="222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/>
          <p:nvPr/>
        </p:nvCxnSpPr>
        <p:spPr>
          <a:xfrm flipV="1">
            <a:off x="5408023" y="3487783"/>
            <a:ext cx="927463" cy="7837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165668" y="3211960"/>
            <a:ext cx="287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Clique com o botão esquerdo do mousse</a:t>
            </a:r>
            <a:endParaRPr lang="pt-BR" sz="2800" dirty="0"/>
          </a:p>
        </p:txBody>
      </p:sp>
      <p:sp>
        <p:nvSpPr>
          <p:cNvPr id="12" name="Retângulo 11"/>
          <p:cNvSpPr/>
          <p:nvPr/>
        </p:nvSpPr>
        <p:spPr>
          <a:xfrm>
            <a:off x="6335486" y="3211960"/>
            <a:ext cx="2599508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8" y="1282769"/>
            <a:ext cx="9972675" cy="5010150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5891349" y="4950823"/>
            <a:ext cx="705394" cy="22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751909" y="3317966"/>
            <a:ext cx="1258388" cy="16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81006" y="4741818"/>
            <a:ext cx="2808514" cy="209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07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0" t="-1" r="32770" b="1760"/>
          <a:stretch/>
        </p:blipFill>
        <p:spPr>
          <a:xfrm>
            <a:off x="3978267" y="1282770"/>
            <a:ext cx="3940037" cy="5440294"/>
          </a:xfrm>
        </p:spPr>
      </p:pic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0" name="Seta para Baixo 9"/>
          <p:cNvSpPr/>
          <p:nvPr/>
        </p:nvSpPr>
        <p:spPr>
          <a:xfrm>
            <a:off x="7193942" y="2752133"/>
            <a:ext cx="313508" cy="6413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utoShape 2" descr="Branco | Produtos de Força e Ener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ARAUCO Brasil | Coleção Masisa | Branco Platin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2857" y="5747356"/>
            <a:ext cx="888274" cy="4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RAUCO Brasil | Coleção Masisa | Branco Platin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43" y="3393520"/>
            <a:ext cx="1436915" cy="56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4702628" y="3544780"/>
            <a:ext cx="300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o seu e-mail Lina</a:t>
            </a:r>
            <a:endParaRPr lang="pt-BR" dirty="0"/>
          </a:p>
        </p:txBody>
      </p:sp>
      <p:sp>
        <p:nvSpPr>
          <p:cNvPr id="9" name="Seta para Baixo 8"/>
          <p:cNvSpPr/>
          <p:nvPr/>
        </p:nvSpPr>
        <p:spPr>
          <a:xfrm>
            <a:off x="4389120" y="2752134"/>
            <a:ext cx="313508" cy="6413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389120" y="3500846"/>
            <a:ext cx="309589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5" r="33058" b="-41"/>
          <a:stretch/>
        </p:blipFill>
        <p:spPr>
          <a:xfrm>
            <a:off x="4072771" y="1282770"/>
            <a:ext cx="3790072" cy="5397500"/>
          </a:xfrm>
        </p:spPr>
      </p:pic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9" name="Retângulo 8"/>
          <p:cNvSpPr/>
          <p:nvPr/>
        </p:nvSpPr>
        <p:spPr>
          <a:xfrm>
            <a:off x="6736976" y="5096434"/>
            <a:ext cx="739589" cy="309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6950016" y="4333160"/>
            <a:ext cx="313508" cy="6413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3739" r="33271" b="2454"/>
          <a:stretch/>
        </p:blipFill>
        <p:spPr>
          <a:xfrm>
            <a:off x="3918307" y="1282769"/>
            <a:ext cx="3928115" cy="5360078"/>
          </a:xfrm>
        </p:spPr>
      </p:pic>
      <p:pic>
        <p:nvPicPr>
          <p:cNvPr id="3074" name="Picture 2" descr="ARAUCO Brasil | Coleção Masisa | Branco Platin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72" y="3386961"/>
            <a:ext cx="1465728" cy="57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249272" y="3482788"/>
            <a:ext cx="3200400" cy="480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3273" y="3538131"/>
            <a:ext cx="33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a senha provisória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1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5" name="Retângulo 4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3739" r="33271" b="2454"/>
          <a:stretch/>
        </p:blipFill>
        <p:spPr>
          <a:xfrm>
            <a:off x="3918307" y="1282769"/>
            <a:ext cx="3928115" cy="5360078"/>
          </a:xfrm>
        </p:spPr>
      </p:pic>
      <p:sp>
        <p:nvSpPr>
          <p:cNvPr id="9" name="Retângulo 8"/>
          <p:cNvSpPr/>
          <p:nvPr/>
        </p:nvSpPr>
        <p:spPr>
          <a:xfrm>
            <a:off x="6683188" y="4316506"/>
            <a:ext cx="766483" cy="309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flipV="1">
            <a:off x="6890369" y="4754879"/>
            <a:ext cx="352120" cy="68806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45" y="1190625"/>
            <a:ext cx="7743825" cy="5667375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>
            <a:off x="0" y="0"/>
            <a:ext cx="12192000" cy="1282769"/>
            <a:chOff x="0" y="0"/>
            <a:chExt cx="12192000" cy="1282769"/>
          </a:xfrm>
        </p:grpSpPr>
        <p:sp>
          <p:nvSpPr>
            <p:cNvPr id="6" name="Retângulo 5"/>
            <p:cNvSpPr/>
            <p:nvPr/>
          </p:nvSpPr>
          <p:spPr>
            <a:xfrm>
              <a:off x="1632857" y="0"/>
              <a:ext cx="10559143" cy="1282769"/>
            </a:xfrm>
            <a:prstGeom prst="rect">
              <a:avLst/>
            </a:prstGeom>
            <a:solidFill>
              <a:srgbClr val="0064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EC16F6E-8DF3-4422-8E41-35D556DF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32857" cy="12827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Retângulo 7"/>
          <p:cNvSpPr/>
          <p:nvPr/>
        </p:nvSpPr>
        <p:spPr>
          <a:xfrm>
            <a:off x="3213463" y="5917474"/>
            <a:ext cx="5721531" cy="352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912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75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Renner Guiciard</dc:creator>
  <cp:lastModifiedBy>Renner Guiciard</cp:lastModifiedBy>
  <cp:revision>38</cp:revision>
  <dcterms:created xsi:type="dcterms:W3CDTF">2020-07-13T20:48:26Z</dcterms:created>
  <dcterms:modified xsi:type="dcterms:W3CDTF">2020-07-21T20:30:36Z</dcterms:modified>
</cp:coreProperties>
</file>