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E83CE-3835-4501-AB15-39075CD96491}" v="3" dt="2019-03-16T17:46:2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88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50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1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1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algn="ctr"/>
            <a:r>
              <a:rPr lang="pt-BR" sz="1200" dirty="0"/>
              <a:t>De Negócio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3244151" y="2809827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Loja</a:t>
            </a:r>
            <a:endParaRPr sz="1000" dirty="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2369374" cy="65322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940896" y="1381178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Efetuar a Compra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25" name="Google Shape;64;p13"/>
          <p:cNvGrpSpPr/>
          <p:nvPr/>
        </p:nvGrpSpPr>
        <p:grpSpPr>
          <a:xfrm>
            <a:off x="3993973" y="1605856"/>
            <a:ext cx="1021200" cy="830484"/>
            <a:chOff x="2852000" y="3424900"/>
            <a:chExt cx="1021200" cy="830484"/>
          </a:xfrm>
        </p:grpSpPr>
        <p:grpSp>
          <p:nvGrpSpPr>
            <p:cNvPr id="26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8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67;p13"/>
              <p:cNvCxnSpPr>
                <a:stCxn id="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41" name="Google Shape;74;p13"/>
          <p:cNvSpPr txBox="1"/>
          <p:nvPr/>
        </p:nvSpPr>
        <p:spPr>
          <a:xfrm>
            <a:off x="4566820" y="1692248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Efetuar a Venda</a:t>
            </a:r>
          </a:p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Atualizar o Estoque</a:t>
            </a:r>
          </a:p>
          <a:p>
            <a:pPr marL="457200" indent="-292100">
              <a:buClr>
                <a:schemeClr val="dk1"/>
              </a:buClr>
              <a:buSzPts val="1000"/>
              <a:buChar char="❖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45" name="Google Shape;72;p13"/>
          <p:cNvCxnSpPr/>
          <p:nvPr/>
        </p:nvCxnSpPr>
        <p:spPr>
          <a:xfrm rot="5400000">
            <a:off x="3881523" y="2413724"/>
            <a:ext cx="731009" cy="3570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1;p13"/>
          <p:cNvSpPr txBox="1"/>
          <p:nvPr/>
        </p:nvSpPr>
        <p:spPr>
          <a:xfrm>
            <a:off x="4001760" y="2173589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Vendedor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48616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Efetuar </a:t>
            </a:r>
            <a:r>
              <a:rPr lang="pt-BR" sz="1000" dirty="0"/>
              <a:t>a Compra</a:t>
            </a:r>
            <a:endParaRPr sz="10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791556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/>
            <a:endParaRPr lang="en-US" dirty="0"/>
          </a:p>
        </p:txBody>
      </p:sp>
      <p:sp>
        <p:nvSpPr>
          <p:cNvPr id="19" name="Google Shape;92;p14"/>
          <p:cNvSpPr/>
          <p:nvPr/>
        </p:nvSpPr>
        <p:spPr>
          <a:xfrm>
            <a:off x="4258819" y="174833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Caixa</a:t>
            </a:r>
            <a:endParaRPr sz="1000" dirty="0"/>
          </a:p>
        </p:txBody>
      </p:sp>
      <p:cxnSp>
        <p:nvCxnSpPr>
          <p:cNvPr id="27" name="Google Shape;73;p13"/>
          <p:cNvCxnSpPr>
            <a:cxnSpLocks/>
          </p:cNvCxnSpPr>
          <p:nvPr/>
        </p:nvCxnSpPr>
        <p:spPr>
          <a:xfrm rot="16200000" flipV="1">
            <a:off x="4282927" y="2655564"/>
            <a:ext cx="1029009" cy="2612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73;p13"/>
          <p:cNvCxnSpPr>
            <a:stCxn id="19" idx="0"/>
          </p:cNvCxnSpPr>
          <p:nvPr/>
        </p:nvCxnSpPr>
        <p:spPr>
          <a:xfrm rot="16200000" flipV="1">
            <a:off x="17827983" y="6346626"/>
            <a:ext cx="856883" cy="39342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3;p13">
            <a:extLst>
              <a:ext uri="{FF2B5EF4-FFF2-40B4-BE49-F238E27FC236}">
                <a16:creationId xmlns:a16="http://schemas.microsoft.com/office/drawing/2014/main" id="{92094060-89EA-4C83-91D8-1AF15F3D6379}"/>
              </a:ext>
            </a:extLst>
          </p:cNvPr>
          <p:cNvCxnSpPr>
            <a:cxnSpLocks/>
          </p:cNvCxnSpPr>
          <p:nvPr/>
        </p:nvCxnSpPr>
        <p:spPr>
          <a:xfrm flipV="1">
            <a:off x="4670618" y="753771"/>
            <a:ext cx="339555" cy="10619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25;p15">
            <a:extLst>
              <a:ext uri="{FF2B5EF4-FFF2-40B4-BE49-F238E27FC236}">
                <a16:creationId xmlns:a16="http://schemas.microsoft.com/office/drawing/2014/main" id="{3CC279F3-C453-4218-A16D-200BF72E07FC}"/>
              </a:ext>
            </a:extLst>
          </p:cNvPr>
          <p:cNvSpPr/>
          <p:nvPr/>
        </p:nvSpPr>
        <p:spPr>
          <a:xfrm>
            <a:off x="4675559" y="3206740"/>
            <a:ext cx="1723200" cy="74726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  <a:p>
            <a:pPr marL="457200" indent="-292100">
              <a:buSzPts val="1000"/>
              <a:buFont typeface="Arial,Sans-Serif"/>
              <a:buChar char="●"/>
            </a:pPr>
            <a:r>
              <a:rPr lang="pt-BR" sz="1000" dirty="0"/>
              <a:t>Informar sobre o valor total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Realizar Compra</a:t>
            </a:r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grpSp>
        <p:nvGrpSpPr>
          <p:cNvPr id="45" name="Google Shape;83;p14">
            <a:extLst>
              <a:ext uri="{FF2B5EF4-FFF2-40B4-BE49-F238E27FC236}">
                <a16:creationId xmlns:a16="http://schemas.microsoft.com/office/drawing/2014/main" id="{E3D78D81-0C3F-4E61-A184-A6CFBA4E2922}"/>
              </a:ext>
            </a:extLst>
          </p:cNvPr>
          <p:cNvGrpSpPr/>
          <p:nvPr/>
        </p:nvGrpSpPr>
        <p:grpSpPr>
          <a:xfrm>
            <a:off x="5949497" y="1791664"/>
            <a:ext cx="1021200" cy="830488"/>
            <a:chOff x="2852000" y="3424896"/>
            <a:chExt cx="1021200" cy="830488"/>
          </a:xfrm>
        </p:grpSpPr>
        <p:grpSp>
          <p:nvGrpSpPr>
            <p:cNvPr id="46" name="Google Shape;84;p14">
              <a:extLst>
                <a:ext uri="{FF2B5EF4-FFF2-40B4-BE49-F238E27FC236}">
                  <a16:creationId xmlns:a16="http://schemas.microsoft.com/office/drawing/2014/main" id="{78F19C74-AEFB-447A-88AE-C0FDAEA96DB9}"/>
                </a:ext>
              </a:extLst>
            </p:cNvPr>
            <p:cNvGrpSpPr/>
            <p:nvPr/>
          </p:nvGrpSpPr>
          <p:grpSpPr>
            <a:xfrm>
              <a:off x="3206358" y="3424896"/>
              <a:ext cx="308886" cy="587734"/>
              <a:chOff x="1499725" y="1450825"/>
              <a:chExt cx="497400" cy="843600"/>
            </a:xfrm>
          </p:grpSpPr>
          <p:sp>
            <p:nvSpPr>
              <p:cNvPr id="48" name="Google Shape;85;p14">
                <a:extLst>
                  <a:ext uri="{FF2B5EF4-FFF2-40B4-BE49-F238E27FC236}">
                    <a16:creationId xmlns:a16="http://schemas.microsoft.com/office/drawing/2014/main" id="{4AADDF75-24E7-4854-95A6-833CCA64CC25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86;p14">
                <a:extLst>
                  <a:ext uri="{FF2B5EF4-FFF2-40B4-BE49-F238E27FC236}">
                    <a16:creationId xmlns:a16="http://schemas.microsoft.com/office/drawing/2014/main" id="{84CA6EDF-98A4-4AD0-838F-BE3F678F2C44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7;p14">
                <a:extLst>
                  <a:ext uri="{FF2B5EF4-FFF2-40B4-BE49-F238E27FC236}">
                    <a16:creationId xmlns:a16="http://schemas.microsoft.com/office/drawing/2014/main" id="{0DBC5FBC-05F4-46D0-8553-98362B361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88;p14">
                <a:extLst>
                  <a:ext uri="{FF2B5EF4-FFF2-40B4-BE49-F238E27FC236}">
                    <a16:creationId xmlns:a16="http://schemas.microsoft.com/office/drawing/2014/main" id="{A0903BA2-8099-440D-999D-444506B28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89;p14">
                <a:extLst>
                  <a:ext uri="{FF2B5EF4-FFF2-40B4-BE49-F238E27FC236}">
                    <a16:creationId xmlns:a16="http://schemas.microsoft.com/office/drawing/2014/main" id="{80B166A4-A77F-4607-A773-023D18D23B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90;p14">
              <a:extLst>
                <a:ext uri="{FF2B5EF4-FFF2-40B4-BE49-F238E27FC236}">
                  <a16:creationId xmlns:a16="http://schemas.microsoft.com/office/drawing/2014/main" id="{56DB44DB-6597-4882-84D1-01E1023E45C1}"/>
                </a:ext>
              </a:extLst>
            </p:cNvPr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3" name="Google Shape;71;p13">
            <a:extLst>
              <a:ext uri="{FF2B5EF4-FFF2-40B4-BE49-F238E27FC236}">
                <a16:creationId xmlns:a16="http://schemas.microsoft.com/office/drawing/2014/main" id="{7FDE1BE0-7721-4009-9C0C-A5881318F0A9}"/>
              </a:ext>
            </a:extLst>
          </p:cNvPr>
          <p:cNvSpPr txBox="1"/>
          <p:nvPr/>
        </p:nvSpPr>
        <p:spPr>
          <a:xfrm>
            <a:off x="5946554" y="2299308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Vendedor</a:t>
            </a:r>
            <a:endParaRPr sz="1200" b="1" dirty="0"/>
          </a:p>
        </p:txBody>
      </p:sp>
      <p:cxnSp>
        <p:nvCxnSpPr>
          <p:cNvPr id="54" name="Google Shape;73;p13">
            <a:extLst>
              <a:ext uri="{FF2B5EF4-FFF2-40B4-BE49-F238E27FC236}">
                <a16:creationId xmlns:a16="http://schemas.microsoft.com/office/drawing/2014/main" id="{EB2F9D07-FD52-4094-A6AB-B05ABB1A8EEA}"/>
              </a:ext>
            </a:extLst>
          </p:cNvPr>
          <p:cNvCxnSpPr>
            <a:cxnSpLocks/>
          </p:cNvCxnSpPr>
          <p:nvPr/>
        </p:nvCxnSpPr>
        <p:spPr>
          <a:xfrm flipH="1" flipV="1">
            <a:off x="5354334" y="906696"/>
            <a:ext cx="910311" cy="12874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92;p14">
            <a:extLst>
              <a:ext uri="{FF2B5EF4-FFF2-40B4-BE49-F238E27FC236}">
                <a16:creationId xmlns:a16="http://schemas.microsoft.com/office/drawing/2014/main" id="{64CE02F6-F581-4321-AB52-5783F8239D1F}"/>
              </a:ext>
            </a:extLst>
          </p:cNvPr>
          <p:cNvSpPr/>
          <p:nvPr/>
        </p:nvSpPr>
        <p:spPr>
          <a:xfrm>
            <a:off x="3094253" y="174833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000" dirty="0"/>
              <a:t>Loja</a:t>
            </a:r>
            <a:endParaRPr lang="pt-BR" dirty="0"/>
          </a:p>
        </p:txBody>
      </p:sp>
      <p:sp>
        <p:nvSpPr>
          <p:cNvPr id="56" name="Google Shape;125;p15">
            <a:extLst>
              <a:ext uri="{FF2B5EF4-FFF2-40B4-BE49-F238E27FC236}">
                <a16:creationId xmlns:a16="http://schemas.microsoft.com/office/drawing/2014/main" id="{E3EBA0CB-E757-43B5-A865-D746F35DC8B4}"/>
              </a:ext>
            </a:extLst>
          </p:cNvPr>
          <p:cNvSpPr/>
          <p:nvPr/>
        </p:nvSpPr>
        <p:spPr>
          <a:xfrm>
            <a:off x="2497389" y="3023428"/>
            <a:ext cx="1841813" cy="74726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  <a:p>
            <a:pPr marL="457200" indent="-292100">
              <a:buSzPts val="1000"/>
              <a:buFont typeface="Arial,Sans-Serif"/>
              <a:buChar char="●"/>
            </a:pPr>
            <a:r>
              <a:rPr lang="pt-BR" sz="1000" dirty="0"/>
              <a:t>Procurar o produto</a:t>
            </a:r>
            <a:endParaRPr lang="en-US" sz="1000" dirty="0"/>
          </a:p>
          <a:p>
            <a:pPr marL="457200" indent="-292100">
              <a:buSzPts val="1000"/>
              <a:buFont typeface="Arial,Sans-Serif"/>
              <a:buChar char="●"/>
            </a:pPr>
            <a:r>
              <a:rPr lang="pt-BR" sz="1000" dirty="0"/>
              <a:t>Escolher o produto</a:t>
            </a:r>
            <a:endParaRPr lang="pt-BR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57" name="Google Shape;73;p13">
            <a:extLst>
              <a:ext uri="{FF2B5EF4-FFF2-40B4-BE49-F238E27FC236}">
                <a16:creationId xmlns:a16="http://schemas.microsoft.com/office/drawing/2014/main" id="{5E7FEF93-4487-4E5D-A401-5AFF57AA3A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5118" y="1088016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73;p13">
            <a:extLst>
              <a:ext uri="{FF2B5EF4-FFF2-40B4-BE49-F238E27FC236}">
                <a16:creationId xmlns:a16="http://schemas.microsoft.com/office/drawing/2014/main" id="{555403EE-FF22-4EC6-ADD1-3F6237B1B3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4580" y="2522157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45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Efetuar </a:t>
            </a:r>
            <a:r>
              <a:rPr lang="pt-BR" sz="1000" dirty="0"/>
              <a:t>a Venda</a:t>
            </a:r>
            <a:endParaRPr sz="10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19" name="Google Shape;92;p14"/>
          <p:cNvSpPr/>
          <p:nvPr/>
        </p:nvSpPr>
        <p:spPr>
          <a:xfrm>
            <a:off x="4064725" y="173755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Caixa</a:t>
            </a:r>
            <a:endParaRPr sz="1000" dirty="0"/>
          </a:p>
        </p:txBody>
      </p:sp>
      <p:cxnSp>
        <p:nvCxnSpPr>
          <p:cNvPr id="27" name="Google Shape;73;p13"/>
          <p:cNvCxnSpPr>
            <a:cxnSpLocks/>
          </p:cNvCxnSpPr>
          <p:nvPr/>
        </p:nvCxnSpPr>
        <p:spPr>
          <a:xfrm rot="16200000" flipV="1">
            <a:off x="4282927" y="2655564"/>
            <a:ext cx="1029009" cy="2612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73;p13"/>
          <p:cNvCxnSpPr>
            <a:stCxn id="19" idx="0"/>
          </p:cNvCxnSpPr>
          <p:nvPr/>
        </p:nvCxnSpPr>
        <p:spPr>
          <a:xfrm rot="16200000" flipV="1">
            <a:off x="13569164" y="4598290"/>
            <a:ext cx="856883" cy="39342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3;p13">
            <a:extLst>
              <a:ext uri="{FF2B5EF4-FFF2-40B4-BE49-F238E27FC236}">
                <a16:creationId xmlns:a16="http://schemas.microsoft.com/office/drawing/2014/main" id="{92094060-89EA-4C83-91D8-1AF15F3D63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5835" y="1141931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25;p15">
            <a:extLst>
              <a:ext uri="{FF2B5EF4-FFF2-40B4-BE49-F238E27FC236}">
                <a16:creationId xmlns:a16="http://schemas.microsoft.com/office/drawing/2014/main" id="{3CC279F3-C453-4218-A16D-200BF72E07FC}"/>
              </a:ext>
            </a:extLst>
          </p:cNvPr>
          <p:cNvSpPr/>
          <p:nvPr/>
        </p:nvSpPr>
        <p:spPr>
          <a:xfrm>
            <a:off x="3597257" y="3228306"/>
            <a:ext cx="1723200" cy="607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Pegar o pedido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Cadastrar o pedido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Verificar a disponibilidade do pedido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Realizar a Venda</a:t>
            </a:r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grpSp>
        <p:nvGrpSpPr>
          <p:cNvPr id="45" name="Google Shape;83;p14">
            <a:extLst>
              <a:ext uri="{FF2B5EF4-FFF2-40B4-BE49-F238E27FC236}">
                <a16:creationId xmlns:a16="http://schemas.microsoft.com/office/drawing/2014/main" id="{E3D78D81-0C3F-4E61-A184-A6CFBA4E2922}"/>
              </a:ext>
            </a:extLst>
          </p:cNvPr>
          <p:cNvGrpSpPr/>
          <p:nvPr/>
        </p:nvGrpSpPr>
        <p:grpSpPr>
          <a:xfrm>
            <a:off x="5949497" y="1791664"/>
            <a:ext cx="1021200" cy="830488"/>
            <a:chOff x="2852000" y="3424896"/>
            <a:chExt cx="1021200" cy="830488"/>
          </a:xfrm>
        </p:grpSpPr>
        <p:grpSp>
          <p:nvGrpSpPr>
            <p:cNvPr id="46" name="Google Shape;84;p14">
              <a:extLst>
                <a:ext uri="{FF2B5EF4-FFF2-40B4-BE49-F238E27FC236}">
                  <a16:creationId xmlns:a16="http://schemas.microsoft.com/office/drawing/2014/main" id="{78F19C74-AEFB-447A-88AE-C0FDAEA96DB9}"/>
                </a:ext>
              </a:extLst>
            </p:cNvPr>
            <p:cNvGrpSpPr/>
            <p:nvPr/>
          </p:nvGrpSpPr>
          <p:grpSpPr>
            <a:xfrm>
              <a:off x="3206358" y="3424896"/>
              <a:ext cx="308886" cy="587734"/>
              <a:chOff x="1499725" y="1450825"/>
              <a:chExt cx="497400" cy="843600"/>
            </a:xfrm>
          </p:grpSpPr>
          <p:sp>
            <p:nvSpPr>
              <p:cNvPr id="48" name="Google Shape;85;p14">
                <a:extLst>
                  <a:ext uri="{FF2B5EF4-FFF2-40B4-BE49-F238E27FC236}">
                    <a16:creationId xmlns:a16="http://schemas.microsoft.com/office/drawing/2014/main" id="{4AADDF75-24E7-4854-95A6-833CCA64CC25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86;p14">
                <a:extLst>
                  <a:ext uri="{FF2B5EF4-FFF2-40B4-BE49-F238E27FC236}">
                    <a16:creationId xmlns:a16="http://schemas.microsoft.com/office/drawing/2014/main" id="{84CA6EDF-98A4-4AD0-838F-BE3F678F2C44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7;p14">
                <a:extLst>
                  <a:ext uri="{FF2B5EF4-FFF2-40B4-BE49-F238E27FC236}">
                    <a16:creationId xmlns:a16="http://schemas.microsoft.com/office/drawing/2014/main" id="{0DBC5FBC-05F4-46D0-8553-98362B361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88;p14">
                <a:extLst>
                  <a:ext uri="{FF2B5EF4-FFF2-40B4-BE49-F238E27FC236}">
                    <a16:creationId xmlns:a16="http://schemas.microsoft.com/office/drawing/2014/main" id="{A0903BA2-8099-440D-999D-444506B28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89;p14">
                <a:extLst>
                  <a:ext uri="{FF2B5EF4-FFF2-40B4-BE49-F238E27FC236}">
                    <a16:creationId xmlns:a16="http://schemas.microsoft.com/office/drawing/2014/main" id="{80B166A4-A77F-4607-A773-023D18D23B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90;p14">
              <a:extLst>
                <a:ext uri="{FF2B5EF4-FFF2-40B4-BE49-F238E27FC236}">
                  <a16:creationId xmlns:a16="http://schemas.microsoft.com/office/drawing/2014/main" id="{56DB44DB-6597-4882-84D1-01E1023E45C1}"/>
                </a:ext>
              </a:extLst>
            </p:cNvPr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3" name="Google Shape;71;p13">
            <a:extLst>
              <a:ext uri="{FF2B5EF4-FFF2-40B4-BE49-F238E27FC236}">
                <a16:creationId xmlns:a16="http://schemas.microsoft.com/office/drawing/2014/main" id="{7FDE1BE0-7721-4009-9C0C-A5881318F0A9}"/>
              </a:ext>
            </a:extLst>
          </p:cNvPr>
          <p:cNvSpPr txBox="1"/>
          <p:nvPr/>
        </p:nvSpPr>
        <p:spPr>
          <a:xfrm>
            <a:off x="5946554" y="2299308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Vendedor</a:t>
            </a:r>
            <a:endParaRPr sz="1200" b="1" dirty="0"/>
          </a:p>
        </p:txBody>
      </p:sp>
      <p:cxnSp>
        <p:nvCxnSpPr>
          <p:cNvPr id="54" name="Google Shape;73;p13">
            <a:extLst>
              <a:ext uri="{FF2B5EF4-FFF2-40B4-BE49-F238E27FC236}">
                <a16:creationId xmlns:a16="http://schemas.microsoft.com/office/drawing/2014/main" id="{EB2F9D07-FD52-4094-A6AB-B05ABB1A8EEA}"/>
              </a:ext>
            </a:extLst>
          </p:cNvPr>
          <p:cNvCxnSpPr>
            <a:cxnSpLocks/>
          </p:cNvCxnSpPr>
          <p:nvPr/>
        </p:nvCxnSpPr>
        <p:spPr>
          <a:xfrm flipH="1" flipV="1">
            <a:off x="5354334" y="906696"/>
            <a:ext cx="910311" cy="12874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804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Atualizar o estoque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19" name="Google Shape;92;p14"/>
          <p:cNvSpPr/>
          <p:nvPr/>
        </p:nvSpPr>
        <p:spPr>
          <a:xfrm>
            <a:off x="4064725" y="173755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Estoque</a:t>
            </a:r>
            <a:endParaRPr sz="1000" dirty="0"/>
          </a:p>
        </p:txBody>
      </p:sp>
      <p:cxnSp>
        <p:nvCxnSpPr>
          <p:cNvPr id="27" name="Google Shape;73;p13"/>
          <p:cNvCxnSpPr>
            <a:cxnSpLocks/>
          </p:cNvCxnSpPr>
          <p:nvPr/>
        </p:nvCxnSpPr>
        <p:spPr>
          <a:xfrm rot="16200000" flipV="1">
            <a:off x="4282927" y="2655564"/>
            <a:ext cx="1029009" cy="2612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73;p13"/>
          <p:cNvCxnSpPr>
            <a:stCxn id="19" idx="0"/>
          </p:cNvCxnSpPr>
          <p:nvPr/>
        </p:nvCxnSpPr>
        <p:spPr>
          <a:xfrm rot="16200000" flipV="1">
            <a:off x="13569164" y="4598290"/>
            <a:ext cx="856883" cy="39342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3;p13">
            <a:extLst>
              <a:ext uri="{FF2B5EF4-FFF2-40B4-BE49-F238E27FC236}">
                <a16:creationId xmlns:a16="http://schemas.microsoft.com/office/drawing/2014/main" id="{92094060-89EA-4C83-91D8-1AF15F3D63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5835" y="1141931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25;p15">
            <a:extLst>
              <a:ext uri="{FF2B5EF4-FFF2-40B4-BE49-F238E27FC236}">
                <a16:creationId xmlns:a16="http://schemas.microsoft.com/office/drawing/2014/main" id="{3CC279F3-C453-4218-A16D-200BF72E07FC}"/>
              </a:ext>
            </a:extLst>
          </p:cNvPr>
          <p:cNvSpPr/>
          <p:nvPr/>
        </p:nvSpPr>
        <p:spPr>
          <a:xfrm>
            <a:off x="3597257" y="3228306"/>
            <a:ext cx="1723200" cy="607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Cadastrar produto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Verificar disponibilização no Estoque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Atualização do Estoque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Relatório</a:t>
            </a:r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grpSp>
        <p:nvGrpSpPr>
          <p:cNvPr id="45" name="Google Shape;83;p14">
            <a:extLst>
              <a:ext uri="{FF2B5EF4-FFF2-40B4-BE49-F238E27FC236}">
                <a16:creationId xmlns:a16="http://schemas.microsoft.com/office/drawing/2014/main" id="{E3D78D81-0C3F-4E61-A184-A6CFBA4E2922}"/>
              </a:ext>
            </a:extLst>
          </p:cNvPr>
          <p:cNvGrpSpPr/>
          <p:nvPr/>
        </p:nvGrpSpPr>
        <p:grpSpPr>
          <a:xfrm>
            <a:off x="5949497" y="1791664"/>
            <a:ext cx="1021200" cy="830488"/>
            <a:chOff x="2852000" y="3424896"/>
            <a:chExt cx="1021200" cy="830488"/>
          </a:xfrm>
        </p:grpSpPr>
        <p:grpSp>
          <p:nvGrpSpPr>
            <p:cNvPr id="46" name="Google Shape;84;p14">
              <a:extLst>
                <a:ext uri="{FF2B5EF4-FFF2-40B4-BE49-F238E27FC236}">
                  <a16:creationId xmlns:a16="http://schemas.microsoft.com/office/drawing/2014/main" id="{78F19C74-AEFB-447A-88AE-C0FDAEA96DB9}"/>
                </a:ext>
              </a:extLst>
            </p:cNvPr>
            <p:cNvGrpSpPr/>
            <p:nvPr/>
          </p:nvGrpSpPr>
          <p:grpSpPr>
            <a:xfrm>
              <a:off x="3206358" y="3424896"/>
              <a:ext cx="308886" cy="587734"/>
              <a:chOff x="1499725" y="1450825"/>
              <a:chExt cx="497400" cy="843600"/>
            </a:xfrm>
          </p:grpSpPr>
          <p:sp>
            <p:nvSpPr>
              <p:cNvPr id="48" name="Google Shape;85;p14">
                <a:extLst>
                  <a:ext uri="{FF2B5EF4-FFF2-40B4-BE49-F238E27FC236}">
                    <a16:creationId xmlns:a16="http://schemas.microsoft.com/office/drawing/2014/main" id="{4AADDF75-24E7-4854-95A6-833CCA64CC25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86;p14">
                <a:extLst>
                  <a:ext uri="{FF2B5EF4-FFF2-40B4-BE49-F238E27FC236}">
                    <a16:creationId xmlns:a16="http://schemas.microsoft.com/office/drawing/2014/main" id="{84CA6EDF-98A4-4AD0-838F-BE3F678F2C44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7;p14">
                <a:extLst>
                  <a:ext uri="{FF2B5EF4-FFF2-40B4-BE49-F238E27FC236}">
                    <a16:creationId xmlns:a16="http://schemas.microsoft.com/office/drawing/2014/main" id="{0DBC5FBC-05F4-46D0-8553-98362B361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88;p14">
                <a:extLst>
                  <a:ext uri="{FF2B5EF4-FFF2-40B4-BE49-F238E27FC236}">
                    <a16:creationId xmlns:a16="http://schemas.microsoft.com/office/drawing/2014/main" id="{A0903BA2-8099-440D-999D-444506B28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89;p14">
                <a:extLst>
                  <a:ext uri="{FF2B5EF4-FFF2-40B4-BE49-F238E27FC236}">
                    <a16:creationId xmlns:a16="http://schemas.microsoft.com/office/drawing/2014/main" id="{80B166A4-A77F-4607-A773-023D18D23B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90;p14">
              <a:extLst>
                <a:ext uri="{FF2B5EF4-FFF2-40B4-BE49-F238E27FC236}">
                  <a16:creationId xmlns:a16="http://schemas.microsoft.com/office/drawing/2014/main" id="{56DB44DB-6597-4882-84D1-01E1023E45C1}"/>
                </a:ext>
              </a:extLst>
            </p:cNvPr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3" name="Google Shape;71;p13">
            <a:extLst>
              <a:ext uri="{FF2B5EF4-FFF2-40B4-BE49-F238E27FC236}">
                <a16:creationId xmlns:a16="http://schemas.microsoft.com/office/drawing/2014/main" id="{7FDE1BE0-7721-4009-9C0C-A5881318F0A9}"/>
              </a:ext>
            </a:extLst>
          </p:cNvPr>
          <p:cNvSpPr txBox="1"/>
          <p:nvPr/>
        </p:nvSpPr>
        <p:spPr>
          <a:xfrm>
            <a:off x="5946554" y="2299308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Vendedor</a:t>
            </a:r>
            <a:endParaRPr sz="1200" b="1" dirty="0"/>
          </a:p>
        </p:txBody>
      </p:sp>
      <p:cxnSp>
        <p:nvCxnSpPr>
          <p:cNvPr id="54" name="Google Shape;73;p13">
            <a:extLst>
              <a:ext uri="{FF2B5EF4-FFF2-40B4-BE49-F238E27FC236}">
                <a16:creationId xmlns:a16="http://schemas.microsoft.com/office/drawing/2014/main" id="{EB2F9D07-FD52-4094-A6AB-B05ABB1A8EEA}"/>
              </a:ext>
            </a:extLst>
          </p:cNvPr>
          <p:cNvCxnSpPr>
            <a:cxnSpLocks/>
          </p:cNvCxnSpPr>
          <p:nvPr/>
        </p:nvCxnSpPr>
        <p:spPr>
          <a:xfrm flipH="1" flipV="1">
            <a:off x="5354334" y="906696"/>
            <a:ext cx="910311" cy="12874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1465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207</Words>
  <Application>Microsoft Office PowerPoint</Application>
  <PresentationFormat>Apresentação na tela (16:9)</PresentationFormat>
  <Paragraphs>65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Ericson de Souza Roza</cp:lastModifiedBy>
  <cp:revision>206</cp:revision>
  <dcterms:modified xsi:type="dcterms:W3CDTF">2019-03-16T23:04:08Z</dcterms:modified>
</cp:coreProperties>
</file>