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9144000" cx="9144000"/>
  <p:notesSz cx="9144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0492CC3-EF60-46B8-9D59-BDBEED5BDB02}">
  <a:tblStyle styleId="{D0492CC3-EF60-46B8-9D59-BDBEED5BDB02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23D91AA-F17E-464F-A7F4-056034CFEC8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C74ACCBA-BD86-45FF-9352-4141E90B66BD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 txBox="1"/>
          <p:nvPr>
            <p:ph idx="12" type="sldNum"/>
          </p:nvPr>
        </p:nvSpPr>
        <p:spPr>
          <a:xfrm>
            <a:off x="5180013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 txBox="1"/>
          <p:nvPr>
            <p:ph idx="12" type="sldNum"/>
          </p:nvPr>
        </p:nvSpPr>
        <p:spPr>
          <a:xfrm>
            <a:off x="5180013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5180013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 txBox="1"/>
          <p:nvPr>
            <p:ph idx="12" type="sldNum"/>
          </p:nvPr>
        </p:nvSpPr>
        <p:spPr>
          <a:xfrm>
            <a:off x="5180013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/>
          <p:nvPr>
            <p:ph idx="2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 txBox="1"/>
          <p:nvPr>
            <p:ph idx="12" type="sldNum"/>
          </p:nvPr>
        </p:nvSpPr>
        <p:spPr>
          <a:xfrm>
            <a:off x="5180013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529839" y="285813"/>
            <a:ext cx="8084320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282287" y="1295147"/>
            <a:ext cx="8579425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214281" y="214292"/>
            <a:ext cx="2576062" cy="78581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0" y="1214420"/>
            <a:ext cx="6858634" cy="1905"/>
          </a:xfrm>
          <a:custGeom>
            <a:rect b="b" l="l" r="r" t="t"/>
            <a:pathLst>
              <a:path extrusionOk="0" h="1905" w="6858634">
                <a:moveTo>
                  <a:pt x="0" y="0"/>
                </a:moveTo>
                <a:lnTo>
                  <a:pt x="6858011" y="1587"/>
                </a:lnTo>
              </a:path>
            </a:pathLst>
          </a:custGeom>
          <a:noFill/>
          <a:ln cap="flat" cmpd="sng" w="9525">
            <a:solidFill>
              <a:srgbClr val="5D9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7353285" y="4800590"/>
            <a:ext cx="1790696" cy="20573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 txBox="1"/>
          <p:nvPr>
            <p:ph type="ctrTitle"/>
          </p:nvPr>
        </p:nvSpPr>
        <p:spPr>
          <a:xfrm>
            <a:off x="896369" y="2133471"/>
            <a:ext cx="7351260" cy="1362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2022395" y="3895335"/>
            <a:ext cx="5099208" cy="998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>
  <p:cSld name="Two Content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214281" y="214292"/>
            <a:ext cx="2576062" cy="78581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0" y="1214420"/>
            <a:ext cx="6858634" cy="1905"/>
          </a:xfrm>
          <a:custGeom>
            <a:rect b="b" l="l" r="r" t="t"/>
            <a:pathLst>
              <a:path extrusionOk="0" h="1905" w="6858634">
                <a:moveTo>
                  <a:pt x="0" y="0"/>
                </a:moveTo>
                <a:lnTo>
                  <a:pt x="6858011" y="1587"/>
                </a:lnTo>
              </a:path>
            </a:pathLst>
          </a:custGeom>
          <a:noFill/>
          <a:ln cap="flat" cmpd="sng" w="9525">
            <a:solidFill>
              <a:srgbClr val="5D9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7353285" y="4800590"/>
            <a:ext cx="1790696" cy="20573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357156" y="3929067"/>
            <a:ext cx="3072375" cy="22189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529839" y="285813"/>
            <a:ext cx="8084320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214281" y="214292"/>
            <a:ext cx="2576062" cy="78581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0" y="1214420"/>
            <a:ext cx="6858634" cy="1905"/>
          </a:xfrm>
          <a:custGeom>
            <a:rect b="b" l="l" r="r" t="t"/>
            <a:pathLst>
              <a:path extrusionOk="0" h="1905" w="6858634">
                <a:moveTo>
                  <a:pt x="0" y="0"/>
                </a:moveTo>
                <a:lnTo>
                  <a:pt x="6858011" y="1587"/>
                </a:lnTo>
              </a:path>
            </a:pathLst>
          </a:custGeom>
          <a:noFill/>
          <a:ln cap="flat" cmpd="sng" w="9525">
            <a:solidFill>
              <a:srgbClr val="5D9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7353285" y="4800590"/>
            <a:ext cx="1790696" cy="20573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529839" y="285813"/>
            <a:ext cx="8084320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14281" y="214292"/>
            <a:ext cx="2576062" cy="785815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529839" y="285813"/>
            <a:ext cx="8084320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282287" y="1295147"/>
            <a:ext cx="8579425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>
            <a:off x="0" y="1214420"/>
            <a:ext cx="6858634" cy="1905"/>
          </a:xfrm>
          <a:custGeom>
            <a:rect b="b" l="l" r="r" t="t"/>
            <a:pathLst>
              <a:path extrusionOk="0" h="1905" w="6858634">
                <a:moveTo>
                  <a:pt x="0" y="0"/>
                </a:moveTo>
                <a:lnTo>
                  <a:pt x="6858011" y="1587"/>
                </a:lnTo>
              </a:path>
            </a:pathLst>
          </a:custGeom>
          <a:noFill/>
          <a:ln cap="flat" cmpd="sng" w="9525">
            <a:solidFill>
              <a:srgbClr val="5D9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7353285" y="4800590"/>
            <a:ext cx="1790696" cy="20573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4527941" y="4023891"/>
            <a:ext cx="4611370" cy="1016000"/>
          </a:xfrm>
          <a:custGeom>
            <a:rect b="b" l="l" r="r" t="t"/>
            <a:pathLst>
              <a:path extrusionOk="0" h="1016000" w="4611370">
                <a:moveTo>
                  <a:pt x="0" y="0"/>
                </a:moveTo>
                <a:lnTo>
                  <a:pt x="4610765" y="0"/>
                </a:lnTo>
                <a:lnTo>
                  <a:pt x="4610765" y="1015647"/>
                </a:lnTo>
                <a:lnTo>
                  <a:pt x="0" y="1015647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4074550" y="4060474"/>
            <a:ext cx="4949700" cy="28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394970" lvl="0" marL="62230" marR="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Atualizar estoque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94970" lvl="0" marL="6223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Evento: Vendedor Atualiza Estoque.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94970" lvl="0" marL="6223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Objetivo: Atualizar Estoque.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94970" lvl="0" marL="6223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Trabalhadores Envolvidos: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3518" lvl="0" marL="693420" marR="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❑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Vendedor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1614" lvl="1" marL="953770" marR="19685" rtl="0" algn="l">
              <a:lnSpc>
                <a:spcPct val="102299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∙"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Insere dados e/ou altera no sistema.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780" lvl="2" marL="1410335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algum produto estiver faltando informações ou a loja obtém um novo produto, o mesmo deverá ser inserido </a:t>
            </a:r>
            <a:r>
              <a:rPr lang="pt-BR" sz="1100">
                <a:solidFill>
                  <a:schemeClr val="dk1"/>
                </a:solidFill>
              </a:rPr>
              <a:t>ao Estoque</a:t>
            </a: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1614" lvl="1" marL="95377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∙"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 se a inserção foi feita corretamente.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780" lvl="2" marL="1410335" marR="5080" rtl="0" algn="just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o produto ou os dados foram inseridos co</a:t>
            </a:r>
            <a:r>
              <a:rPr lang="pt-BR" sz="1100">
                <a:solidFill>
                  <a:schemeClr val="dk1"/>
                </a:solidFill>
              </a:rPr>
              <a:t>rretamente</a:t>
            </a: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será registrado no</a:t>
            </a:r>
            <a:r>
              <a:rPr lang="pt-BR" sz="1100">
                <a:solidFill>
                  <a:schemeClr val="dk1"/>
                </a:solidFill>
              </a:rPr>
              <a:t> Estoque</a:t>
            </a: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780" lvl="2" marL="1410335" marR="5080" rtl="0" algn="just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o"/>
            </a:pPr>
            <a:r>
              <a:rPr lang="pt-BR" sz="1100">
                <a:solidFill>
                  <a:schemeClr val="dk1"/>
                </a:solidFill>
              </a:rPr>
              <a:t>Caso não for inserido corretamente, aparecerá uma mensagem informando que os dados são inválidos</a:t>
            </a:r>
            <a:endParaRPr sz="1100">
              <a:solidFill>
                <a:schemeClr val="dk1"/>
              </a:solidFill>
            </a:endParaRPr>
          </a:p>
          <a:p>
            <a:pPr indent="0" lvl="0" marL="1828800" marR="5080" rtl="0" algn="just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930" lvl="2" marL="953135" marR="5080" rtl="0" algn="just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930" lvl="2" marL="953135" marR="5080" rtl="0" algn="just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1764" lvl="1" marL="496569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529839" y="285813"/>
            <a:ext cx="8084320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noAutofit/>
          </a:bodyPr>
          <a:lstStyle/>
          <a:p>
            <a:pPr indent="1379220" lvl="0" marL="4223385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Descrição dos  Processos de Negócio</a:t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3977575" y="4946225"/>
            <a:ext cx="361314" cy="1703030"/>
          </a:xfrm>
          <a:custGeom>
            <a:rect b="b" l="l" r="r" t="t"/>
            <a:pathLst>
              <a:path extrusionOk="0" h="1641475" w="361314">
                <a:moveTo>
                  <a:pt x="360699" y="1641096"/>
                </a:moveTo>
                <a:lnTo>
                  <a:pt x="312756" y="1634388"/>
                </a:lnTo>
                <a:lnTo>
                  <a:pt x="269675" y="1615457"/>
                </a:lnTo>
                <a:lnTo>
                  <a:pt x="233174" y="1586093"/>
                </a:lnTo>
                <a:lnTo>
                  <a:pt x="204973" y="1548085"/>
                </a:lnTo>
                <a:lnTo>
                  <a:pt x="186792" y="1503223"/>
                </a:lnTo>
                <a:lnTo>
                  <a:pt x="180349" y="1453297"/>
                </a:lnTo>
                <a:lnTo>
                  <a:pt x="180349" y="1008347"/>
                </a:lnTo>
                <a:lnTo>
                  <a:pt x="173908" y="958421"/>
                </a:lnTo>
                <a:lnTo>
                  <a:pt x="155731" y="913559"/>
                </a:lnTo>
                <a:lnTo>
                  <a:pt x="127534" y="875551"/>
                </a:lnTo>
                <a:lnTo>
                  <a:pt x="91035" y="846187"/>
                </a:lnTo>
                <a:lnTo>
                  <a:pt x="47951" y="827256"/>
                </a:lnTo>
                <a:lnTo>
                  <a:pt x="0" y="820548"/>
                </a:lnTo>
                <a:lnTo>
                  <a:pt x="47951" y="813840"/>
                </a:lnTo>
                <a:lnTo>
                  <a:pt x="91035" y="794909"/>
                </a:lnTo>
                <a:lnTo>
                  <a:pt x="127534" y="765545"/>
                </a:lnTo>
                <a:lnTo>
                  <a:pt x="155731" y="727537"/>
                </a:lnTo>
                <a:lnTo>
                  <a:pt x="173908" y="682675"/>
                </a:lnTo>
                <a:lnTo>
                  <a:pt x="180349" y="632748"/>
                </a:lnTo>
                <a:lnTo>
                  <a:pt x="180349" y="187799"/>
                </a:lnTo>
                <a:lnTo>
                  <a:pt x="186792" y="137872"/>
                </a:lnTo>
                <a:lnTo>
                  <a:pt x="204973" y="93010"/>
                </a:lnTo>
                <a:lnTo>
                  <a:pt x="233174" y="55003"/>
                </a:lnTo>
                <a:lnTo>
                  <a:pt x="269675" y="25638"/>
                </a:lnTo>
                <a:lnTo>
                  <a:pt x="312756" y="6707"/>
                </a:lnTo>
                <a:lnTo>
                  <a:pt x="360699" y="0"/>
                </a:lnTo>
              </a:path>
            </a:pathLst>
          </a:custGeom>
          <a:noFill/>
          <a:ln cap="flat" cmpd="sng" w="9525">
            <a:solidFill>
              <a:srgbClr val="497C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2214295" y="1576441"/>
            <a:ext cx="681990" cy="549910"/>
          </a:xfrm>
          <a:custGeom>
            <a:rect b="b" l="l" r="r" t="t"/>
            <a:pathLst>
              <a:path extrusionOk="0" h="549910" w="681989">
                <a:moveTo>
                  <a:pt x="0" y="0"/>
                </a:moveTo>
                <a:lnTo>
                  <a:pt x="51372" y="2236"/>
                </a:lnTo>
                <a:lnTo>
                  <a:pt x="102488" y="8793"/>
                </a:lnTo>
                <a:lnTo>
                  <a:pt x="153090" y="19444"/>
                </a:lnTo>
                <a:lnTo>
                  <a:pt x="202920" y="33961"/>
                </a:lnTo>
                <a:lnTo>
                  <a:pt x="251721" y="52117"/>
                </a:lnTo>
                <a:lnTo>
                  <a:pt x="299237" y="73684"/>
                </a:lnTo>
                <a:lnTo>
                  <a:pt x="345210" y="98435"/>
                </a:lnTo>
                <a:lnTo>
                  <a:pt x="389383" y="126142"/>
                </a:lnTo>
                <a:lnTo>
                  <a:pt x="431498" y="156579"/>
                </a:lnTo>
                <a:lnTo>
                  <a:pt x="471299" y="189517"/>
                </a:lnTo>
                <a:lnTo>
                  <a:pt x="508536" y="224729"/>
                </a:lnTo>
                <a:lnTo>
                  <a:pt x="542947" y="261988"/>
                </a:lnTo>
                <a:lnTo>
                  <a:pt x="574271" y="301067"/>
                </a:lnTo>
                <a:lnTo>
                  <a:pt x="602249" y="341737"/>
                </a:lnTo>
                <a:lnTo>
                  <a:pt x="626623" y="383771"/>
                </a:lnTo>
                <a:lnTo>
                  <a:pt x="651648" y="437888"/>
                </a:lnTo>
                <a:lnTo>
                  <a:pt x="670148" y="493339"/>
                </a:lnTo>
                <a:lnTo>
                  <a:pt x="678623" y="530823"/>
                </a:lnTo>
                <a:lnTo>
                  <a:pt x="680573" y="542598"/>
                </a:lnTo>
                <a:lnTo>
                  <a:pt x="681573" y="549443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2880169" y="2124795"/>
            <a:ext cx="31750" cy="44450"/>
          </a:xfrm>
          <a:custGeom>
            <a:rect b="b" l="l" r="r" t="t"/>
            <a:pathLst>
              <a:path extrusionOk="0" h="44450" w="31750">
                <a:moveTo>
                  <a:pt x="18699" y="44212"/>
                </a:moveTo>
                <a:lnTo>
                  <a:pt x="0" y="2182"/>
                </a:lnTo>
                <a:lnTo>
                  <a:pt x="31399" y="0"/>
                </a:lnTo>
                <a:lnTo>
                  <a:pt x="18699" y="442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2880169" y="2124795"/>
            <a:ext cx="31750" cy="44450"/>
          </a:xfrm>
          <a:custGeom>
            <a:rect b="b" l="l" r="r" t="t"/>
            <a:pathLst>
              <a:path extrusionOk="0" h="44450" w="31750">
                <a:moveTo>
                  <a:pt x="0" y="2182"/>
                </a:moveTo>
                <a:lnTo>
                  <a:pt x="18699" y="44212"/>
                </a:lnTo>
                <a:lnTo>
                  <a:pt x="31399" y="0"/>
                </a:lnTo>
                <a:lnTo>
                  <a:pt x="0" y="218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7"/>
          <p:cNvSpPr/>
          <p:nvPr/>
        </p:nvSpPr>
        <p:spPr>
          <a:xfrm>
            <a:off x="2325002" y="1745153"/>
            <a:ext cx="1172210" cy="214629"/>
          </a:xfrm>
          <a:custGeom>
            <a:rect b="b" l="l" r="r" t="t"/>
            <a:pathLst>
              <a:path extrusionOk="0" h="214630" w="1172210">
                <a:moveTo>
                  <a:pt x="0" y="0"/>
                </a:moveTo>
                <a:lnTo>
                  <a:pt x="1171690" y="0"/>
                </a:lnTo>
                <a:lnTo>
                  <a:pt x="1171690" y="214312"/>
                </a:lnTo>
                <a:lnTo>
                  <a:pt x="0" y="2143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7"/>
          <p:cNvSpPr txBox="1"/>
          <p:nvPr/>
        </p:nvSpPr>
        <p:spPr>
          <a:xfrm>
            <a:off x="2575693" y="1712161"/>
            <a:ext cx="6408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Estoque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7"/>
          <p:cNvSpPr/>
          <p:nvPr/>
        </p:nvSpPr>
        <p:spPr>
          <a:xfrm>
            <a:off x="1288250" y="1316527"/>
            <a:ext cx="926464" cy="346395"/>
          </a:xfrm>
          <a:custGeom>
            <a:rect b="b" l="l" r="r" t="t"/>
            <a:pathLst>
              <a:path extrusionOk="0" h="563244" w="926464">
                <a:moveTo>
                  <a:pt x="0" y="0"/>
                </a:moveTo>
                <a:lnTo>
                  <a:pt x="926050" y="0"/>
                </a:lnTo>
                <a:lnTo>
                  <a:pt x="926050" y="563138"/>
                </a:lnTo>
                <a:lnTo>
                  <a:pt x="0" y="563138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 txBox="1"/>
          <p:nvPr/>
        </p:nvSpPr>
        <p:spPr>
          <a:xfrm>
            <a:off x="1288244" y="1316529"/>
            <a:ext cx="926465" cy="37382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8755" marR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Loja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/>
          <p:nvPr/>
        </p:nvSpPr>
        <p:spPr>
          <a:xfrm>
            <a:off x="1753878" y="1893463"/>
            <a:ext cx="644525" cy="756920"/>
          </a:xfrm>
          <a:custGeom>
            <a:rect b="b" l="l" r="r" t="t"/>
            <a:pathLst>
              <a:path extrusionOk="0" h="756919" w="644525">
                <a:moveTo>
                  <a:pt x="644391" y="756305"/>
                </a:moveTo>
                <a:lnTo>
                  <a:pt x="600343" y="753823"/>
                </a:lnTo>
                <a:lnTo>
                  <a:pt x="556477" y="746528"/>
                </a:lnTo>
                <a:lnTo>
                  <a:pt x="512976" y="734649"/>
                </a:lnTo>
                <a:lnTo>
                  <a:pt x="470020" y="718416"/>
                </a:lnTo>
                <a:lnTo>
                  <a:pt x="427794" y="698058"/>
                </a:lnTo>
                <a:lnTo>
                  <a:pt x="386477" y="673804"/>
                </a:lnTo>
                <a:lnTo>
                  <a:pt x="346254" y="645883"/>
                </a:lnTo>
                <a:lnTo>
                  <a:pt x="307306" y="614525"/>
                </a:lnTo>
                <a:lnTo>
                  <a:pt x="269814" y="579958"/>
                </a:lnTo>
                <a:lnTo>
                  <a:pt x="233962" y="542412"/>
                </a:lnTo>
                <a:lnTo>
                  <a:pt x="199932" y="502116"/>
                </a:lnTo>
                <a:lnTo>
                  <a:pt x="170493" y="462957"/>
                </a:lnTo>
                <a:lnTo>
                  <a:pt x="142878" y="421856"/>
                </a:lnTo>
                <a:lnTo>
                  <a:pt x="117227" y="378990"/>
                </a:lnTo>
                <a:lnTo>
                  <a:pt x="93681" y="334535"/>
                </a:lnTo>
                <a:lnTo>
                  <a:pt x="72379" y="288669"/>
                </a:lnTo>
                <a:lnTo>
                  <a:pt x="53462" y="241567"/>
                </a:lnTo>
                <a:lnTo>
                  <a:pt x="40924" y="205534"/>
                </a:lnTo>
                <a:lnTo>
                  <a:pt x="29867" y="168981"/>
                </a:lnTo>
                <a:lnTo>
                  <a:pt x="20348" y="131982"/>
                </a:lnTo>
                <a:lnTo>
                  <a:pt x="12427" y="94609"/>
                </a:lnTo>
                <a:lnTo>
                  <a:pt x="6161" y="56940"/>
                </a:lnTo>
                <a:lnTo>
                  <a:pt x="1614" y="19047"/>
                </a:lnTo>
                <a:lnTo>
                  <a:pt x="2" y="3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1738156" y="1850266"/>
            <a:ext cx="31750" cy="43815"/>
          </a:xfrm>
          <a:custGeom>
            <a:rect b="b" l="l" r="r" t="t"/>
            <a:pathLst>
              <a:path extrusionOk="0" h="43814" w="31750">
                <a:moveTo>
                  <a:pt x="0" y="43772"/>
                </a:moveTo>
                <a:lnTo>
                  <a:pt x="14137" y="0"/>
                </a:lnTo>
                <a:lnTo>
                  <a:pt x="31444" y="42619"/>
                </a:lnTo>
                <a:lnTo>
                  <a:pt x="0" y="437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1738156" y="1850266"/>
            <a:ext cx="31750" cy="43815"/>
          </a:xfrm>
          <a:custGeom>
            <a:rect b="b" l="l" r="r" t="t"/>
            <a:pathLst>
              <a:path extrusionOk="0" h="43814" w="31750">
                <a:moveTo>
                  <a:pt x="31444" y="42619"/>
                </a:moveTo>
                <a:lnTo>
                  <a:pt x="14137" y="0"/>
                </a:lnTo>
                <a:lnTo>
                  <a:pt x="0" y="43772"/>
                </a:lnTo>
                <a:lnTo>
                  <a:pt x="31444" y="4261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1312897" y="2109735"/>
            <a:ext cx="848360" cy="389890"/>
          </a:xfrm>
          <a:custGeom>
            <a:rect b="b" l="l" r="r" t="t"/>
            <a:pathLst>
              <a:path extrusionOk="0" h="389889" w="848360">
                <a:moveTo>
                  <a:pt x="0" y="0"/>
                </a:moveTo>
                <a:lnTo>
                  <a:pt x="847938" y="0"/>
                </a:lnTo>
                <a:lnTo>
                  <a:pt x="847938" y="389296"/>
                </a:lnTo>
                <a:lnTo>
                  <a:pt x="0" y="3892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1107773" y="2093614"/>
            <a:ext cx="1053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noAutofit/>
          </a:bodyPr>
          <a:lstStyle/>
          <a:p>
            <a:pPr indent="0" lvl="0" marL="12065" marR="5080" rtl="0" algn="ctr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(Dados</a:t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065" marR="5080" rtl="0" algn="ctr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inválidos |Dados</a:t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065" marR="5080" rtl="0" algn="ctr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atualizados)</a:t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065" marR="5080" rtl="0" algn="ctr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3131843" y="2538820"/>
            <a:ext cx="264795" cy="281940"/>
          </a:xfrm>
          <a:custGeom>
            <a:rect b="b" l="l" r="r" t="t"/>
            <a:pathLst>
              <a:path extrusionOk="0" h="281939" w="264795">
                <a:moveTo>
                  <a:pt x="132249" y="281824"/>
                </a:moveTo>
                <a:lnTo>
                  <a:pt x="90444" y="274639"/>
                </a:lnTo>
                <a:lnTo>
                  <a:pt x="54140" y="254632"/>
                </a:lnTo>
                <a:lnTo>
                  <a:pt x="25513" y="224125"/>
                </a:lnTo>
                <a:lnTo>
                  <a:pt x="6741" y="185440"/>
                </a:lnTo>
                <a:lnTo>
                  <a:pt x="0" y="140899"/>
                </a:lnTo>
                <a:lnTo>
                  <a:pt x="6741" y="96371"/>
                </a:lnTo>
                <a:lnTo>
                  <a:pt x="25513" y="57693"/>
                </a:lnTo>
                <a:lnTo>
                  <a:pt x="54140" y="27190"/>
                </a:lnTo>
                <a:lnTo>
                  <a:pt x="90444" y="7184"/>
                </a:lnTo>
                <a:lnTo>
                  <a:pt x="132249" y="0"/>
                </a:lnTo>
                <a:lnTo>
                  <a:pt x="158169" y="2733"/>
                </a:lnTo>
                <a:lnTo>
                  <a:pt x="205620" y="23677"/>
                </a:lnTo>
                <a:lnTo>
                  <a:pt x="242287" y="62736"/>
                </a:lnTo>
                <a:lnTo>
                  <a:pt x="261936" y="113292"/>
                </a:lnTo>
                <a:lnTo>
                  <a:pt x="264499" y="140899"/>
                </a:lnTo>
                <a:lnTo>
                  <a:pt x="257755" y="185440"/>
                </a:lnTo>
                <a:lnTo>
                  <a:pt x="238978" y="224125"/>
                </a:lnTo>
                <a:lnTo>
                  <a:pt x="210348" y="254632"/>
                </a:lnTo>
                <a:lnTo>
                  <a:pt x="174045" y="274639"/>
                </a:lnTo>
                <a:lnTo>
                  <a:pt x="132249" y="281824"/>
                </a:lnTo>
                <a:close/>
              </a:path>
            </a:pathLst>
          </a:custGeom>
          <a:solidFill>
            <a:srgbClr val="4F80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31843" y="2538819"/>
            <a:ext cx="264795" cy="281940"/>
          </a:xfrm>
          <a:custGeom>
            <a:rect b="b" l="l" r="r" t="t"/>
            <a:pathLst>
              <a:path extrusionOk="0" h="281939" w="264795">
                <a:moveTo>
                  <a:pt x="0" y="140899"/>
                </a:moveTo>
                <a:lnTo>
                  <a:pt x="6741" y="96371"/>
                </a:lnTo>
                <a:lnTo>
                  <a:pt x="25513" y="57693"/>
                </a:lnTo>
                <a:lnTo>
                  <a:pt x="54140" y="27190"/>
                </a:lnTo>
                <a:lnTo>
                  <a:pt x="90444" y="7184"/>
                </a:lnTo>
                <a:lnTo>
                  <a:pt x="132249" y="0"/>
                </a:lnTo>
                <a:lnTo>
                  <a:pt x="182855" y="10728"/>
                </a:lnTo>
                <a:lnTo>
                  <a:pt x="225774" y="41274"/>
                </a:lnTo>
                <a:lnTo>
                  <a:pt x="254436" y="86990"/>
                </a:lnTo>
                <a:lnTo>
                  <a:pt x="264499" y="140899"/>
                </a:lnTo>
                <a:lnTo>
                  <a:pt x="257755" y="185440"/>
                </a:lnTo>
                <a:lnTo>
                  <a:pt x="238978" y="224125"/>
                </a:lnTo>
                <a:lnTo>
                  <a:pt x="210348" y="254632"/>
                </a:lnTo>
                <a:lnTo>
                  <a:pt x="174045" y="274639"/>
                </a:lnTo>
                <a:lnTo>
                  <a:pt x="132249" y="281824"/>
                </a:lnTo>
                <a:lnTo>
                  <a:pt x="90444" y="274639"/>
                </a:lnTo>
                <a:lnTo>
                  <a:pt x="54140" y="254632"/>
                </a:lnTo>
                <a:lnTo>
                  <a:pt x="25513" y="224125"/>
                </a:lnTo>
                <a:lnTo>
                  <a:pt x="6741" y="185440"/>
                </a:lnTo>
                <a:lnTo>
                  <a:pt x="0" y="140899"/>
                </a:lnTo>
                <a:close/>
              </a:path>
            </a:pathLst>
          </a:custGeom>
          <a:noFill/>
          <a:ln cap="flat" cmpd="sng" w="25375">
            <a:solidFill>
              <a:srgbClr val="385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3357618" y="2255850"/>
            <a:ext cx="3449320" cy="1508760"/>
          </a:xfrm>
          <a:custGeom>
            <a:rect b="b" l="l" r="r" t="t"/>
            <a:pathLst>
              <a:path extrusionOk="0" h="1508760" w="3449320">
                <a:moveTo>
                  <a:pt x="0" y="324243"/>
                </a:moveTo>
                <a:lnTo>
                  <a:pt x="15820" y="289242"/>
                </a:lnTo>
                <a:lnTo>
                  <a:pt x="61570" y="249488"/>
                </a:lnTo>
                <a:lnTo>
                  <a:pt x="107430" y="221331"/>
                </a:lnTo>
                <a:lnTo>
                  <a:pt x="164693" y="192542"/>
                </a:lnTo>
                <a:lnTo>
                  <a:pt x="232597" y="163711"/>
                </a:lnTo>
                <a:lnTo>
                  <a:pt x="270303" y="149464"/>
                </a:lnTo>
                <a:lnTo>
                  <a:pt x="310383" y="135430"/>
                </a:lnTo>
                <a:lnTo>
                  <a:pt x="352744" y="121681"/>
                </a:lnTo>
                <a:lnTo>
                  <a:pt x="397291" y="108291"/>
                </a:lnTo>
                <a:lnTo>
                  <a:pt x="443928" y="95335"/>
                </a:lnTo>
                <a:lnTo>
                  <a:pt x="492560" y="82886"/>
                </a:lnTo>
                <a:lnTo>
                  <a:pt x="543092" y="71019"/>
                </a:lnTo>
                <a:lnTo>
                  <a:pt x="595430" y="59807"/>
                </a:lnTo>
                <a:lnTo>
                  <a:pt x="649478" y="49324"/>
                </a:lnTo>
                <a:lnTo>
                  <a:pt x="705141" y="39644"/>
                </a:lnTo>
                <a:lnTo>
                  <a:pt x="762325" y="30842"/>
                </a:lnTo>
                <a:lnTo>
                  <a:pt x="820933" y="22991"/>
                </a:lnTo>
                <a:lnTo>
                  <a:pt x="880872" y="16164"/>
                </a:lnTo>
                <a:lnTo>
                  <a:pt x="942046" y="10437"/>
                </a:lnTo>
                <a:lnTo>
                  <a:pt x="1004361" y="5883"/>
                </a:lnTo>
                <a:lnTo>
                  <a:pt x="1067720" y="2577"/>
                </a:lnTo>
                <a:lnTo>
                  <a:pt x="1132030" y="591"/>
                </a:lnTo>
                <a:lnTo>
                  <a:pt x="1197195" y="0"/>
                </a:lnTo>
                <a:lnTo>
                  <a:pt x="1263119" y="877"/>
                </a:lnTo>
                <a:lnTo>
                  <a:pt x="1329709" y="3298"/>
                </a:lnTo>
                <a:lnTo>
                  <a:pt x="1396870" y="7336"/>
                </a:lnTo>
                <a:lnTo>
                  <a:pt x="1464505" y="13064"/>
                </a:lnTo>
                <a:lnTo>
                  <a:pt x="1532520" y="20557"/>
                </a:lnTo>
                <a:lnTo>
                  <a:pt x="1600820" y="29889"/>
                </a:lnTo>
                <a:lnTo>
                  <a:pt x="1669311" y="41133"/>
                </a:lnTo>
                <a:lnTo>
                  <a:pt x="1737896" y="54364"/>
                </a:lnTo>
                <a:lnTo>
                  <a:pt x="1786165" y="64899"/>
                </a:lnTo>
                <a:lnTo>
                  <a:pt x="1834402" y="76443"/>
                </a:lnTo>
                <a:lnTo>
                  <a:pt x="1882572" y="88983"/>
                </a:lnTo>
                <a:lnTo>
                  <a:pt x="1930642" y="102507"/>
                </a:lnTo>
                <a:lnTo>
                  <a:pt x="1978581" y="117003"/>
                </a:lnTo>
                <a:lnTo>
                  <a:pt x="2026353" y="132460"/>
                </a:lnTo>
                <a:lnTo>
                  <a:pt x="2073927" y="148865"/>
                </a:lnTo>
                <a:lnTo>
                  <a:pt x="2121270" y="166206"/>
                </a:lnTo>
                <a:lnTo>
                  <a:pt x="2168347" y="184471"/>
                </a:lnTo>
                <a:lnTo>
                  <a:pt x="2215126" y="203649"/>
                </a:lnTo>
                <a:lnTo>
                  <a:pt x="2261575" y="223726"/>
                </a:lnTo>
                <a:lnTo>
                  <a:pt x="2307659" y="244692"/>
                </a:lnTo>
                <a:lnTo>
                  <a:pt x="2353345" y="266534"/>
                </a:lnTo>
                <a:lnTo>
                  <a:pt x="2398601" y="289240"/>
                </a:lnTo>
                <a:lnTo>
                  <a:pt x="2443394" y="312798"/>
                </a:lnTo>
                <a:lnTo>
                  <a:pt x="2487690" y="337197"/>
                </a:lnTo>
                <a:lnTo>
                  <a:pt x="2531456" y="362423"/>
                </a:lnTo>
                <a:lnTo>
                  <a:pt x="2574659" y="388466"/>
                </a:lnTo>
                <a:lnTo>
                  <a:pt x="2617266" y="415313"/>
                </a:lnTo>
                <a:lnTo>
                  <a:pt x="2659244" y="442951"/>
                </a:lnTo>
                <a:lnTo>
                  <a:pt x="2700560" y="471370"/>
                </a:lnTo>
                <a:lnTo>
                  <a:pt x="2741181" y="500557"/>
                </a:lnTo>
                <a:lnTo>
                  <a:pt x="2781073" y="530500"/>
                </a:lnTo>
                <a:lnTo>
                  <a:pt x="2820203" y="561187"/>
                </a:lnTo>
                <a:lnTo>
                  <a:pt x="2858539" y="592607"/>
                </a:lnTo>
                <a:lnTo>
                  <a:pt x="2896047" y="624746"/>
                </a:lnTo>
                <a:lnTo>
                  <a:pt x="2932694" y="657593"/>
                </a:lnTo>
                <a:lnTo>
                  <a:pt x="2969803" y="692442"/>
                </a:lnTo>
                <a:lnTo>
                  <a:pt x="3005912" y="728029"/>
                </a:lnTo>
                <a:lnTo>
                  <a:pt x="3040983" y="764338"/>
                </a:lnTo>
                <a:lnTo>
                  <a:pt x="3074978" y="801357"/>
                </a:lnTo>
                <a:lnTo>
                  <a:pt x="3107861" y="839072"/>
                </a:lnTo>
                <a:lnTo>
                  <a:pt x="3139594" y="877470"/>
                </a:lnTo>
                <a:lnTo>
                  <a:pt x="3170141" y="916537"/>
                </a:lnTo>
                <a:lnTo>
                  <a:pt x="3199463" y="956260"/>
                </a:lnTo>
                <a:lnTo>
                  <a:pt x="3227525" y="996625"/>
                </a:lnTo>
                <a:lnTo>
                  <a:pt x="3254288" y="1037620"/>
                </a:lnTo>
                <a:lnTo>
                  <a:pt x="3279716" y="1079229"/>
                </a:lnTo>
                <a:lnTo>
                  <a:pt x="3303772" y="1121441"/>
                </a:lnTo>
                <a:lnTo>
                  <a:pt x="3326418" y="1164242"/>
                </a:lnTo>
                <a:lnTo>
                  <a:pt x="3349324" y="1211262"/>
                </a:lnTo>
                <a:lnTo>
                  <a:pt x="3370487" y="1258938"/>
                </a:lnTo>
                <a:lnTo>
                  <a:pt x="3389858" y="1307254"/>
                </a:lnTo>
                <a:lnTo>
                  <a:pt x="3407390" y="1356195"/>
                </a:lnTo>
                <a:lnTo>
                  <a:pt x="3423034" y="1405746"/>
                </a:lnTo>
                <a:lnTo>
                  <a:pt x="3436743" y="1455891"/>
                </a:lnTo>
                <a:lnTo>
                  <a:pt x="3445743" y="1493866"/>
                </a:lnTo>
                <a:lnTo>
                  <a:pt x="3447793" y="1503416"/>
                </a:lnTo>
                <a:lnTo>
                  <a:pt x="3448843" y="1508391"/>
                </a:lnTo>
              </a:path>
            </a:pathLst>
          </a:custGeom>
          <a:noFill/>
          <a:ln cap="flat" cmpd="sng" w="76175">
            <a:solidFill>
              <a:srgbClr val="497C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6712386" y="3670167"/>
            <a:ext cx="170474" cy="2430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6712386" y="3670167"/>
            <a:ext cx="170815" cy="243204"/>
          </a:xfrm>
          <a:custGeom>
            <a:rect b="b" l="l" r="r" t="t"/>
            <a:pathLst>
              <a:path extrusionOk="0" h="243204" w="170815">
                <a:moveTo>
                  <a:pt x="94074" y="94074"/>
                </a:moveTo>
                <a:lnTo>
                  <a:pt x="0" y="17674"/>
                </a:lnTo>
                <a:lnTo>
                  <a:pt x="109524" y="243024"/>
                </a:lnTo>
                <a:lnTo>
                  <a:pt x="170474" y="0"/>
                </a:lnTo>
                <a:lnTo>
                  <a:pt x="94074" y="94074"/>
                </a:lnTo>
                <a:close/>
              </a:path>
            </a:pathLst>
          </a:custGeom>
          <a:noFill/>
          <a:ln cap="flat" cmpd="sng" w="76175">
            <a:solidFill>
              <a:srgbClr val="497C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7"/>
          <p:cNvSpPr txBox="1"/>
          <p:nvPr/>
        </p:nvSpPr>
        <p:spPr>
          <a:xfrm>
            <a:off x="732203" y="3472255"/>
            <a:ext cx="1067435" cy="241091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anchorCtr="0" anchor="t" bIns="0" lIns="0" spcFirstLastPara="1" rIns="0" wrap="square" tIns="55875">
            <a:noAutofit/>
          </a:bodyPr>
          <a:lstStyle/>
          <a:p>
            <a:pPr indent="0" lvl="0" marL="264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Vendedor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548226" y="3428993"/>
            <a:ext cx="184150" cy="412115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77" y="0"/>
                </a:lnTo>
                <a:lnTo>
                  <a:pt x="183977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1799063" y="3428993"/>
            <a:ext cx="184150" cy="412115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77" y="0"/>
                </a:lnTo>
                <a:lnTo>
                  <a:pt x="183977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1282552" y="3031818"/>
            <a:ext cx="1240790" cy="383540"/>
          </a:xfrm>
          <a:custGeom>
            <a:rect b="b" l="l" r="r" t="t"/>
            <a:pathLst>
              <a:path extrusionOk="0" h="383539" w="1240789">
                <a:moveTo>
                  <a:pt x="0" y="382949"/>
                </a:moveTo>
                <a:lnTo>
                  <a:pt x="33139" y="354599"/>
                </a:lnTo>
                <a:lnTo>
                  <a:pt x="96491" y="320846"/>
                </a:lnTo>
                <a:lnTo>
                  <a:pt x="135458" y="305356"/>
                </a:lnTo>
                <a:lnTo>
                  <a:pt x="178659" y="290674"/>
                </a:lnTo>
                <a:lnTo>
                  <a:pt x="220235" y="278229"/>
                </a:lnTo>
                <a:lnTo>
                  <a:pt x="264454" y="266287"/>
                </a:lnTo>
                <a:lnTo>
                  <a:pt x="310985" y="254783"/>
                </a:lnTo>
                <a:lnTo>
                  <a:pt x="359499" y="243656"/>
                </a:lnTo>
                <a:lnTo>
                  <a:pt x="409665" y="232843"/>
                </a:lnTo>
                <a:lnTo>
                  <a:pt x="461153" y="222281"/>
                </a:lnTo>
                <a:lnTo>
                  <a:pt x="513631" y="211908"/>
                </a:lnTo>
                <a:lnTo>
                  <a:pt x="566771" y="201660"/>
                </a:lnTo>
                <a:lnTo>
                  <a:pt x="620241" y="191474"/>
                </a:lnTo>
                <a:lnTo>
                  <a:pt x="673711" y="181289"/>
                </a:lnTo>
                <a:lnTo>
                  <a:pt x="726850" y="171040"/>
                </a:lnTo>
                <a:lnTo>
                  <a:pt x="779329" y="160667"/>
                </a:lnTo>
                <a:lnTo>
                  <a:pt x="830816" y="150105"/>
                </a:lnTo>
                <a:lnTo>
                  <a:pt x="880982" y="139292"/>
                </a:lnTo>
                <a:lnTo>
                  <a:pt x="929495" y="128165"/>
                </a:lnTo>
                <a:lnTo>
                  <a:pt x="976027" y="116662"/>
                </a:lnTo>
                <a:lnTo>
                  <a:pt x="1020245" y="104719"/>
                </a:lnTo>
                <a:lnTo>
                  <a:pt x="1061820" y="92274"/>
                </a:lnTo>
                <a:lnTo>
                  <a:pt x="1105022" y="77593"/>
                </a:lnTo>
                <a:lnTo>
                  <a:pt x="1143990" y="62102"/>
                </a:lnTo>
                <a:lnTo>
                  <a:pt x="1207342" y="28349"/>
                </a:lnTo>
                <a:lnTo>
                  <a:pt x="1237342" y="3549"/>
                </a:lnTo>
                <a:lnTo>
                  <a:pt x="1240242" y="274"/>
                </a:lnTo>
                <a:lnTo>
                  <a:pt x="1240467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1265870" y="3408693"/>
            <a:ext cx="31750" cy="46355"/>
          </a:xfrm>
          <a:custGeom>
            <a:rect b="b" l="l" r="r" t="t"/>
            <a:pathLst>
              <a:path extrusionOk="0" h="46354" w="31750">
                <a:moveTo>
                  <a:pt x="0" y="45949"/>
                </a:moveTo>
                <a:lnTo>
                  <a:pt x="2169" y="0"/>
                </a:lnTo>
                <a:lnTo>
                  <a:pt x="31197" y="12149"/>
                </a:lnTo>
                <a:lnTo>
                  <a:pt x="0" y="459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/>
          <p:nvPr/>
        </p:nvSpPr>
        <p:spPr>
          <a:xfrm>
            <a:off x="1265869" y="3408693"/>
            <a:ext cx="31750" cy="46355"/>
          </a:xfrm>
          <a:custGeom>
            <a:rect b="b" l="l" r="r" t="t"/>
            <a:pathLst>
              <a:path extrusionOk="0" h="46354" w="31750">
                <a:moveTo>
                  <a:pt x="2169" y="0"/>
                </a:moveTo>
                <a:lnTo>
                  <a:pt x="0" y="45949"/>
                </a:lnTo>
                <a:lnTo>
                  <a:pt x="31197" y="12149"/>
                </a:lnTo>
                <a:lnTo>
                  <a:pt x="2169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7"/>
          <p:cNvSpPr/>
          <p:nvPr/>
        </p:nvSpPr>
        <p:spPr>
          <a:xfrm>
            <a:off x="2508519" y="2991944"/>
            <a:ext cx="31750" cy="46355"/>
          </a:xfrm>
          <a:custGeom>
            <a:rect b="b" l="l" r="r" t="t"/>
            <a:pathLst>
              <a:path extrusionOk="0" h="46355" w="31750">
                <a:moveTo>
                  <a:pt x="29024" y="45949"/>
                </a:moveTo>
                <a:lnTo>
                  <a:pt x="0" y="33799"/>
                </a:lnTo>
                <a:lnTo>
                  <a:pt x="31199" y="0"/>
                </a:lnTo>
                <a:lnTo>
                  <a:pt x="29024" y="459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2508519" y="2991943"/>
            <a:ext cx="31750" cy="46355"/>
          </a:xfrm>
          <a:custGeom>
            <a:rect b="b" l="l" r="r" t="t"/>
            <a:pathLst>
              <a:path extrusionOk="0" h="46355" w="31750">
                <a:moveTo>
                  <a:pt x="29024" y="45949"/>
                </a:moveTo>
                <a:lnTo>
                  <a:pt x="31199" y="0"/>
                </a:lnTo>
                <a:lnTo>
                  <a:pt x="0" y="33799"/>
                </a:lnTo>
                <a:lnTo>
                  <a:pt x="29024" y="4594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4433316" y="3428993"/>
            <a:ext cx="184150" cy="412115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74" y="0"/>
                </a:lnTo>
                <a:lnTo>
                  <a:pt x="183974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7"/>
          <p:cNvSpPr/>
          <p:nvPr/>
        </p:nvSpPr>
        <p:spPr>
          <a:xfrm>
            <a:off x="5684163" y="3428993"/>
            <a:ext cx="184150" cy="412115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74" y="0"/>
                </a:lnTo>
                <a:lnTo>
                  <a:pt x="183974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2615869" y="3467492"/>
            <a:ext cx="1110615" cy="346710"/>
          </a:xfrm>
          <a:custGeom>
            <a:rect b="b" l="l" r="r" t="t"/>
            <a:pathLst>
              <a:path extrusionOk="0" h="346710" w="1110614">
                <a:moveTo>
                  <a:pt x="0" y="0"/>
                </a:moveTo>
                <a:lnTo>
                  <a:pt x="1110047" y="0"/>
                </a:lnTo>
                <a:lnTo>
                  <a:pt x="1110047" y="346549"/>
                </a:lnTo>
                <a:lnTo>
                  <a:pt x="0" y="34654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 txBox="1"/>
          <p:nvPr/>
        </p:nvSpPr>
        <p:spPr>
          <a:xfrm>
            <a:off x="2651850" y="3486050"/>
            <a:ext cx="1069200" cy="3201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anchorCtr="0" anchor="t" bIns="0" lIns="0" spcFirstLastPara="1" rIns="0" wrap="square" tIns="55875">
            <a:noAutofit/>
          </a:bodyPr>
          <a:lstStyle/>
          <a:p>
            <a:pPr indent="0" lvl="0" marL="3314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Produto</a:t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2467877" y="3428993"/>
            <a:ext cx="184150" cy="412115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67" y="0"/>
                </a:lnTo>
                <a:lnTo>
                  <a:pt x="183967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3718717" y="3428993"/>
            <a:ext cx="184150" cy="412115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74" y="0"/>
                </a:lnTo>
                <a:lnTo>
                  <a:pt x="183974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2910044" y="3171818"/>
            <a:ext cx="260985" cy="295910"/>
          </a:xfrm>
          <a:custGeom>
            <a:rect b="b" l="l" r="r" t="t"/>
            <a:pathLst>
              <a:path extrusionOk="0" h="295910" w="260985">
                <a:moveTo>
                  <a:pt x="0" y="0"/>
                </a:moveTo>
                <a:lnTo>
                  <a:pt x="22571" y="37733"/>
                </a:lnTo>
                <a:lnTo>
                  <a:pt x="52247" y="67975"/>
                </a:lnTo>
                <a:lnTo>
                  <a:pt x="99709" y="103192"/>
                </a:lnTo>
                <a:lnTo>
                  <a:pt x="125024" y="119774"/>
                </a:lnTo>
                <a:lnTo>
                  <a:pt x="165206" y="146517"/>
                </a:lnTo>
                <a:lnTo>
                  <a:pt x="202130" y="175379"/>
                </a:lnTo>
                <a:lnTo>
                  <a:pt x="232538" y="208471"/>
                </a:lnTo>
                <a:lnTo>
                  <a:pt x="253172" y="247900"/>
                </a:lnTo>
                <a:lnTo>
                  <a:pt x="260774" y="29577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894594" y="3129368"/>
            <a:ext cx="31115" cy="45720"/>
          </a:xfrm>
          <a:custGeom>
            <a:rect b="b" l="l" r="r" t="t"/>
            <a:pathLst>
              <a:path extrusionOk="0" h="45719" w="31114">
                <a:moveTo>
                  <a:pt x="0" y="45399"/>
                </a:moveTo>
                <a:lnTo>
                  <a:pt x="7349" y="0"/>
                </a:lnTo>
                <a:lnTo>
                  <a:pt x="30899" y="39499"/>
                </a:lnTo>
                <a:lnTo>
                  <a:pt x="0" y="45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7"/>
          <p:cNvSpPr/>
          <p:nvPr/>
        </p:nvSpPr>
        <p:spPr>
          <a:xfrm flipH="1">
            <a:off x="3115163" y="3389086"/>
            <a:ext cx="140402" cy="118412"/>
          </a:xfrm>
          <a:custGeom>
            <a:rect b="b" l="l" r="r" t="t"/>
            <a:pathLst>
              <a:path extrusionOk="0" h="45719" w="31114">
                <a:moveTo>
                  <a:pt x="30899" y="39499"/>
                </a:moveTo>
                <a:lnTo>
                  <a:pt x="7349" y="0"/>
                </a:lnTo>
                <a:lnTo>
                  <a:pt x="0" y="45399"/>
                </a:lnTo>
                <a:lnTo>
                  <a:pt x="30899" y="3949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2398270" y="2182898"/>
            <a:ext cx="1002665" cy="932815"/>
          </a:xfrm>
          <a:custGeom>
            <a:rect b="b" l="l" r="r" t="t"/>
            <a:pathLst>
              <a:path extrusionOk="0" h="932814" w="1002664">
                <a:moveTo>
                  <a:pt x="501049" y="932795"/>
                </a:moveTo>
                <a:lnTo>
                  <a:pt x="452794" y="930660"/>
                </a:lnTo>
                <a:lnTo>
                  <a:pt x="405837" y="924385"/>
                </a:lnTo>
                <a:lnTo>
                  <a:pt x="360388" y="914165"/>
                </a:lnTo>
                <a:lnTo>
                  <a:pt x="316656" y="900197"/>
                </a:lnTo>
                <a:lnTo>
                  <a:pt x="274853" y="882675"/>
                </a:lnTo>
                <a:lnTo>
                  <a:pt x="235187" y="861795"/>
                </a:lnTo>
                <a:lnTo>
                  <a:pt x="197869" y="837752"/>
                </a:lnTo>
                <a:lnTo>
                  <a:pt x="163108" y="810742"/>
                </a:lnTo>
                <a:lnTo>
                  <a:pt x="131115" y="780961"/>
                </a:lnTo>
                <a:lnTo>
                  <a:pt x="102099" y="748604"/>
                </a:lnTo>
                <a:lnTo>
                  <a:pt x="76271" y="713866"/>
                </a:lnTo>
                <a:lnTo>
                  <a:pt x="53841" y="676944"/>
                </a:lnTo>
                <a:lnTo>
                  <a:pt x="35018" y="638031"/>
                </a:lnTo>
                <a:lnTo>
                  <a:pt x="20012" y="597325"/>
                </a:lnTo>
                <a:lnTo>
                  <a:pt x="9034" y="555020"/>
                </a:lnTo>
                <a:lnTo>
                  <a:pt x="2293" y="511312"/>
                </a:lnTo>
                <a:lnTo>
                  <a:pt x="0" y="466396"/>
                </a:lnTo>
                <a:lnTo>
                  <a:pt x="2293" y="421479"/>
                </a:lnTo>
                <a:lnTo>
                  <a:pt x="9034" y="377770"/>
                </a:lnTo>
                <a:lnTo>
                  <a:pt x="20012" y="335464"/>
                </a:lnTo>
                <a:lnTo>
                  <a:pt x="35018" y="294757"/>
                </a:lnTo>
                <a:lnTo>
                  <a:pt x="53841" y="255845"/>
                </a:lnTo>
                <a:lnTo>
                  <a:pt x="76271" y="218922"/>
                </a:lnTo>
                <a:lnTo>
                  <a:pt x="102099" y="184185"/>
                </a:lnTo>
                <a:lnTo>
                  <a:pt x="131115" y="151828"/>
                </a:lnTo>
                <a:lnTo>
                  <a:pt x="163108" y="122048"/>
                </a:lnTo>
                <a:lnTo>
                  <a:pt x="197869" y="95039"/>
                </a:lnTo>
                <a:lnTo>
                  <a:pt x="235187" y="70997"/>
                </a:lnTo>
                <a:lnTo>
                  <a:pt x="274853" y="50118"/>
                </a:lnTo>
                <a:lnTo>
                  <a:pt x="316656" y="32596"/>
                </a:lnTo>
                <a:lnTo>
                  <a:pt x="360388" y="18628"/>
                </a:lnTo>
                <a:lnTo>
                  <a:pt x="405837" y="8409"/>
                </a:lnTo>
                <a:lnTo>
                  <a:pt x="452794" y="2135"/>
                </a:lnTo>
                <a:lnTo>
                  <a:pt x="501049" y="0"/>
                </a:lnTo>
                <a:lnTo>
                  <a:pt x="549303" y="2135"/>
                </a:lnTo>
                <a:lnTo>
                  <a:pt x="596260" y="8409"/>
                </a:lnTo>
                <a:lnTo>
                  <a:pt x="641709" y="18628"/>
                </a:lnTo>
                <a:lnTo>
                  <a:pt x="685441" y="32596"/>
                </a:lnTo>
                <a:lnTo>
                  <a:pt x="727244" y="50118"/>
                </a:lnTo>
                <a:lnTo>
                  <a:pt x="766910" y="70997"/>
                </a:lnTo>
                <a:lnTo>
                  <a:pt x="804228" y="95039"/>
                </a:lnTo>
                <a:lnTo>
                  <a:pt x="838989" y="122048"/>
                </a:lnTo>
                <a:lnTo>
                  <a:pt x="870982" y="151828"/>
                </a:lnTo>
                <a:lnTo>
                  <a:pt x="899998" y="184185"/>
                </a:lnTo>
                <a:lnTo>
                  <a:pt x="925826" y="218922"/>
                </a:lnTo>
                <a:lnTo>
                  <a:pt x="948256" y="255845"/>
                </a:lnTo>
                <a:lnTo>
                  <a:pt x="967079" y="294757"/>
                </a:lnTo>
                <a:lnTo>
                  <a:pt x="982085" y="335464"/>
                </a:lnTo>
                <a:lnTo>
                  <a:pt x="993063" y="377770"/>
                </a:lnTo>
                <a:lnTo>
                  <a:pt x="999804" y="421479"/>
                </a:lnTo>
                <a:lnTo>
                  <a:pt x="1002098" y="466396"/>
                </a:lnTo>
                <a:lnTo>
                  <a:pt x="999804" y="511312"/>
                </a:lnTo>
                <a:lnTo>
                  <a:pt x="993063" y="555020"/>
                </a:lnTo>
                <a:lnTo>
                  <a:pt x="982085" y="597325"/>
                </a:lnTo>
                <a:lnTo>
                  <a:pt x="967079" y="638031"/>
                </a:lnTo>
                <a:lnTo>
                  <a:pt x="948256" y="676944"/>
                </a:lnTo>
                <a:lnTo>
                  <a:pt x="925826" y="713866"/>
                </a:lnTo>
                <a:lnTo>
                  <a:pt x="899998" y="748604"/>
                </a:lnTo>
                <a:lnTo>
                  <a:pt x="870982" y="780961"/>
                </a:lnTo>
                <a:lnTo>
                  <a:pt x="838989" y="810742"/>
                </a:lnTo>
                <a:lnTo>
                  <a:pt x="804228" y="837752"/>
                </a:lnTo>
                <a:lnTo>
                  <a:pt x="766910" y="861795"/>
                </a:lnTo>
                <a:lnTo>
                  <a:pt x="727244" y="882675"/>
                </a:lnTo>
                <a:lnTo>
                  <a:pt x="685441" y="900197"/>
                </a:lnTo>
                <a:lnTo>
                  <a:pt x="641709" y="914165"/>
                </a:lnTo>
                <a:lnTo>
                  <a:pt x="596260" y="924385"/>
                </a:lnTo>
                <a:lnTo>
                  <a:pt x="549303" y="930660"/>
                </a:lnTo>
                <a:lnTo>
                  <a:pt x="501049" y="932795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2421395" y="2161448"/>
            <a:ext cx="1002664" cy="932814"/>
          </a:xfrm>
          <a:custGeom>
            <a:rect b="b" l="l" r="r" t="t"/>
            <a:pathLst>
              <a:path extrusionOk="0" h="932814" w="1002664">
                <a:moveTo>
                  <a:pt x="0" y="466396"/>
                </a:moveTo>
                <a:lnTo>
                  <a:pt x="2293" y="421479"/>
                </a:lnTo>
                <a:lnTo>
                  <a:pt x="9034" y="377770"/>
                </a:lnTo>
                <a:lnTo>
                  <a:pt x="20012" y="335464"/>
                </a:lnTo>
                <a:lnTo>
                  <a:pt x="35018" y="294757"/>
                </a:lnTo>
                <a:lnTo>
                  <a:pt x="53841" y="255845"/>
                </a:lnTo>
                <a:lnTo>
                  <a:pt x="76271" y="218922"/>
                </a:lnTo>
                <a:lnTo>
                  <a:pt x="102099" y="184185"/>
                </a:lnTo>
                <a:lnTo>
                  <a:pt x="131115" y="151828"/>
                </a:lnTo>
                <a:lnTo>
                  <a:pt x="163108" y="122048"/>
                </a:lnTo>
                <a:lnTo>
                  <a:pt x="197869" y="95039"/>
                </a:lnTo>
                <a:lnTo>
                  <a:pt x="235187" y="70997"/>
                </a:lnTo>
                <a:lnTo>
                  <a:pt x="274853" y="50118"/>
                </a:lnTo>
                <a:lnTo>
                  <a:pt x="316656" y="32596"/>
                </a:lnTo>
                <a:lnTo>
                  <a:pt x="360388" y="18628"/>
                </a:lnTo>
                <a:lnTo>
                  <a:pt x="405837" y="8409"/>
                </a:lnTo>
                <a:lnTo>
                  <a:pt x="452794" y="2135"/>
                </a:lnTo>
                <a:lnTo>
                  <a:pt x="501048" y="0"/>
                </a:lnTo>
                <a:lnTo>
                  <a:pt x="549303" y="2135"/>
                </a:lnTo>
                <a:lnTo>
                  <a:pt x="596260" y="8409"/>
                </a:lnTo>
                <a:lnTo>
                  <a:pt x="641709" y="18628"/>
                </a:lnTo>
                <a:lnTo>
                  <a:pt x="685441" y="32596"/>
                </a:lnTo>
                <a:lnTo>
                  <a:pt x="727244" y="50118"/>
                </a:lnTo>
                <a:lnTo>
                  <a:pt x="766910" y="70997"/>
                </a:lnTo>
                <a:lnTo>
                  <a:pt x="804228" y="95039"/>
                </a:lnTo>
                <a:lnTo>
                  <a:pt x="838989" y="122048"/>
                </a:lnTo>
                <a:lnTo>
                  <a:pt x="870982" y="151828"/>
                </a:lnTo>
                <a:lnTo>
                  <a:pt x="899998" y="184185"/>
                </a:lnTo>
                <a:lnTo>
                  <a:pt x="925826" y="218922"/>
                </a:lnTo>
                <a:lnTo>
                  <a:pt x="948256" y="255845"/>
                </a:lnTo>
                <a:lnTo>
                  <a:pt x="967079" y="294757"/>
                </a:lnTo>
                <a:lnTo>
                  <a:pt x="982085" y="335464"/>
                </a:lnTo>
                <a:lnTo>
                  <a:pt x="993063" y="377770"/>
                </a:lnTo>
                <a:lnTo>
                  <a:pt x="999804" y="421479"/>
                </a:lnTo>
                <a:lnTo>
                  <a:pt x="1002097" y="466396"/>
                </a:lnTo>
                <a:lnTo>
                  <a:pt x="999804" y="511312"/>
                </a:lnTo>
                <a:lnTo>
                  <a:pt x="993063" y="555020"/>
                </a:lnTo>
                <a:lnTo>
                  <a:pt x="982085" y="597325"/>
                </a:lnTo>
                <a:lnTo>
                  <a:pt x="967079" y="638031"/>
                </a:lnTo>
                <a:lnTo>
                  <a:pt x="948256" y="676944"/>
                </a:lnTo>
                <a:lnTo>
                  <a:pt x="925826" y="713866"/>
                </a:lnTo>
                <a:lnTo>
                  <a:pt x="899998" y="748604"/>
                </a:lnTo>
                <a:lnTo>
                  <a:pt x="870982" y="780961"/>
                </a:lnTo>
                <a:lnTo>
                  <a:pt x="838989" y="810742"/>
                </a:lnTo>
                <a:lnTo>
                  <a:pt x="804228" y="837752"/>
                </a:lnTo>
                <a:lnTo>
                  <a:pt x="766910" y="861795"/>
                </a:lnTo>
                <a:lnTo>
                  <a:pt x="727244" y="882675"/>
                </a:lnTo>
                <a:lnTo>
                  <a:pt x="685441" y="900197"/>
                </a:lnTo>
                <a:lnTo>
                  <a:pt x="641709" y="914165"/>
                </a:lnTo>
                <a:lnTo>
                  <a:pt x="596260" y="924385"/>
                </a:lnTo>
                <a:lnTo>
                  <a:pt x="549303" y="930660"/>
                </a:lnTo>
                <a:lnTo>
                  <a:pt x="501048" y="932795"/>
                </a:lnTo>
                <a:lnTo>
                  <a:pt x="452794" y="930660"/>
                </a:lnTo>
                <a:lnTo>
                  <a:pt x="405837" y="924385"/>
                </a:lnTo>
                <a:lnTo>
                  <a:pt x="360388" y="914165"/>
                </a:lnTo>
                <a:lnTo>
                  <a:pt x="316656" y="900197"/>
                </a:lnTo>
                <a:lnTo>
                  <a:pt x="274853" y="882675"/>
                </a:lnTo>
                <a:lnTo>
                  <a:pt x="235187" y="861795"/>
                </a:lnTo>
                <a:lnTo>
                  <a:pt x="197869" y="837752"/>
                </a:lnTo>
                <a:lnTo>
                  <a:pt x="163108" y="810742"/>
                </a:lnTo>
                <a:lnTo>
                  <a:pt x="131115" y="780961"/>
                </a:lnTo>
                <a:lnTo>
                  <a:pt x="102099" y="748604"/>
                </a:lnTo>
                <a:lnTo>
                  <a:pt x="76271" y="713866"/>
                </a:lnTo>
                <a:lnTo>
                  <a:pt x="53841" y="676944"/>
                </a:lnTo>
                <a:lnTo>
                  <a:pt x="35018" y="638031"/>
                </a:lnTo>
                <a:lnTo>
                  <a:pt x="20012" y="597325"/>
                </a:lnTo>
                <a:lnTo>
                  <a:pt x="9034" y="555020"/>
                </a:lnTo>
                <a:lnTo>
                  <a:pt x="2293" y="511312"/>
                </a:lnTo>
                <a:lnTo>
                  <a:pt x="0" y="466396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2554106" y="2405483"/>
            <a:ext cx="737234" cy="37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noAutofit/>
          </a:bodyPr>
          <a:lstStyle/>
          <a:p>
            <a:pPr indent="12700" lvl="0" marL="12700" marR="508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Atualizar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700" lvl="0" marL="12700" marR="508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Estoque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700" lvl="0" marL="12700" marR="508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705481" y="3429391"/>
            <a:ext cx="1110615" cy="346710"/>
          </a:xfrm>
          <a:custGeom>
            <a:rect b="b" l="l" r="r" t="t"/>
            <a:pathLst>
              <a:path extrusionOk="0" h="346710" w="1110614">
                <a:moveTo>
                  <a:pt x="0" y="0"/>
                </a:moveTo>
                <a:lnTo>
                  <a:pt x="1110027" y="0"/>
                </a:lnTo>
                <a:lnTo>
                  <a:pt x="1110027" y="346549"/>
                </a:lnTo>
                <a:lnTo>
                  <a:pt x="0" y="34654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/>
          <p:nvPr/>
        </p:nvSpPr>
        <p:spPr>
          <a:xfrm rot="-6879129">
            <a:off x="3323008" y="2906475"/>
            <a:ext cx="706501" cy="514857"/>
          </a:xfrm>
          <a:custGeom>
            <a:rect b="b" l="l" r="r" t="t"/>
            <a:pathLst>
              <a:path extrusionOk="0" h="383539" w="1240789">
                <a:moveTo>
                  <a:pt x="0" y="382949"/>
                </a:moveTo>
                <a:lnTo>
                  <a:pt x="33139" y="354599"/>
                </a:lnTo>
                <a:lnTo>
                  <a:pt x="96491" y="320846"/>
                </a:lnTo>
                <a:lnTo>
                  <a:pt x="135458" y="305356"/>
                </a:lnTo>
                <a:lnTo>
                  <a:pt x="178659" y="290674"/>
                </a:lnTo>
                <a:lnTo>
                  <a:pt x="220235" y="278229"/>
                </a:lnTo>
                <a:lnTo>
                  <a:pt x="264454" y="266287"/>
                </a:lnTo>
                <a:lnTo>
                  <a:pt x="310985" y="254783"/>
                </a:lnTo>
                <a:lnTo>
                  <a:pt x="359499" y="243656"/>
                </a:lnTo>
                <a:lnTo>
                  <a:pt x="409665" y="232843"/>
                </a:lnTo>
                <a:lnTo>
                  <a:pt x="461153" y="222281"/>
                </a:lnTo>
                <a:lnTo>
                  <a:pt x="513631" y="211908"/>
                </a:lnTo>
                <a:lnTo>
                  <a:pt x="566771" y="201660"/>
                </a:lnTo>
                <a:lnTo>
                  <a:pt x="620241" y="191474"/>
                </a:lnTo>
                <a:lnTo>
                  <a:pt x="673711" y="181289"/>
                </a:lnTo>
                <a:lnTo>
                  <a:pt x="726850" y="171040"/>
                </a:lnTo>
                <a:lnTo>
                  <a:pt x="779329" y="160667"/>
                </a:lnTo>
                <a:lnTo>
                  <a:pt x="830816" y="150105"/>
                </a:lnTo>
                <a:lnTo>
                  <a:pt x="880982" y="139292"/>
                </a:lnTo>
                <a:lnTo>
                  <a:pt x="929495" y="128165"/>
                </a:lnTo>
                <a:lnTo>
                  <a:pt x="976027" y="116662"/>
                </a:lnTo>
                <a:lnTo>
                  <a:pt x="1020245" y="104719"/>
                </a:lnTo>
                <a:lnTo>
                  <a:pt x="1061820" y="92274"/>
                </a:lnTo>
                <a:lnTo>
                  <a:pt x="1105022" y="77593"/>
                </a:lnTo>
                <a:lnTo>
                  <a:pt x="1143990" y="62102"/>
                </a:lnTo>
                <a:lnTo>
                  <a:pt x="1207342" y="28349"/>
                </a:lnTo>
                <a:lnTo>
                  <a:pt x="1237342" y="3549"/>
                </a:lnTo>
                <a:lnTo>
                  <a:pt x="1240242" y="274"/>
                </a:lnTo>
                <a:lnTo>
                  <a:pt x="1240467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3872294" y="3419441"/>
            <a:ext cx="1110614" cy="346710"/>
          </a:xfrm>
          <a:custGeom>
            <a:rect b="b" l="l" r="r" t="t"/>
            <a:pathLst>
              <a:path extrusionOk="0" h="346710" w="1110614">
                <a:moveTo>
                  <a:pt x="0" y="0"/>
                </a:moveTo>
                <a:lnTo>
                  <a:pt x="1110027" y="0"/>
                </a:lnTo>
                <a:lnTo>
                  <a:pt x="1110027" y="346549"/>
                </a:lnTo>
                <a:lnTo>
                  <a:pt x="0" y="34654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7"/>
          <p:cNvSpPr/>
          <p:nvPr/>
        </p:nvSpPr>
        <p:spPr>
          <a:xfrm rot="9002531">
            <a:off x="4057486" y="3383262"/>
            <a:ext cx="31154" cy="45777"/>
          </a:xfrm>
          <a:custGeom>
            <a:rect b="b" l="l" r="r" t="t"/>
            <a:pathLst>
              <a:path extrusionOk="0" h="45719" w="31114">
                <a:moveTo>
                  <a:pt x="30899" y="39499"/>
                </a:moveTo>
                <a:lnTo>
                  <a:pt x="7349" y="0"/>
                </a:lnTo>
                <a:lnTo>
                  <a:pt x="0" y="45399"/>
                </a:lnTo>
                <a:lnTo>
                  <a:pt x="30899" y="3949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 txBox="1"/>
          <p:nvPr/>
        </p:nvSpPr>
        <p:spPr>
          <a:xfrm>
            <a:off x="3893000" y="3431475"/>
            <a:ext cx="1069200" cy="3201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anchorCtr="0" anchor="t" bIns="0" lIns="0" spcFirstLastPara="1" rIns="0" wrap="square" tIns="55875">
            <a:noAutofit/>
          </a:bodyPr>
          <a:lstStyle/>
          <a:p>
            <a:pPr indent="0" lvl="0" marL="3314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Estoque</a:t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/>
          <p:nvPr/>
        </p:nvSpPr>
        <p:spPr>
          <a:xfrm>
            <a:off x="7353285" y="4800590"/>
            <a:ext cx="1790696" cy="20573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2" name="Google Shape;112;p8"/>
          <p:cNvGraphicFramePr/>
          <p:nvPr/>
        </p:nvGraphicFramePr>
        <p:xfrm>
          <a:off x="0" y="11287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{D0492CC3-EF60-46B8-9D59-BDBEED5BDB02}</a:tableStyleId>
              </a:tblPr>
              <a:tblGrid>
                <a:gridCol w="553025"/>
                <a:gridCol w="458375"/>
                <a:gridCol w="458375"/>
                <a:gridCol w="458375"/>
                <a:gridCol w="2691350"/>
                <a:gridCol w="939800"/>
                <a:gridCol w="897875"/>
                <a:gridCol w="671700"/>
                <a:gridCol w="671700"/>
                <a:gridCol w="671700"/>
                <a:gridCol w="671700"/>
              </a:tblGrid>
              <a:tr h="366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438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pt-BR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Procura e Compra de Produtos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0" marR="0" marL="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Externo</a:t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022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Temporal</a:t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022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18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425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Capacidades</a:t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71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5651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Nº</a:t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71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Evento</a:t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71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Previsível </a:t>
                      </a:r>
                      <a:r>
                        <a:rPr baseline="30000" lang="pt-BR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baseline="3000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63195" lvl="0" marL="73660" marR="71120" rtl="0" algn="l">
                        <a:lnSpc>
                          <a:spcPct val="102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Não  Previsível</a:t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71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Relativo</a:t>
                      </a:r>
                      <a:r>
                        <a:rPr baseline="30000" lang="pt-BR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baseline="3000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Absoluto</a:t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06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07950" lvl="0" marL="128904" marR="112395" rtl="0" algn="l">
                        <a:lnSpc>
                          <a:spcPct val="102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Não  Evento</a:t>
                      </a:r>
                      <a:r>
                        <a:rPr baseline="30000" lang="pt-BR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baseline="3000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62559" lvl="0" marL="210184" marR="46355" rtl="0" algn="l">
                        <a:lnSpc>
                          <a:spcPct val="102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Extem-por  âneo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71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875">
                <a:tc gridSpan="2"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F00"/>
                    </a:solidFill>
                  </a:tcPr>
                </a:tc>
                <a:tc rowSpan="3" h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FB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65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Cliente acessa a loja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319050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165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Cliente localiza o produto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847900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FA</a:t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65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Produto não disponível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X(2)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85850">
                <a:tc gridSpan="2" rowSpan="6">
                  <a:txBody>
                    <a:bodyPr>
                      <a:noAutofit/>
                    </a:bodyPr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17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CF4F"/>
                    </a:solidFill>
                  </a:tcPr>
                </a:tc>
                <a:tc rowSpan="6" hMerge="1"/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FB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Cliente solicita pedido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85850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Loja valida o pedido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X(4)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51812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Cliente realiza o pagamento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X(6)</a:t>
                      </a:r>
                      <a:endParaRPr b="1" sz="12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51812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Loja valida o pagamento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X(6)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518125">
                <a:tc gridSpan="2" vMerge="1"/>
                <a:tc hMerge="1" v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FA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Compra rejeitada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X(6)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51812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Pedido não realizado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X(7)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62875">
                <a:tc gridSpan="2" rowSpan="8">
                  <a:txBody>
                    <a:bodyPr>
                      <a:noAutofit/>
                    </a:bodyPr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17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CF4F"/>
                    </a:solidFill>
                  </a:tcPr>
                </a:tc>
                <a:tc rowSpan="8" hMerge="1"/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</a:t>
                      </a:r>
                      <a:endParaRPr b="1" sz="11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Loja compra produto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6287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Cadastrar Produto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6287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Atualizar Produto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6287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Produto cadastrado com sucesso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X(12)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435400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Produto atualizado com sucesso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X(13)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62875">
                <a:tc gridSpan="2" vMerge="1"/>
                <a:tc hMerge="1" vMerge="1"/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</a:t>
                      </a:r>
                      <a:endParaRPr sz="1400" u="none" cap="none" strike="noStrike"/>
                    </a:p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</a:t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Dados Inválidos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X(12)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6287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Produto não cadastrado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X(12)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6287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Estoque não atualizado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X(13)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p8"/>
          <p:cNvSpPr txBox="1"/>
          <p:nvPr/>
        </p:nvSpPr>
        <p:spPr>
          <a:xfrm rot="-5400000">
            <a:off x="-33550" y="2056025"/>
            <a:ext cx="1430400" cy="11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Procurar Produto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8"/>
          <p:cNvSpPr txBox="1"/>
          <p:nvPr/>
        </p:nvSpPr>
        <p:spPr>
          <a:xfrm rot="-5400000">
            <a:off x="-159350" y="4582275"/>
            <a:ext cx="15906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Compra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8"/>
          <p:cNvSpPr txBox="1"/>
          <p:nvPr/>
        </p:nvSpPr>
        <p:spPr>
          <a:xfrm rot="-5400000">
            <a:off x="-67700" y="6873175"/>
            <a:ext cx="1905000" cy="1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Atualizar Estoque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/>
        </p:nvSpPr>
        <p:spPr>
          <a:xfrm>
            <a:off x="139350" y="2074100"/>
            <a:ext cx="6579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Capacidade: Atualizar Estoque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2" name="Google Shape;122;p9"/>
          <p:cNvGraphicFramePr/>
          <p:nvPr/>
        </p:nvGraphicFramePr>
        <p:xfrm>
          <a:off x="126738" y="29810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{023D91AA-F17E-464F-A7F4-056034CFEC83}</a:tableStyleId>
              </a:tblPr>
              <a:tblGrid>
                <a:gridCol w="1112875"/>
                <a:gridCol w="7777650"/>
              </a:tblGrid>
              <a:tr h="79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ID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Descrição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6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SSS01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O sistema DEVE permitir o acesso do usuário ao inserir um login e senha.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6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 SSS02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solidFill>
                            <a:schemeClr val="dk1"/>
                          </a:solidFill>
                        </a:rPr>
                        <a:t>O sistema DEVE validar o acesso do usuário ao módulo do Estoque.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 SSS03 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solidFill>
                            <a:schemeClr val="dk1"/>
                          </a:solidFill>
                        </a:rPr>
                        <a:t>O sistema DEVE receber os dados inseridos e se necessário realizar alguma modificação.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solidFill>
                            <a:schemeClr val="dk1"/>
                          </a:solidFill>
                        </a:rPr>
                        <a:t>SSS04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solidFill>
                            <a:schemeClr val="dk1"/>
                          </a:solidFill>
                        </a:rPr>
                        <a:t>O sistema DEVE retornar uma mensagem de “Dados Inválidos” ao notar não conformidade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solidFill>
                            <a:schemeClr val="dk1"/>
                          </a:solidFill>
                        </a:rPr>
                        <a:t>SSS05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solidFill>
                            <a:schemeClr val="dk1"/>
                          </a:solidFill>
                        </a:rPr>
                        <a:t>O sistema DEVE retornar uma mensagem de “Estoque não atualizado” quando ocorre algum problema interno sistemático.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10"/>
          <p:cNvGraphicFramePr/>
          <p:nvPr/>
        </p:nvGraphicFramePr>
        <p:xfrm>
          <a:off x="749363" y="521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{C74ACCBA-BD86-45FF-9352-4141E90B66BD}</a:tableStyleId>
              </a:tblPr>
              <a:tblGrid>
                <a:gridCol w="2548425"/>
                <a:gridCol w="2548425"/>
                <a:gridCol w="2548425"/>
              </a:tblGrid>
              <a:tr h="465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CAR01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Cadastro de Produtos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solidFill>
                            <a:schemeClr val="dk1"/>
                          </a:solidFill>
                        </a:rPr>
                        <a:t>SSS03,SSS04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465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CAR02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Gestão de Estoque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SSS01, SSS02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465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CAR03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Entrada e Saída de Produtos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solidFill>
                            <a:schemeClr val="dk1"/>
                          </a:solidFill>
                        </a:rPr>
                        <a:t>SSS03</a:t>
                      </a:r>
                      <a:r>
                        <a:rPr lang="pt-BR" sz="1100" u="none" cap="none" strike="noStrike"/>
                        <a:t>, </a:t>
                      </a:r>
                      <a:r>
                        <a:rPr lang="pt-BR" sz="1100" u="none" cap="none" strike="noStrike">
                          <a:solidFill>
                            <a:schemeClr val="dk1"/>
                          </a:solidFill>
                        </a:rPr>
                        <a:t>SSS04, SSS05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465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CAR04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Relatórios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solidFill>
                            <a:schemeClr val="dk1"/>
                          </a:solidFill>
                        </a:rPr>
                        <a:t>SSS02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465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CAR05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Ajustes na Gestão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SSS03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465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CAR06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Movimentação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SSS02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465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CAR07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Orçamento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-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29" name="Google Shape;129;p10"/>
          <p:cNvSpPr txBox="1"/>
          <p:nvPr/>
        </p:nvSpPr>
        <p:spPr>
          <a:xfrm>
            <a:off x="2355150" y="780425"/>
            <a:ext cx="4433700" cy="44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 DE RASTREABILIDADE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(CARACTERÍSTICAS X SSS)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/>
        </p:nvSpPr>
        <p:spPr>
          <a:xfrm>
            <a:off x="1095300" y="1231250"/>
            <a:ext cx="69534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CONCEITUAL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87525"/>
            <a:ext cx="83820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733675"/>
            <a:ext cx="7620000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