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9144000" cx="9144000"/>
  <p:notesSz cx="9144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11E060-2A76-4866-BCEA-EF8917072ED9}">
  <a:tblStyle styleId="{1F11E060-2A76-4866-BCEA-EF8917072E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C643BD0-9924-47D5-86B4-2F9FFDD1332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231E1E4-31FD-484A-A4DC-4FBF83E415B1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5180013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282287" y="1295147"/>
            <a:ext cx="857942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896369" y="2133471"/>
            <a:ext cx="7351260" cy="1362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022395" y="3895335"/>
            <a:ext cx="5099208" cy="99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357156" y="3929067"/>
            <a:ext cx="3072375" cy="22189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82287" y="1295147"/>
            <a:ext cx="857942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4527941" y="4023891"/>
            <a:ext cx="4611370" cy="1016000"/>
          </a:xfrm>
          <a:custGeom>
            <a:rect b="b" l="l" r="r" t="t"/>
            <a:pathLst>
              <a:path extrusionOk="0" h="1016000" w="4611370">
                <a:moveTo>
                  <a:pt x="0" y="0"/>
                </a:moveTo>
                <a:lnTo>
                  <a:pt x="4610765" y="0"/>
                </a:lnTo>
                <a:lnTo>
                  <a:pt x="4610765" y="1015647"/>
                </a:lnTo>
                <a:lnTo>
                  <a:pt x="0" y="101564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074557" y="4060482"/>
            <a:ext cx="4949825" cy="2473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6223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Cadastrar Pedido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Evento: Vendedor realiza o cadastro do pedido.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Cadastrar o pedido realizado pelo cliente.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Trabalhadores Envolvidos: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3520" lvl="0" marL="23622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❑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614" lvl="1" marL="496569" marR="19685" rtl="0" algn="l">
              <a:lnSpc>
                <a:spcPct val="102299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∙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 se o pedido será efetuado com sucesso.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9531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  algum pedido não puder ser cadastrado, o cliente será informado que o pedido foi recusado.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614" lvl="1" marL="496569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∙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 se o pedido foi registrado.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 pedido foi feito com sucesso, será registrado em Pedido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Após a realização do pedido, será efetuado o processo de compra..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1764" lvl="1" marL="496569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1379220" lvl="0" marL="4223385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Descrição dos  Processos de Negócio</a:t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3977566" y="5008190"/>
            <a:ext cx="361315" cy="1641475"/>
          </a:xfrm>
          <a:custGeom>
            <a:rect b="b" l="l" r="r" t="t"/>
            <a:pathLst>
              <a:path extrusionOk="0" h="1641475" w="361314">
                <a:moveTo>
                  <a:pt x="360699" y="1641096"/>
                </a:moveTo>
                <a:lnTo>
                  <a:pt x="312756" y="1634388"/>
                </a:lnTo>
                <a:lnTo>
                  <a:pt x="269675" y="1615457"/>
                </a:lnTo>
                <a:lnTo>
                  <a:pt x="233174" y="1586093"/>
                </a:lnTo>
                <a:lnTo>
                  <a:pt x="204973" y="1548085"/>
                </a:lnTo>
                <a:lnTo>
                  <a:pt x="186792" y="1503223"/>
                </a:lnTo>
                <a:lnTo>
                  <a:pt x="180349" y="1453297"/>
                </a:lnTo>
                <a:lnTo>
                  <a:pt x="180349" y="1008347"/>
                </a:lnTo>
                <a:lnTo>
                  <a:pt x="173908" y="958421"/>
                </a:lnTo>
                <a:lnTo>
                  <a:pt x="155731" y="913559"/>
                </a:lnTo>
                <a:lnTo>
                  <a:pt x="127534" y="875551"/>
                </a:lnTo>
                <a:lnTo>
                  <a:pt x="91035" y="846187"/>
                </a:lnTo>
                <a:lnTo>
                  <a:pt x="47951" y="827256"/>
                </a:lnTo>
                <a:lnTo>
                  <a:pt x="0" y="820548"/>
                </a:lnTo>
                <a:lnTo>
                  <a:pt x="47951" y="813840"/>
                </a:lnTo>
                <a:lnTo>
                  <a:pt x="91035" y="794909"/>
                </a:lnTo>
                <a:lnTo>
                  <a:pt x="127534" y="765545"/>
                </a:lnTo>
                <a:lnTo>
                  <a:pt x="155731" y="727537"/>
                </a:lnTo>
                <a:lnTo>
                  <a:pt x="173908" y="682675"/>
                </a:lnTo>
                <a:lnTo>
                  <a:pt x="180349" y="632748"/>
                </a:lnTo>
                <a:lnTo>
                  <a:pt x="180349" y="187799"/>
                </a:lnTo>
                <a:lnTo>
                  <a:pt x="186792" y="137872"/>
                </a:lnTo>
                <a:lnTo>
                  <a:pt x="204973" y="93010"/>
                </a:lnTo>
                <a:lnTo>
                  <a:pt x="233174" y="55003"/>
                </a:lnTo>
                <a:lnTo>
                  <a:pt x="269675" y="25638"/>
                </a:lnTo>
                <a:lnTo>
                  <a:pt x="312756" y="6707"/>
                </a:lnTo>
                <a:lnTo>
                  <a:pt x="360699" y="0"/>
                </a:lnTo>
              </a:path>
            </a:pathLst>
          </a:custGeom>
          <a:noFill/>
          <a:ln cap="flat" cmpd="sng" w="952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214295" y="1576441"/>
            <a:ext cx="681990" cy="549910"/>
          </a:xfrm>
          <a:custGeom>
            <a:rect b="b" l="l" r="r" t="t"/>
            <a:pathLst>
              <a:path extrusionOk="0" h="549910" w="681989">
                <a:moveTo>
                  <a:pt x="0" y="0"/>
                </a:moveTo>
                <a:lnTo>
                  <a:pt x="51372" y="2236"/>
                </a:lnTo>
                <a:lnTo>
                  <a:pt x="102488" y="8793"/>
                </a:lnTo>
                <a:lnTo>
                  <a:pt x="153090" y="19444"/>
                </a:lnTo>
                <a:lnTo>
                  <a:pt x="202920" y="33961"/>
                </a:lnTo>
                <a:lnTo>
                  <a:pt x="251721" y="52117"/>
                </a:lnTo>
                <a:lnTo>
                  <a:pt x="299237" y="73684"/>
                </a:lnTo>
                <a:lnTo>
                  <a:pt x="345210" y="98435"/>
                </a:lnTo>
                <a:lnTo>
                  <a:pt x="389383" y="126142"/>
                </a:lnTo>
                <a:lnTo>
                  <a:pt x="431498" y="156579"/>
                </a:lnTo>
                <a:lnTo>
                  <a:pt x="471299" y="189517"/>
                </a:lnTo>
                <a:lnTo>
                  <a:pt x="508536" y="224729"/>
                </a:lnTo>
                <a:lnTo>
                  <a:pt x="542947" y="261988"/>
                </a:lnTo>
                <a:lnTo>
                  <a:pt x="574271" y="301067"/>
                </a:lnTo>
                <a:lnTo>
                  <a:pt x="602249" y="341737"/>
                </a:lnTo>
                <a:lnTo>
                  <a:pt x="626623" y="383771"/>
                </a:lnTo>
                <a:lnTo>
                  <a:pt x="651648" y="437888"/>
                </a:lnTo>
                <a:lnTo>
                  <a:pt x="670148" y="493339"/>
                </a:lnTo>
                <a:lnTo>
                  <a:pt x="678623" y="530823"/>
                </a:lnTo>
                <a:lnTo>
                  <a:pt x="680573" y="542598"/>
                </a:lnTo>
                <a:lnTo>
                  <a:pt x="681573" y="54944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18699" y="44212"/>
                </a:moveTo>
                <a:lnTo>
                  <a:pt x="0" y="2182"/>
                </a:lnTo>
                <a:lnTo>
                  <a:pt x="31399" y="0"/>
                </a:lnTo>
                <a:lnTo>
                  <a:pt x="18699" y="44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0" y="2182"/>
                </a:moveTo>
                <a:lnTo>
                  <a:pt x="18699" y="44212"/>
                </a:lnTo>
                <a:lnTo>
                  <a:pt x="31399" y="0"/>
                </a:lnTo>
                <a:lnTo>
                  <a:pt x="0" y="218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2325002" y="1745153"/>
            <a:ext cx="1172210" cy="214629"/>
          </a:xfrm>
          <a:custGeom>
            <a:rect b="b" l="l" r="r" t="t"/>
            <a:pathLst>
              <a:path extrusionOk="0" h="214630" w="1172210">
                <a:moveTo>
                  <a:pt x="0" y="0"/>
                </a:moveTo>
                <a:lnTo>
                  <a:pt x="1171690" y="0"/>
                </a:lnTo>
                <a:lnTo>
                  <a:pt x="1171690" y="214312"/>
                </a:lnTo>
                <a:lnTo>
                  <a:pt x="0" y="2143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2652693" y="1745411"/>
            <a:ext cx="64071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pedido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1288244" y="1316529"/>
            <a:ext cx="926465" cy="563245"/>
          </a:xfrm>
          <a:custGeom>
            <a:rect b="b" l="l" r="r" t="t"/>
            <a:pathLst>
              <a:path extrusionOk="0" h="563244" w="926464">
                <a:moveTo>
                  <a:pt x="0" y="0"/>
                </a:moveTo>
                <a:lnTo>
                  <a:pt x="926050" y="0"/>
                </a:lnTo>
                <a:lnTo>
                  <a:pt x="926050" y="563138"/>
                </a:lnTo>
                <a:lnTo>
                  <a:pt x="0" y="56313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1288244" y="1316529"/>
            <a:ext cx="926465" cy="3738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875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Loja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1753878" y="1893463"/>
            <a:ext cx="644525" cy="756920"/>
          </a:xfrm>
          <a:custGeom>
            <a:rect b="b" l="l" r="r" t="t"/>
            <a:pathLst>
              <a:path extrusionOk="0" h="756919" w="644525">
                <a:moveTo>
                  <a:pt x="644391" y="756305"/>
                </a:moveTo>
                <a:lnTo>
                  <a:pt x="600343" y="753823"/>
                </a:lnTo>
                <a:lnTo>
                  <a:pt x="556477" y="746528"/>
                </a:lnTo>
                <a:lnTo>
                  <a:pt x="512976" y="734649"/>
                </a:lnTo>
                <a:lnTo>
                  <a:pt x="470020" y="718416"/>
                </a:lnTo>
                <a:lnTo>
                  <a:pt x="427794" y="698058"/>
                </a:lnTo>
                <a:lnTo>
                  <a:pt x="386477" y="673804"/>
                </a:lnTo>
                <a:lnTo>
                  <a:pt x="346254" y="645883"/>
                </a:lnTo>
                <a:lnTo>
                  <a:pt x="307306" y="614525"/>
                </a:lnTo>
                <a:lnTo>
                  <a:pt x="269814" y="579958"/>
                </a:lnTo>
                <a:lnTo>
                  <a:pt x="233962" y="542412"/>
                </a:lnTo>
                <a:lnTo>
                  <a:pt x="199932" y="502116"/>
                </a:lnTo>
                <a:lnTo>
                  <a:pt x="170493" y="462957"/>
                </a:lnTo>
                <a:lnTo>
                  <a:pt x="142878" y="421856"/>
                </a:lnTo>
                <a:lnTo>
                  <a:pt x="117227" y="378990"/>
                </a:lnTo>
                <a:lnTo>
                  <a:pt x="93681" y="334535"/>
                </a:lnTo>
                <a:lnTo>
                  <a:pt x="72379" y="288669"/>
                </a:lnTo>
                <a:lnTo>
                  <a:pt x="53462" y="241567"/>
                </a:lnTo>
                <a:lnTo>
                  <a:pt x="40924" y="205534"/>
                </a:lnTo>
                <a:lnTo>
                  <a:pt x="29867" y="168981"/>
                </a:lnTo>
                <a:lnTo>
                  <a:pt x="20348" y="131982"/>
                </a:lnTo>
                <a:lnTo>
                  <a:pt x="12427" y="94609"/>
                </a:lnTo>
                <a:lnTo>
                  <a:pt x="6161" y="56940"/>
                </a:lnTo>
                <a:lnTo>
                  <a:pt x="1614" y="19047"/>
                </a:lnTo>
                <a:lnTo>
                  <a:pt x="2" y="3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1738156" y="1850266"/>
            <a:ext cx="31750" cy="43815"/>
          </a:xfrm>
          <a:custGeom>
            <a:rect b="b" l="l" r="r" t="t"/>
            <a:pathLst>
              <a:path extrusionOk="0" h="43814" w="31750">
                <a:moveTo>
                  <a:pt x="0" y="43772"/>
                </a:moveTo>
                <a:lnTo>
                  <a:pt x="14137" y="0"/>
                </a:lnTo>
                <a:lnTo>
                  <a:pt x="31444" y="42619"/>
                </a:lnTo>
                <a:lnTo>
                  <a:pt x="0" y="43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1738156" y="1850266"/>
            <a:ext cx="31750" cy="43815"/>
          </a:xfrm>
          <a:custGeom>
            <a:rect b="b" l="l" r="r" t="t"/>
            <a:pathLst>
              <a:path extrusionOk="0" h="43814" w="31750">
                <a:moveTo>
                  <a:pt x="31444" y="42619"/>
                </a:moveTo>
                <a:lnTo>
                  <a:pt x="14137" y="0"/>
                </a:lnTo>
                <a:lnTo>
                  <a:pt x="0" y="43772"/>
                </a:lnTo>
                <a:lnTo>
                  <a:pt x="31444" y="4261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1312897" y="2109735"/>
            <a:ext cx="848360" cy="389890"/>
          </a:xfrm>
          <a:custGeom>
            <a:rect b="b" l="l" r="r" t="t"/>
            <a:pathLst>
              <a:path extrusionOk="0" h="389889" w="848360">
                <a:moveTo>
                  <a:pt x="0" y="0"/>
                </a:moveTo>
                <a:lnTo>
                  <a:pt x="847938" y="0"/>
                </a:lnTo>
                <a:lnTo>
                  <a:pt x="847938" y="389296"/>
                </a:lnTo>
                <a:lnTo>
                  <a:pt x="0" y="389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1033973" y="2109989"/>
            <a:ext cx="10534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2065" marR="508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(Pedido não cadastrado |Registro do Pedido)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3131843" y="2538820"/>
            <a:ext cx="264795" cy="281940"/>
          </a:xfrm>
          <a:custGeom>
            <a:rect b="b" l="l" r="r" t="t"/>
            <a:pathLst>
              <a:path extrusionOk="0" h="281939" w="264795">
                <a:moveTo>
                  <a:pt x="132249" y="281824"/>
                </a:move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58169" y="2733"/>
                </a:lnTo>
                <a:lnTo>
                  <a:pt x="205620" y="23677"/>
                </a:lnTo>
                <a:lnTo>
                  <a:pt x="242287" y="62736"/>
                </a:lnTo>
                <a:lnTo>
                  <a:pt x="261936" y="113292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3131843" y="2538819"/>
            <a:ext cx="264795" cy="281940"/>
          </a:xfrm>
          <a:custGeom>
            <a:rect b="b" l="l" r="r" t="t"/>
            <a:pathLst>
              <a:path extrusionOk="0" h="281939" w="264795">
                <a:moveTo>
                  <a:pt x="0" y="140899"/>
                </a:move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82855" y="10728"/>
                </a:lnTo>
                <a:lnTo>
                  <a:pt x="225774" y="41274"/>
                </a:lnTo>
                <a:lnTo>
                  <a:pt x="254436" y="86990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close/>
              </a:path>
            </a:pathLst>
          </a:custGeom>
          <a:noFill/>
          <a:ln cap="flat" cmpd="sng" w="25375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3357618" y="2255850"/>
            <a:ext cx="3449320" cy="1508760"/>
          </a:xfrm>
          <a:custGeom>
            <a:rect b="b" l="l" r="r" t="t"/>
            <a:pathLst>
              <a:path extrusionOk="0" h="1508760" w="3449320">
                <a:moveTo>
                  <a:pt x="0" y="324243"/>
                </a:moveTo>
                <a:lnTo>
                  <a:pt x="15820" y="289242"/>
                </a:lnTo>
                <a:lnTo>
                  <a:pt x="61570" y="249488"/>
                </a:lnTo>
                <a:lnTo>
                  <a:pt x="107430" y="221331"/>
                </a:lnTo>
                <a:lnTo>
                  <a:pt x="164693" y="192542"/>
                </a:lnTo>
                <a:lnTo>
                  <a:pt x="232597" y="163711"/>
                </a:lnTo>
                <a:lnTo>
                  <a:pt x="270303" y="149464"/>
                </a:lnTo>
                <a:lnTo>
                  <a:pt x="310383" y="135430"/>
                </a:lnTo>
                <a:lnTo>
                  <a:pt x="352744" y="121681"/>
                </a:lnTo>
                <a:lnTo>
                  <a:pt x="397291" y="108291"/>
                </a:lnTo>
                <a:lnTo>
                  <a:pt x="443928" y="95335"/>
                </a:lnTo>
                <a:lnTo>
                  <a:pt x="492560" y="82886"/>
                </a:lnTo>
                <a:lnTo>
                  <a:pt x="543092" y="71019"/>
                </a:lnTo>
                <a:lnTo>
                  <a:pt x="595430" y="59807"/>
                </a:lnTo>
                <a:lnTo>
                  <a:pt x="649478" y="49324"/>
                </a:lnTo>
                <a:lnTo>
                  <a:pt x="705141" y="39644"/>
                </a:lnTo>
                <a:lnTo>
                  <a:pt x="762325" y="30842"/>
                </a:lnTo>
                <a:lnTo>
                  <a:pt x="820933" y="22991"/>
                </a:lnTo>
                <a:lnTo>
                  <a:pt x="880872" y="16164"/>
                </a:lnTo>
                <a:lnTo>
                  <a:pt x="942046" y="10437"/>
                </a:lnTo>
                <a:lnTo>
                  <a:pt x="1004361" y="5883"/>
                </a:lnTo>
                <a:lnTo>
                  <a:pt x="1067720" y="2577"/>
                </a:lnTo>
                <a:lnTo>
                  <a:pt x="1132030" y="591"/>
                </a:lnTo>
                <a:lnTo>
                  <a:pt x="1197195" y="0"/>
                </a:lnTo>
                <a:lnTo>
                  <a:pt x="1263119" y="877"/>
                </a:lnTo>
                <a:lnTo>
                  <a:pt x="1329709" y="3298"/>
                </a:lnTo>
                <a:lnTo>
                  <a:pt x="1396870" y="7336"/>
                </a:lnTo>
                <a:lnTo>
                  <a:pt x="1464505" y="13064"/>
                </a:lnTo>
                <a:lnTo>
                  <a:pt x="1532520" y="20557"/>
                </a:lnTo>
                <a:lnTo>
                  <a:pt x="1600820" y="29889"/>
                </a:lnTo>
                <a:lnTo>
                  <a:pt x="1669311" y="41133"/>
                </a:lnTo>
                <a:lnTo>
                  <a:pt x="1737896" y="54364"/>
                </a:lnTo>
                <a:lnTo>
                  <a:pt x="1786165" y="64899"/>
                </a:lnTo>
                <a:lnTo>
                  <a:pt x="1834402" y="76443"/>
                </a:lnTo>
                <a:lnTo>
                  <a:pt x="1882572" y="88983"/>
                </a:lnTo>
                <a:lnTo>
                  <a:pt x="1930642" y="102507"/>
                </a:lnTo>
                <a:lnTo>
                  <a:pt x="1978581" y="117003"/>
                </a:lnTo>
                <a:lnTo>
                  <a:pt x="2026353" y="132460"/>
                </a:lnTo>
                <a:lnTo>
                  <a:pt x="2073927" y="148865"/>
                </a:lnTo>
                <a:lnTo>
                  <a:pt x="2121270" y="166206"/>
                </a:lnTo>
                <a:lnTo>
                  <a:pt x="2168347" y="184471"/>
                </a:lnTo>
                <a:lnTo>
                  <a:pt x="2215126" y="203649"/>
                </a:lnTo>
                <a:lnTo>
                  <a:pt x="2261575" y="223726"/>
                </a:lnTo>
                <a:lnTo>
                  <a:pt x="2307659" y="244692"/>
                </a:lnTo>
                <a:lnTo>
                  <a:pt x="2353345" y="266534"/>
                </a:lnTo>
                <a:lnTo>
                  <a:pt x="2398601" y="289240"/>
                </a:lnTo>
                <a:lnTo>
                  <a:pt x="2443394" y="312798"/>
                </a:lnTo>
                <a:lnTo>
                  <a:pt x="2487690" y="337197"/>
                </a:lnTo>
                <a:lnTo>
                  <a:pt x="2531456" y="362423"/>
                </a:lnTo>
                <a:lnTo>
                  <a:pt x="2574659" y="388466"/>
                </a:lnTo>
                <a:lnTo>
                  <a:pt x="2617266" y="415313"/>
                </a:lnTo>
                <a:lnTo>
                  <a:pt x="2659244" y="442951"/>
                </a:lnTo>
                <a:lnTo>
                  <a:pt x="2700560" y="471370"/>
                </a:lnTo>
                <a:lnTo>
                  <a:pt x="2741181" y="500557"/>
                </a:lnTo>
                <a:lnTo>
                  <a:pt x="2781073" y="530500"/>
                </a:lnTo>
                <a:lnTo>
                  <a:pt x="2820203" y="561187"/>
                </a:lnTo>
                <a:lnTo>
                  <a:pt x="2858539" y="592607"/>
                </a:lnTo>
                <a:lnTo>
                  <a:pt x="2896047" y="624746"/>
                </a:lnTo>
                <a:lnTo>
                  <a:pt x="2932694" y="657593"/>
                </a:lnTo>
                <a:lnTo>
                  <a:pt x="2969803" y="692442"/>
                </a:lnTo>
                <a:lnTo>
                  <a:pt x="3005912" y="728029"/>
                </a:lnTo>
                <a:lnTo>
                  <a:pt x="3040983" y="764338"/>
                </a:lnTo>
                <a:lnTo>
                  <a:pt x="3074978" y="801357"/>
                </a:lnTo>
                <a:lnTo>
                  <a:pt x="3107861" y="839072"/>
                </a:lnTo>
                <a:lnTo>
                  <a:pt x="3139594" y="877470"/>
                </a:lnTo>
                <a:lnTo>
                  <a:pt x="3170141" y="916537"/>
                </a:lnTo>
                <a:lnTo>
                  <a:pt x="3199463" y="956260"/>
                </a:lnTo>
                <a:lnTo>
                  <a:pt x="3227525" y="996625"/>
                </a:lnTo>
                <a:lnTo>
                  <a:pt x="3254288" y="1037620"/>
                </a:lnTo>
                <a:lnTo>
                  <a:pt x="3279716" y="1079229"/>
                </a:lnTo>
                <a:lnTo>
                  <a:pt x="3303772" y="1121441"/>
                </a:lnTo>
                <a:lnTo>
                  <a:pt x="3326418" y="1164242"/>
                </a:lnTo>
                <a:lnTo>
                  <a:pt x="3349324" y="1211262"/>
                </a:lnTo>
                <a:lnTo>
                  <a:pt x="3370487" y="1258938"/>
                </a:lnTo>
                <a:lnTo>
                  <a:pt x="3389858" y="1307254"/>
                </a:lnTo>
                <a:lnTo>
                  <a:pt x="3407390" y="1356195"/>
                </a:lnTo>
                <a:lnTo>
                  <a:pt x="3423034" y="1405746"/>
                </a:lnTo>
                <a:lnTo>
                  <a:pt x="3436743" y="1455891"/>
                </a:lnTo>
                <a:lnTo>
                  <a:pt x="3445743" y="1493866"/>
                </a:lnTo>
                <a:lnTo>
                  <a:pt x="3447793" y="1503416"/>
                </a:lnTo>
                <a:lnTo>
                  <a:pt x="3448843" y="1508391"/>
                </a:lnTo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6712386" y="3670167"/>
            <a:ext cx="170474" cy="2430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712386" y="3670167"/>
            <a:ext cx="170815" cy="243204"/>
          </a:xfrm>
          <a:custGeom>
            <a:rect b="b" l="l" r="r" t="t"/>
            <a:pathLst>
              <a:path extrusionOk="0" h="243204" w="170815">
                <a:moveTo>
                  <a:pt x="94074" y="94074"/>
                </a:moveTo>
                <a:lnTo>
                  <a:pt x="0" y="17674"/>
                </a:lnTo>
                <a:lnTo>
                  <a:pt x="109524" y="243024"/>
                </a:lnTo>
                <a:lnTo>
                  <a:pt x="170474" y="0"/>
                </a:lnTo>
                <a:lnTo>
                  <a:pt x="94074" y="94074"/>
                </a:lnTo>
                <a:close/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732203" y="3472255"/>
            <a:ext cx="1067435" cy="241091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26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Vendedor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548226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799063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1282552" y="3031818"/>
            <a:ext cx="1240790" cy="383540"/>
          </a:xfrm>
          <a:custGeom>
            <a:rect b="b" l="l" r="r" t="t"/>
            <a:pathLst>
              <a:path extrusionOk="0" h="383539" w="1240789">
                <a:moveTo>
                  <a:pt x="0" y="382949"/>
                </a:moveTo>
                <a:lnTo>
                  <a:pt x="33139" y="354599"/>
                </a:lnTo>
                <a:lnTo>
                  <a:pt x="96491" y="320846"/>
                </a:lnTo>
                <a:lnTo>
                  <a:pt x="135458" y="305356"/>
                </a:lnTo>
                <a:lnTo>
                  <a:pt x="178659" y="290674"/>
                </a:lnTo>
                <a:lnTo>
                  <a:pt x="220235" y="278229"/>
                </a:lnTo>
                <a:lnTo>
                  <a:pt x="264454" y="266287"/>
                </a:lnTo>
                <a:lnTo>
                  <a:pt x="310985" y="254783"/>
                </a:lnTo>
                <a:lnTo>
                  <a:pt x="359499" y="243656"/>
                </a:lnTo>
                <a:lnTo>
                  <a:pt x="409665" y="232843"/>
                </a:lnTo>
                <a:lnTo>
                  <a:pt x="461153" y="222281"/>
                </a:lnTo>
                <a:lnTo>
                  <a:pt x="513631" y="211908"/>
                </a:lnTo>
                <a:lnTo>
                  <a:pt x="566771" y="201660"/>
                </a:lnTo>
                <a:lnTo>
                  <a:pt x="620241" y="191474"/>
                </a:lnTo>
                <a:lnTo>
                  <a:pt x="673711" y="181289"/>
                </a:lnTo>
                <a:lnTo>
                  <a:pt x="726850" y="171040"/>
                </a:lnTo>
                <a:lnTo>
                  <a:pt x="779329" y="160667"/>
                </a:lnTo>
                <a:lnTo>
                  <a:pt x="830816" y="150105"/>
                </a:lnTo>
                <a:lnTo>
                  <a:pt x="880982" y="139292"/>
                </a:lnTo>
                <a:lnTo>
                  <a:pt x="929495" y="128165"/>
                </a:lnTo>
                <a:lnTo>
                  <a:pt x="976027" y="116662"/>
                </a:lnTo>
                <a:lnTo>
                  <a:pt x="1020245" y="104719"/>
                </a:lnTo>
                <a:lnTo>
                  <a:pt x="1061820" y="92274"/>
                </a:lnTo>
                <a:lnTo>
                  <a:pt x="1105022" y="77593"/>
                </a:lnTo>
                <a:lnTo>
                  <a:pt x="1143990" y="62102"/>
                </a:lnTo>
                <a:lnTo>
                  <a:pt x="1207342" y="28349"/>
                </a:lnTo>
                <a:lnTo>
                  <a:pt x="1237342" y="3549"/>
                </a:lnTo>
                <a:lnTo>
                  <a:pt x="1240242" y="274"/>
                </a:lnTo>
                <a:lnTo>
                  <a:pt x="124046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265870" y="3408693"/>
            <a:ext cx="31750" cy="46355"/>
          </a:xfrm>
          <a:custGeom>
            <a:rect b="b" l="l" r="r" t="t"/>
            <a:pathLst>
              <a:path extrusionOk="0" h="46354" w="31750">
                <a:moveTo>
                  <a:pt x="0" y="45949"/>
                </a:moveTo>
                <a:lnTo>
                  <a:pt x="2169" y="0"/>
                </a:lnTo>
                <a:lnTo>
                  <a:pt x="31197" y="12149"/>
                </a:lnTo>
                <a:lnTo>
                  <a:pt x="0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1265869" y="3408693"/>
            <a:ext cx="31750" cy="46355"/>
          </a:xfrm>
          <a:custGeom>
            <a:rect b="b" l="l" r="r" t="t"/>
            <a:pathLst>
              <a:path extrusionOk="0" h="46354" w="31750">
                <a:moveTo>
                  <a:pt x="2169" y="0"/>
                </a:moveTo>
                <a:lnTo>
                  <a:pt x="0" y="45949"/>
                </a:lnTo>
                <a:lnTo>
                  <a:pt x="31197" y="12149"/>
                </a:lnTo>
                <a:lnTo>
                  <a:pt x="2169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2508519" y="2991944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0" y="33799"/>
                </a:lnTo>
                <a:lnTo>
                  <a:pt x="31199" y="0"/>
                </a:lnTo>
                <a:lnTo>
                  <a:pt x="29024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2508519" y="2991943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31199" y="0"/>
                </a:lnTo>
                <a:lnTo>
                  <a:pt x="0" y="33799"/>
                </a:lnTo>
                <a:lnTo>
                  <a:pt x="29024" y="4594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4433316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5684163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2615869" y="3467492"/>
            <a:ext cx="1110615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47" y="0"/>
                </a:lnTo>
                <a:lnTo>
                  <a:pt x="111004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2651844" y="3510355"/>
            <a:ext cx="1069340" cy="241091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2467877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67" y="0"/>
                </a:lnTo>
                <a:lnTo>
                  <a:pt x="18396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3718717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2910044" y="3171818"/>
            <a:ext cx="260985" cy="295910"/>
          </a:xfrm>
          <a:custGeom>
            <a:rect b="b" l="l" r="r" t="t"/>
            <a:pathLst>
              <a:path extrusionOk="0" h="295910" w="260985">
                <a:moveTo>
                  <a:pt x="0" y="0"/>
                </a:moveTo>
                <a:lnTo>
                  <a:pt x="22571" y="37733"/>
                </a:lnTo>
                <a:lnTo>
                  <a:pt x="52247" y="67975"/>
                </a:lnTo>
                <a:lnTo>
                  <a:pt x="99709" y="103192"/>
                </a:lnTo>
                <a:lnTo>
                  <a:pt x="125024" y="119774"/>
                </a:lnTo>
                <a:lnTo>
                  <a:pt x="165206" y="146517"/>
                </a:lnTo>
                <a:lnTo>
                  <a:pt x="202130" y="175379"/>
                </a:lnTo>
                <a:lnTo>
                  <a:pt x="232538" y="208471"/>
                </a:lnTo>
                <a:lnTo>
                  <a:pt x="253172" y="247900"/>
                </a:lnTo>
                <a:lnTo>
                  <a:pt x="260774" y="29577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2894594" y="3129368"/>
            <a:ext cx="31115" cy="45720"/>
          </a:xfrm>
          <a:custGeom>
            <a:rect b="b" l="l" r="r" t="t"/>
            <a:pathLst>
              <a:path extrusionOk="0" h="45719" w="31114">
                <a:moveTo>
                  <a:pt x="0" y="45399"/>
                </a:moveTo>
                <a:lnTo>
                  <a:pt x="7349" y="0"/>
                </a:lnTo>
                <a:lnTo>
                  <a:pt x="30899" y="39499"/>
                </a:lnTo>
                <a:lnTo>
                  <a:pt x="0" y="45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2894594" y="3129368"/>
            <a:ext cx="31115" cy="45720"/>
          </a:xfrm>
          <a:custGeom>
            <a:rect b="b" l="l" r="r" t="t"/>
            <a:pathLst>
              <a:path extrusionOk="0" h="45719" w="31114">
                <a:moveTo>
                  <a:pt x="30899" y="39499"/>
                </a:moveTo>
                <a:lnTo>
                  <a:pt x="7349" y="0"/>
                </a:lnTo>
                <a:lnTo>
                  <a:pt x="0" y="45399"/>
                </a:lnTo>
                <a:lnTo>
                  <a:pt x="30899" y="394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2398270" y="2182898"/>
            <a:ext cx="1002665" cy="932815"/>
          </a:xfrm>
          <a:custGeom>
            <a:rect b="b" l="l" r="r" t="t"/>
            <a:pathLst>
              <a:path extrusionOk="0" h="932814" w="1002664">
                <a:moveTo>
                  <a:pt x="501049" y="932795"/>
                </a:move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9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8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9" y="932795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2398270" y="2182898"/>
            <a:ext cx="1002665" cy="932815"/>
          </a:xfrm>
          <a:custGeom>
            <a:rect b="b" l="l" r="r" t="t"/>
            <a:pathLst>
              <a:path extrusionOk="0" h="932814" w="1002664">
                <a:moveTo>
                  <a:pt x="0" y="466396"/>
                </a:move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8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7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8" y="932795"/>
                </a:ln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2554106" y="2405483"/>
            <a:ext cx="737234" cy="3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noAutofit/>
          </a:bodyPr>
          <a:lstStyle/>
          <a:p>
            <a:pPr indent="12700" lvl="0" marL="1270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Cadastrar Pedido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3843291" y="4280891"/>
            <a:ext cx="267970" cy="236854"/>
          </a:xfrm>
          <a:custGeom>
            <a:rect b="b" l="l" r="r" t="t"/>
            <a:pathLst>
              <a:path extrusionOk="0" h="236854" w="267970">
                <a:moveTo>
                  <a:pt x="173117" y="51449"/>
                </a:moveTo>
                <a:lnTo>
                  <a:pt x="130974" y="51449"/>
                </a:lnTo>
                <a:lnTo>
                  <a:pt x="165024" y="0"/>
                </a:lnTo>
                <a:lnTo>
                  <a:pt x="173117" y="51449"/>
                </a:lnTo>
                <a:close/>
              </a:path>
              <a:path extrusionOk="0" h="236854" w="267970">
                <a:moveTo>
                  <a:pt x="200401" y="56424"/>
                </a:moveTo>
                <a:lnTo>
                  <a:pt x="173899" y="56424"/>
                </a:lnTo>
                <a:lnTo>
                  <a:pt x="213674" y="21274"/>
                </a:lnTo>
                <a:lnTo>
                  <a:pt x="200401" y="56424"/>
                </a:lnTo>
                <a:close/>
              </a:path>
              <a:path extrusionOk="0" h="236854" w="267970">
                <a:moveTo>
                  <a:pt x="220094" y="79524"/>
                </a:moveTo>
                <a:lnTo>
                  <a:pt x="97424" y="79524"/>
                </a:lnTo>
                <a:lnTo>
                  <a:pt x="103074" y="32824"/>
                </a:lnTo>
                <a:lnTo>
                  <a:pt x="130974" y="51449"/>
                </a:lnTo>
                <a:lnTo>
                  <a:pt x="173117" y="51449"/>
                </a:lnTo>
                <a:lnTo>
                  <a:pt x="173899" y="56424"/>
                </a:lnTo>
                <a:lnTo>
                  <a:pt x="200401" y="56424"/>
                </a:lnTo>
                <a:lnTo>
                  <a:pt x="199674" y="58349"/>
                </a:lnTo>
                <a:lnTo>
                  <a:pt x="248862" y="58349"/>
                </a:lnTo>
                <a:lnTo>
                  <a:pt x="220094" y="79524"/>
                </a:lnTo>
                <a:close/>
              </a:path>
              <a:path extrusionOk="0" h="236854" w="267970">
                <a:moveTo>
                  <a:pt x="248862" y="58349"/>
                </a:moveTo>
                <a:lnTo>
                  <a:pt x="199674" y="58349"/>
                </a:lnTo>
                <a:lnTo>
                  <a:pt x="267849" y="44374"/>
                </a:lnTo>
                <a:lnTo>
                  <a:pt x="248862" y="58349"/>
                </a:lnTo>
                <a:close/>
              </a:path>
              <a:path extrusionOk="0" h="236854" w="267970">
                <a:moveTo>
                  <a:pt x="27299" y="210749"/>
                </a:moveTo>
                <a:lnTo>
                  <a:pt x="48674" y="181174"/>
                </a:lnTo>
                <a:lnTo>
                  <a:pt x="0" y="166774"/>
                </a:lnTo>
                <a:lnTo>
                  <a:pt x="48474" y="143024"/>
                </a:lnTo>
                <a:lnTo>
                  <a:pt x="5424" y="118999"/>
                </a:lnTo>
                <a:lnTo>
                  <a:pt x="59124" y="102524"/>
                </a:lnTo>
                <a:lnTo>
                  <a:pt x="38849" y="64624"/>
                </a:lnTo>
                <a:lnTo>
                  <a:pt x="97424" y="79524"/>
                </a:lnTo>
                <a:lnTo>
                  <a:pt x="220094" y="79524"/>
                </a:lnTo>
                <a:lnTo>
                  <a:pt x="213674" y="84249"/>
                </a:lnTo>
                <a:lnTo>
                  <a:pt x="234449" y="98749"/>
                </a:lnTo>
                <a:lnTo>
                  <a:pt x="212024" y="114024"/>
                </a:lnTo>
                <a:lnTo>
                  <a:pt x="251424" y="138699"/>
                </a:lnTo>
                <a:lnTo>
                  <a:pt x="193724" y="138699"/>
                </a:lnTo>
                <a:lnTo>
                  <a:pt x="201949" y="161074"/>
                </a:lnTo>
                <a:lnTo>
                  <a:pt x="165099" y="161074"/>
                </a:lnTo>
                <a:lnTo>
                  <a:pt x="164269" y="181574"/>
                </a:lnTo>
                <a:lnTo>
                  <a:pt x="138124" y="181574"/>
                </a:lnTo>
                <a:lnTo>
                  <a:pt x="132571" y="195599"/>
                </a:lnTo>
                <a:lnTo>
                  <a:pt x="109199" y="195599"/>
                </a:lnTo>
                <a:lnTo>
                  <a:pt x="103391" y="204574"/>
                </a:lnTo>
                <a:lnTo>
                  <a:pt x="74024" y="204574"/>
                </a:lnTo>
                <a:lnTo>
                  <a:pt x="27299" y="210749"/>
                </a:lnTo>
                <a:close/>
              </a:path>
              <a:path extrusionOk="0" h="236854" w="267970">
                <a:moveTo>
                  <a:pt x="251624" y="138824"/>
                </a:moveTo>
                <a:lnTo>
                  <a:pt x="193724" y="138699"/>
                </a:lnTo>
                <a:lnTo>
                  <a:pt x="251424" y="138699"/>
                </a:lnTo>
                <a:lnTo>
                  <a:pt x="251624" y="138824"/>
                </a:lnTo>
                <a:close/>
              </a:path>
              <a:path extrusionOk="0" h="236854" w="267970">
                <a:moveTo>
                  <a:pt x="204099" y="166924"/>
                </a:moveTo>
                <a:lnTo>
                  <a:pt x="165099" y="161074"/>
                </a:lnTo>
                <a:lnTo>
                  <a:pt x="201949" y="161074"/>
                </a:lnTo>
                <a:lnTo>
                  <a:pt x="204099" y="166924"/>
                </a:lnTo>
                <a:close/>
              </a:path>
              <a:path extrusionOk="0" h="236854" w="267970">
                <a:moveTo>
                  <a:pt x="163899" y="190724"/>
                </a:moveTo>
                <a:lnTo>
                  <a:pt x="138124" y="181574"/>
                </a:lnTo>
                <a:lnTo>
                  <a:pt x="164269" y="181574"/>
                </a:lnTo>
                <a:lnTo>
                  <a:pt x="163899" y="190724"/>
                </a:lnTo>
                <a:close/>
              </a:path>
              <a:path extrusionOk="0" h="236854" w="267970">
                <a:moveTo>
                  <a:pt x="127849" y="207524"/>
                </a:moveTo>
                <a:lnTo>
                  <a:pt x="109199" y="195599"/>
                </a:lnTo>
                <a:lnTo>
                  <a:pt x="132571" y="195599"/>
                </a:lnTo>
                <a:lnTo>
                  <a:pt x="127849" y="207524"/>
                </a:lnTo>
                <a:close/>
              </a:path>
              <a:path extrusionOk="0" h="236854" w="267970">
                <a:moveTo>
                  <a:pt x="82649" y="236624"/>
                </a:moveTo>
                <a:lnTo>
                  <a:pt x="74024" y="204574"/>
                </a:lnTo>
                <a:lnTo>
                  <a:pt x="103391" y="204574"/>
                </a:lnTo>
                <a:lnTo>
                  <a:pt x="82649" y="23662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3843291" y="4299941"/>
            <a:ext cx="267970" cy="236854"/>
          </a:xfrm>
          <a:custGeom>
            <a:rect b="b" l="l" r="r" t="t"/>
            <a:pathLst>
              <a:path extrusionOk="0" h="236854" w="267970">
                <a:moveTo>
                  <a:pt x="130974" y="51449"/>
                </a:moveTo>
                <a:lnTo>
                  <a:pt x="165024" y="0"/>
                </a:lnTo>
                <a:lnTo>
                  <a:pt x="173899" y="56424"/>
                </a:lnTo>
                <a:lnTo>
                  <a:pt x="213674" y="21274"/>
                </a:lnTo>
                <a:lnTo>
                  <a:pt x="199674" y="58349"/>
                </a:lnTo>
                <a:lnTo>
                  <a:pt x="267849" y="44374"/>
                </a:lnTo>
                <a:lnTo>
                  <a:pt x="213674" y="84249"/>
                </a:lnTo>
                <a:lnTo>
                  <a:pt x="234449" y="98749"/>
                </a:lnTo>
                <a:lnTo>
                  <a:pt x="212024" y="114024"/>
                </a:lnTo>
                <a:lnTo>
                  <a:pt x="251624" y="138824"/>
                </a:lnTo>
                <a:lnTo>
                  <a:pt x="193724" y="138699"/>
                </a:lnTo>
                <a:lnTo>
                  <a:pt x="204099" y="166924"/>
                </a:lnTo>
                <a:lnTo>
                  <a:pt x="165099" y="161074"/>
                </a:lnTo>
                <a:lnTo>
                  <a:pt x="163899" y="190724"/>
                </a:lnTo>
                <a:lnTo>
                  <a:pt x="138124" y="181574"/>
                </a:lnTo>
                <a:lnTo>
                  <a:pt x="127849" y="207524"/>
                </a:lnTo>
                <a:lnTo>
                  <a:pt x="109199" y="195599"/>
                </a:lnTo>
                <a:lnTo>
                  <a:pt x="82649" y="236624"/>
                </a:lnTo>
                <a:lnTo>
                  <a:pt x="74024" y="204574"/>
                </a:lnTo>
                <a:lnTo>
                  <a:pt x="27299" y="210749"/>
                </a:lnTo>
                <a:lnTo>
                  <a:pt x="48674" y="181174"/>
                </a:lnTo>
                <a:lnTo>
                  <a:pt x="0" y="166774"/>
                </a:lnTo>
                <a:lnTo>
                  <a:pt x="48474" y="143024"/>
                </a:lnTo>
                <a:lnTo>
                  <a:pt x="5424" y="118999"/>
                </a:lnTo>
                <a:lnTo>
                  <a:pt x="59124" y="102524"/>
                </a:lnTo>
                <a:lnTo>
                  <a:pt x="38849" y="64624"/>
                </a:lnTo>
                <a:lnTo>
                  <a:pt x="97424" y="79524"/>
                </a:lnTo>
                <a:lnTo>
                  <a:pt x="103074" y="32824"/>
                </a:lnTo>
                <a:lnTo>
                  <a:pt x="130974" y="5144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705481" y="3429391"/>
            <a:ext cx="1110615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27" y="0"/>
                </a:lnTo>
                <a:lnTo>
                  <a:pt x="111002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4739227" y="262129"/>
            <a:ext cx="7747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9"/>
          <p:cNvGraphicFramePr/>
          <p:nvPr/>
        </p:nvGraphicFramePr>
        <p:xfrm>
          <a:off x="109224" y="141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{1F11E060-2A76-4866-BCEA-EF8917072ED9}</a:tableStyleId>
              </a:tblPr>
              <a:tblGrid>
                <a:gridCol w="582925"/>
                <a:gridCol w="382850"/>
                <a:gridCol w="382850"/>
                <a:gridCol w="382850"/>
                <a:gridCol w="2836875"/>
                <a:gridCol w="990600"/>
                <a:gridCol w="946450"/>
                <a:gridCol w="708025"/>
                <a:gridCol w="708025"/>
                <a:gridCol w="708025"/>
                <a:gridCol w="708025"/>
              </a:tblGrid>
              <a:tr h="300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Procura e Compra de Produtos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0" marR="0" marL="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Externo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Temporal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425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Capacidades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5651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Nº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Evento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Previsível </a:t>
                      </a:r>
                      <a:r>
                        <a:rPr baseline="30000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63195" lvl="0" marL="73660" marR="71120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Não  Previsível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Relativo</a:t>
                      </a:r>
                      <a:r>
                        <a:rPr baseline="30000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Absoluto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07950" lvl="0" marL="128904" marR="112395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Não  Evento</a:t>
                      </a:r>
                      <a:r>
                        <a:rPr baseline="30000" lang="pt-BR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62559" lvl="0" marL="210184" marR="46355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Extem-por  âneo</a:t>
                      </a:r>
                      <a:endParaRPr sz="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7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400">
                <a:tc gridSpan="2"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F00"/>
                    </a:solidFill>
                  </a:tcPr>
                </a:tc>
                <a:tc rowSpan="3"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FB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acessa a loja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1000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localiza o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253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</a:t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não disponível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34275">
                <a:tc gridSpan="2" rowSpan="6">
                  <a:txBody>
                    <a:bodyPr>
                      <a:noAutofit/>
                    </a:bodyPr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1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6" h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FB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solicita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3427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valida o pedido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X(4)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246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realiza o pagamento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X(6)</a:t>
                      </a:r>
                      <a:endParaRPr b="1" sz="12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246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valida o pagamento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X(6)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67750">
                <a:tc gridSpan="2" vMerge="1"/>
                <a:tc hMerge="1"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Compra rejeitada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X(6)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246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Pedido não realizado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X(7)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rowSpan="8">
                  <a:txBody>
                    <a:bodyPr>
                      <a:noAutofit/>
                    </a:bodyPr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1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8" hMerge="1"/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compra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Cadastrar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Atualizar Produto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cadastrado com sucesso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atualizado com sucesso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X(13)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400" u="none" cap="none" strike="noStrike"/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Dados Inválidos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não cadastrado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X(12)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Estoque não atualizado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X(13)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rowSpan="3">
                  <a:txBody>
                    <a:bodyPr>
                      <a:noAutofit/>
                    </a:bodyPr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1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3"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Pedido cadastrado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X(4)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Pagamento realizado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X(5)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2154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b="1" sz="11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181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Pedido inválido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9"/>
          <p:cNvSpPr txBox="1"/>
          <p:nvPr/>
        </p:nvSpPr>
        <p:spPr>
          <a:xfrm>
            <a:off x="-142876" y="9558686"/>
            <a:ext cx="3260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da Cadeia de Eventos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 txBox="1"/>
          <p:nvPr/>
        </p:nvSpPr>
        <p:spPr>
          <a:xfrm rot="-5400000">
            <a:off x="84951" y="2533388"/>
            <a:ext cx="8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Procurar produto</a:t>
            </a:r>
            <a:endParaRPr b="1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9"/>
          <p:cNvSpPr txBox="1"/>
          <p:nvPr/>
        </p:nvSpPr>
        <p:spPr>
          <a:xfrm rot="-5400000">
            <a:off x="-143649" y="3898709"/>
            <a:ext cx="1295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Compra</a:t>
            </a:r>
            <a:endParaRPr b="1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9"/>
          <p:cNvSpPr txBox="1"/>
          <p:nvPr/>
        </p:nvSpPr>
        <p:spPr>
          <a:xfrm rot="-5400000">
            <a:off x="21812" y="5909979"/>
            <a:ext cx="9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Atualizar estoque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 txBox="1"/>
          <p:nvPr/>
        </p:nvSpPr>
        <p:spPr>
          <a:xfrm rot="-5400000">
            <a:off x="135100" y="7026250"/>
            <a:ext cx="10035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Cadastrar Pedido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/>
        </p:nvSpPr>
        <p:spPr>
          <a:xfrm>
            <a:off x="139350" y="2074100"/>
            <a:ext cx="657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Capacidade: Cadastrar pedido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10"/>
          <p:cNvGraphicFramePr/>
          <p:nvPr/>
        </p:nvGraphicFramePr>
        <p:xfrm>
          <a:off x="126738" y="2981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{EC643BD0-9924-47D5-86B4-2F9FFDD13328}</a:tableStyleId>
              </a:tblPr>
              <a:tblGrid>
                <a:gridCol w="1112875"/>
                <a:gridCol w="7777650"/>
              </a:tblGrid>
              <a:tr h="79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ID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Descrição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SSS01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permitir a verificação da disponibilidade do produto no estoque.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 SSS02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retornar uma resposta informando a disponibilidade do produto.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 SSS03 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permitir o registro da forma de pagamento.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1"/>
          <p:cNvGraphicFramePr/>
          <p:nvPr/>
        </p:nvGraphicFramePr>
        <p:xfrm>
          <a:off x="749363" y="52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{0231E1E4-31FD-484A-A4DC-4FBF83E415B1}</a:tableStyleId>
              </a:tblPr>
              <a:tblGrid>
                <a:gridCol w="2548425"/>
                <a:gridCol w="2548425"/>
                <a:gridCol w="2548425"/>
              </a:tblGrid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CAR01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Cadastro de Produtos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Gestão de Estoque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SSS01, SSS02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Entrada e Saída de Produtos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SSS01, SSS03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CAR04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Relatórios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CAR05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Ajustes na Gestão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SSS01, SSS02, SSS03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CAR06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Movimentação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SSS01, SSS02, SSS03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6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CAR07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Orçamento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4" name="Google Shape;134;p11"/>
          <p:cNvSpPr txBox="1"/>
          <p:nvPr/>
        </p:nvSpPr>
        <p:spPr>
          <a:xfrm>
            <a:off x="2355150" y="780425"/>
            <a:ext cx="4433700" cy="44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DE RASTREABILIDADE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(CARACTERÍSTICAS X SSS)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838" y="1935075"/>
            <a:ext cx="7876324" cy="71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2"/>
          <p:cNvSpPr txBox="1"/>
          <p:nvPr/>
        </p:nvSpPr>
        <p:spPr>
          <a:xfrm>
            <a:off x="1314925" y="1259825"/>
            <a:ext cx="6953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CONCEITUAL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/>
        </p:nvSpPr>
        <p:spPr>
          <a:xfrm>
            <a:off x="3406589" y="1021977"/>
            <a:ext cx="3635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CICLO DE VIDA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6042"/>
            <a:ext cx="6705600" cy="5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4"/>
          <p:cNvGraphicFramePr/>
          <p:nvPr/>
        </p:nvGraphicFramePr>
        <p:xfrm>
          <a:off x="961325" y="29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{0231E1E4-31FD-484A-A4DC-4FBF83E415B1}</a:tableStyleId>
              </a:tblPr>
              <a:tblGrid>
                <a:gridCol w="742950"/>
                <a:gridCol w="49720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CAP04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#RN007: Somente administradores tem acesso a tela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#RN008: Pedido não deve ser lançado em data retroativa.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4" name="Google Shape;154;p14"/>
          <p:cNvSpPr txBox="1"/>
          <p:nvPr/>
        </p:nvSpPr>
        <p:spPr>
          <a:xfrm>
            <a:off x="961325" y="3993850"/>
            <a:ext cx="3000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 : Capacidade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961325" y="1560125"/>
            <a:ext cx="4911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Regras de Negócio</a:t>
            </a:r>
            <a:endParaRPr b="1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