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9144000" cx="9144000"/>
  <p:notesSz cx="9144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5EDA97-891F-40F8-BD82-02323AA25F05}">
  <a:tblStyle styleId="{335EDA97-891F-40F8-BD82-02323AA25F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ED92B0B-6AF1-4EA3-A438-25297630974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9B33F8A-BBB0-40DD-ADF8-0024FDD7E760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5180013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9639c61b_0_0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9639c61b_0_0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519639c61b_0_0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82287" y="1295147"/>
            <a:ext cx="8579425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896369" y="2133471"/>
            <a:ext cx="7351260" cy="1362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2022395" y="3895335"/>
            <a:ext cx="5099208" cy="998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357156" y="3929067"/>
            <a:ext cx="3072375" cy="22189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82287" y="1295147"/>
            <a:ext cx="8579425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184754" y="3912479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7" y="0"/>
                </a:lnTo>
                <a:lnTo>
                  <a:pt x="18397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353285" y="4800590"/>
            <a:ext cx="1790700" cy="205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4527941" y="4023891"/>
            <a:ext cx="4611370" cy="1016000"/>
          </a:xfrm>
          <a:custGeom>
            <a:rect b="b" l="l" r="r" t="t"/>
            <a:pathLst>
              <a:path extrusionOk="0" h="1016000" w="4611370">
                <a:moveTo>
                  <a:pt x="0" y="0"/>
                </a:moveTo>
                <a:lnTo>
                  <a:pt x="4610765" y="0"/>
                </a:lnTo>
                <a:lnTo>
                  <a:pt x="4610765" y="1015647"/>
                </a:lnTo>
                <a:lnTo>
                  <a:pt x="0" y="101564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4074557" y="4060482"/>
            <a:ext cx="49497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394970" lvl="0" marL="6223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Emitir Relatório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9497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Evento: Vendedor solicita Emissão de Relatório.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9497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Emitir o Relatório.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9497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Trabalhadores Envolvidos: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3518" lvl="0" marL="69342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❑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614" lvl="1" marL="953770" marR="19685" rtl="0" algn="l">
              <a:lnSpc>
                <a:spcPct val="102299"/>
              </a:lnSpc>
              <a:spcBef>
                <a:spcPts val="18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∙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 se o pedido para emissão do relatório será efetuado com sucesso.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2" marL="141033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  a solicitação para a emissão do relatório for negada, aparecerá dizendo uma mensagem dizendo que não será possível a emissão.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2" marL="141033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for realizado com sucesso, o vendedor  terá acesso ao relatório.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8135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relatórios serão armazenados para possíveis consultas.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95313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1764" lvl="1" marL="496569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3977575" y="5008210"/>
            <a:ext cx="351378" cy="1584023"/>
          </a:xfrm>
          <a:custGeom>
            <a:rect b="b" l="l" r="r" t="t"/>
            <a:pathLst>
              <a:path extrusionOk="0" h="1641475" w="361314">
                <a:moveTo>
                  <a:pt x="360699" y="1641096"/>
                </a:moveTo>
                <a:lnTo>
                  <a:pt x="312756" y="1634388"/>
                </a:lnTo>
                <a:lnTo>
                  <a:pt x="269675" y="1615457"/>
                </a:lnTo>
                <a:lnTo>
                  <a:pt x="233174" y="1586093"/>
                </a:lnTo>
                <a:lnTo>
                  <a:pt x="204973" y="1548085"/>
                </a:lnTo>
                <a:lnTo>
                  <a:pt x="186792" y="1503223"/>
                </a:lnTo>
                <a:lnTo>
                  <a:pt x="180349" y="1453297"/>
                </a:lnTo>
                <a:lnTo>
                  <a:pt x="180349" y="1008347"/>
                </a:lnTo>
                <a:lnTo>
                  <a:pt x="173908" y="958421"/>
                </a:lnTo>
                <a:lnTo>
                  <a:pt x="155731" y="913559"/>
                </a:lnTo>
                <a:lnTo>
                  <a:pt x="127534" y="875551"/>
                </a:lnTo>
                <a:lnTo>
                  <a:pt x="91035" y="846187"/>
                </a:lnTo>
                <a:lnTo>
                  <a:pt x="47951" y="827256"/>
                </a:lnTo>
                <a:lnTo>
                  <a:pt x="0" y="820548"/>
                </a:lnTo>
                <a:lnTo>
                  <a:pt x="47951" y="813840"/>
                </a:lnTo>
                <a:lnTo>
                  <a:pt x="91035" y="794909"/>
                </a:lnTo>
                <a:lnTo>
                  <a:pt x="127534" y="765545"/>
                </a:lnTo>
                <a:lnTo>
                  <a:pt x="155731" y="727537"/>
                </a:lnTo>
                <a:lnTo>
                  <a:pt x="173908" y="682675"/>
                </a:lnTo>
                <a:lnTo>
                  <a:pt x="180349" y="632748"/>
                </a:lnTo>
                <a:lnTo>
                  <a:pt x="180349" y="187799"/>
                </a:lnTo>
                <a:lnTo>
                  <a:pt x="186792" y="137872"/>
                </a:lnTo>
                <a:lnTo>
                  <a:pt x="204973" y="93010"/>
                </a:lnTo>
                <a:lnTo>
                  <a:pt x="233174" y="55003"/>
                </a:lnTo>
                <a:lnTo>
                  <a:pt x="269675" y="25638"/>
                </a:lnTo>
                <a:lnTo>
                  <a:pt x="312756" y="6707"/>
                </a:lnTo>
                <a:lnTo>
                  <a:pt x="360699" y="0"/>
                </a:lnTo>
              </a:path>
            </a:pathLst>
          </a:custGeom>
          <a:noFill/>
          <a:ln cap="flat" cmpd="sng" w="952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2214295" y="1576441"/>
            <a:ext cx="681989" cy="549910"/>
          </a:xfrm>
          <a:custGeom>
            <a:rect b="b" l="l" r="r" t="t"/>
            <a:pathLst>
              <a:path extrusionOk="0" h="549910" w="681989">
                <a:moveTo>
                  <a:pt x="0" y="0"/>
                </a:moveTo>
                <a:lnTo>
                  <a:pt x="51372" y="2236"/>
                </a:lnTo>
                <a:lnTo>
                  <a:pt x="102488" y="8793"/>
                </a:lnTo>
                <a:lnTo>
                  <a:pt x="153090" y="19444"/>
                </a:lnTo>
                <a:lnTo>
                  <a:pt x="202920" y="33961"/>
                </a:lnTo>
                <a:lnTo>
                  <a:pt x="251721" y="52117"/>
                </a:lnTo>
                <a:lnTo>
                  <a:pt x="299237" y="73684"/>
                </a:lnTo>
                <a:lnTo>
                  <a:pt x="345210" y="98435"/>
                </a:lnTo>
                <a:lnTo>
                  <a:pt x="389383" y="126142"/>
                </a:lnTo>
                <a:lnTo>
                  <a:pt x="431498" y="156579"/>
                </a:lnTo>
                <a:lnTo>
                  <a:pt x="471299" y="189517"/>
                </a:lnTo>
                <a:lnTo>
                  <a:pt x="508536" y="224729"/>
                </a:lnTo>
                <a:lnTo>
                  <a:pt x="542947" y="261988"/>
                </a:lnTo>
                <a:lnTo>
                  <a:pt x="574271" y="301067"/>
                </a:lnTo>
                <a:lnTo>
                  <a:pt x="602249" y="341737"/>
                </a:lnTo>
                <a:lnTo>
                  <a:pt x="626623" y="383771"/>
                </a:lnTo>
                <a:lnTo>
                  <a:pt x="651648" y="437888"/>
                </a:lnTo>
                <a:lnTo>
                  <a:pt x="670148" y="493339"/>
                </a:lnTo>
                <a:lnTo>
                  <a:pt x="678623" y="530823"/>
                </a:lnTo>
                <a:lnTo>
                  <a:pt x="680573" y="542598"/>
                </a:lnTo>
                <a:lnTo>
                  <a:pt x="681573" y="54944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2880169" y="2124795"/>
            <a:ext cx="31750" cy="44450"/>
          </a:xfrm>
          <a:custGeom>
            <a:rect b="b" l="l" r="r" t="t"/>
            <a:pathLst>
              <a:path extrusionOk="0" h="44450" w="31750">
                <a:moveTo>
                  <a:pt x="18699" y="44212"/>
                </a:moveTo>
                <a:lnTo>
                  <a:pt x="0" y="2182"/>
                </a:lnTo>
                <a:lnTo>
                  <a:pt x="31399" y="0"/>
                </a:lnTo>
                <a:lnTo>
                  <a:pt x="18699" y="44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2880169" y="2124795"/>
            <a:ext cx="31750" cy="44450"/>
          </a:xfrm>
          <a:custGeom>
            <a:rect b="b" l="l" r="r" t="t"/>
            <a:pathLst>
              <a:path extrusionOk="0" h="44450" w="31750">
                <a:moveTo>
                  <a:pt x="0" y="2182"/>
                </a:moveTo>
                <a:lnTo>
                  <a:pt x="18699" y="44212"/>
                </a:lnTo>
                <a:lnTo>
                  <a:pt x="31399" y="0"/>
                </a:lnTo>
                <a:lnTo>
                  <a:pt x="0" y="218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2325002" y="1745153"/>
            <a:ext cx="1172210" cy="214630"/>
          </a:xfrm>
          <a:custGeom>
            <a:rect b="b" l="l" r="r" t="t"/>
            <a:pathLst>
              <a:path extrusionOk="0" h="214630" w="1172210">
                <a:moveTo>
                  <a:pt x="0" y="0"/>
                </a:moveTo>
                <a:lnTo>
                  <a:pt x="1171690" y="0"/>
                </a:lnTo>
                <a:lnTo>
                  <a:pt x="1171690" y="214312"/>
                </a:lnTo>
                <a:lnTo>
                  <a:pt x="0" y="2143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2652693" y="1745411"/>
            <a:ext cx="897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solicitação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1288250" y="1411775"/>
            <a:ext cx="926464" cy="373149"/>
          </a:xfrm>
          <a:custGeom>
            <a:rect b="b" l="l" r="r" t="t"/>
            <a:pathLst>
              <a:path extrusionOk="0" h="563244" w="926464">
                <a:moveTo>
                  <a:pt x="0" y="0"/>
                </a:moveTo>
                <a:lnTo>
                  <a:pt x="926050" y="0"/>
                </a:lnTo>
                <a:lnTo>
                  <a:pt x="926050" y="563138"/>
                </a:lnTo>
                <a:lnTo>
                  <a:pt x="0" y="56313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1278719" y="1411779"/>
            <a:ext cx="926400" cy="37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875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Loja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1753878" y="1893463"/>
            <a:ext cx="644525" cy="756919"/>
          </a:xfrm>
          <a:custGeom>
            <a:rect b="b" l="l" r="r" t="t"/>
            <a:pathLst>
              <a:path extrusionOk="0" h="756919" w="644525">
                <a:moveTo>
                  <a:pt x="644391" y="756305"/>
                </a:moveTo>
                <a:lnTo>
                  <a:pt x="600343" y="753823"/>
                </a:lnTo>
                <a:lnTo>
                  <a:pt x="556477" y="746528"/>
                </a:lnTo>
                <a:lnTo>
                  <a:pt x="512976" y="734649"/>
                </a:lnTo>
                <a:lnTo>
                  <a:pt x="470020" y="718416"/>
                </a:lnTo>
                <a:lnTo>
                  <a:pt x="427794" y="698058"/>
                </a:lnTo>
                <a:lnTo>
                  <a:pt x="386477" y="673804"/>
                </a:lnTo>
                <a:lnTo>
                  <a:pt x="346254" y="645883"/>
                </a:lnTo>
                <a:lnTo>
                  <a:pt x="307306" y="614525"/>
                </a:lnTo>
                <a:lnTo>
                  <a:pt x="269814" y="579958"/>
                </a:lnTo>
                <a:lnTo>
                  <a:pt x="233962" y="542412"/>
                </a:lnTo>
                <a:lnTo>
                  <a:pt x="199932" y="502116"/>
                </a:lnTo>
                <a:lnTo>
                  <a:pt x="170493" y="462957"/>
                </a:lnTo>
                <a:lnTo>
                  <a:pt x="142878" y="421856"/>
                </a:lnTo>
                <a:lnTo>
                  <a:pt x="117227" y="378990"/>
                </a:lnTo>
                <a:lnTo>
                  <a:pt x="93681" y="334535"/>
                </a:lnTo>
                <a:lnTo>
                  <a:pt x="72379" y="288669"/>
                </a:lnTo>
                <a:lnTo>
                  <a:pt x="53462" y="241567"/>
                </a:lnTo>
                <a:lnTo>
                  <a:pt x="40924" y="205534"/>
                </a:lnTo>
                <a:lnTo>
                  <a:pt x="29867" y="168981"/>
                </a:lnTo>
                <a:lnTo>
                  <a:pt x="20348" y="131982"/>
                </a:lnTo>
                <a:lnTo>
                  <a:pt x="12427" y="94609"/>
                </a:lnTo>
                <a:lnTo>
                  <a:pt x="6161" y="56940"/>
                </a:lnTo>
                <a:lnTo>
                  <a:pt x="1614" y="19047"/>
                </a:lnTo>
                <a:lnTo>
                  <a:pt x="2" y="3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1738156" y="1850266"/>
            <a:ext cx="31750" cy="43814"/>
          </a:xfrm>
          <a:custGeom>
            <a:rect b="b" l="l" r="r" t="t"/>
            <a:pathLst>
              <a:path extrusionOk="0" h="43814" w="31750">
                <a:moveTo>
                  <a:pt x="0" y="43772"/>
                </a:moveTo>
                <a:lnTo>
                  <a:pt x="14137" y="0"/>
                </a:lnTo>
                <a:lnTo>
                  <a:pt x="31444" y="42619"/>
                </a:lnTo>
                <a:lnTo>
                  <a:pt x="0" y="437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1738156" y="1850266"/>
            <a:ext cx="31750" cy="43814"/>
          </a:xfrm>
          <a:custGeom>
            <a:rect b="b" l="l" r="r" t="t"/>
            <a:pathLst>
              <a:path extrusionOk="0" h="43814" w="31750">
                <a:moveTo>
                  <a:pt x="31444" y="42619"/>
                </a:moveTo>
                <a:lnTo>
                  <a:pt x="14137" y="0"/>
                </a:lnTo>
                <a:lnTo>
                  <a:pt x="0" y="43772"/>
                </a:lnTo>
                <a:lnTo>
                  <a:pt x="31444" y="4261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1312897" y="2109735"/>
            <a:ext cx="848360" cy="389889"/>
          </a:xfrm>
          <a:custGeom>
            <a:rect b="b" l="l" r="r" t="t"/>
            <a:pathLst>
              <a:path extrusionOk="0" h="389889" w="848360">
                <a:moveTo>
                  <a:pt x="0" y="0"/>
                </a:moveTo>
                <a:lnTo>
                  <a:pt x="847938" y="0"/>
                </a:lnTo>
                <a:lnTo>
                  <a:pt x="847938" y="389296"/>
                </a:lnTo>
                <a:lnTo>
                  <a:pt x="0" y="389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033973" y="2109989"/>
            <a:ext cx="10536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12065" marR="508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(Relatório não emitido |Relatório emitido com sucesso)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3131843" y="2538820"/>
            <a:ext cx="264795" cy="281939"/>
          </a:xfrm>
          <a:custGeom>
            <a:rect b="b" l="l" r="r" t="t"/>
            <a:pathLst>
              <a:path extrusionOk="0" h="281939" w="264795">
                <a:moveTo>
                  <a:pt x="132249" y="281824"/>
                </a:moveTo>
                <a:lnTo>
                  <a:pt x="90444" y="274639"/>
                </a:lnTo>
                <a:lnTo>
                  <a:pt x="54140" y="254632"/>
                </a:lnTo>
                <a:lnTo>
                  <a:pt x="25513" y="224125"/>
                </a:lnTo>
                <a:lnTo>
                  <a:pt x="6741" y="185440"/>
                </a:lnTo>
                <a:lnTo>
                  <a:pt x="0" y="140899"/>
                </a:lnTo>
                <a:lnTo>
                  <a:pt x="6741" y="96371"/>
                </a:lnTo>
                <a:lnTo>
                  <a:pt x="25513" y="57693"/>
                </a:lnTo>
                <a:lnTo>
                  <a:pt x="54140" y="27190"/>
                </a:lnTo>
                <a:lnTo>
                  <a:pt x="90444" y="7184"/>
                </a:lnTo>
                <a:lnTo>
                  <a:pt x="132249" y="0"/>
                </a:lnTo>
                <a:lnTo>
                  <a:pt x="158169" y="2733"/>
                </a:lnTo>
                <a:lnTo>
                  <a:pt x="205620" y="23677"/>
                </a:lnTo>
                <a:lnTo>
                  <a:pt x="242287" y="62736"/>
                </a:lnTo>
                <a:lnTo>
                  <a:pt x="261936" y="113292"/>
                </a:lnTo>
                <a:lnTo>
                  <a:pt x="264499" y="140899"/>
                </a:lnTo>
                <a:lnTo>
                  <a:pt x="257755" y="185440"/>
                </a:lnTo>
                <a:lnTo>
                  <a:pt x="238978" y="224125"/>
                </a:lnTo>
                <a:lnTo>
                  <a:pt x="210348" y="254632"/>
                </a:lnTo>
                <a:lnTo>
                  <a:pt x="174045" y="274639"/>
                </a:lnTo>
                <a:lnTo>
                  <a:pt x="132249" y="281824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31843" y="2538819"/>
            <a:ext cx="264795" cy="281939"/>
          </a:xfrm>
          <a:custGeom>
            <a:rect b="b" l="l" r="r" t="t"/>
            <a:pathLst>
              <a:path extrusionOk="0" h="281939" w="264795">
                <a:moveTo>
                  <a:pt x="0" y="140899"/>
                </a:moveTo>
                <a:lnTo>
                  <a:pt x="6741" y="96371"/>
                </a:lnTo>
                <a:lnTo>
                  <a:pt x="25513" y="57693"/>
                </a:lnTo>
                <a:lnTo>
                  <a:pt x="54140" y="27190"/>
                </a:lnTo>
                <a:lnTo>
                  <a:pt x="90444" y="7184"/>
                </a:lnTo>
                <a:lnTo>
                  <a:pt x="132249" y="0"/>
                </a:lnTo>
                <a:lnTo>
                  <a:pt x="182855" y="10728"/>
                </a:lnTo>
                <a:lnTo>
                  <a:pt x="225774" y="41274"/>
                </a:lnTo>
                <a:lnTo>
                  <a:pt x="254436" y="86990"/>
                </a:lnTo>
                <a:lnTo>
                  <a:pt x="264499" y="140899"/>
                </a:lnTo>
                <a:lnTo>
                  <a:pt x="257755" y="185440"/>
                </a:lnTo>
                <a:lnTo>
                  <a:pt x="238978" y="224125"/>
                </a:lnTo>
                <a:lnTo>
                  <a:pt x="210348" y="254632"/>
                </a:lnTo>
                <a:lnTo>
                  <a:pt x="174045" y="274639"/>
                </a:lnTo>
                <a:lnTo>
                  <a:pt x="132249" y="281824"/>
                </a:lnTo>
                <a:lnTo>
                  <a:pt x="90444" y="274639"/>
                </a:lnTo>
                <a:lnTo>
                  <a:pt x="54140" y="254632"/>
                </a:lnTo>
                <a:lnTo>
                  <a:pt x="25513" y="224125"/>
                </a:lnTo>
                <a:lnTo>
                  <a:pt x="6741" y="185440"/>
                </a:lnTo>
                <a:lnTo>
                  <a:pt x="0" y="140899"/>
                </a:lnTo>
                <a:close/>
              </a:path>
            </a:pathLst>
          </a:custGeom>
          <a:noFill/>
          <a:ln cap="flat" cmpd="sng" w="25375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3357618" y="2255850"/>
            <a:ext cx="3449320" cy="1508760"/>
          </a:xfrm>
          <a:custGeom>
            <a:rect b="b" l="l" r="r" t="t"/>
            <a:pathLst>
              <a:path extrusionOk="0" h="1508760" w="3449320">
                <a:moveTo>
                  <a:pt x="0" y="324243"/>
                </a:moveTo>
                <a:lnTo>
                  <a:pt x="15820" y="289242"/>
                </a:lnTo>
                <a:lnTo>
                  <a:pt x="61570" y="249488"/>
                </a:lnTo>
                <a:lnTo>
                  <a:pt x="107430" y="221331"/>
                </a:lnTo>
                <a:lnTo>
                  <a:pt x="164693" y="192542"/>
                </a:lnTo>
                <a:lnTo>
                  <a:pt x="232597" y="163711"/>
                </a:lnTo>
                <a:lnTo>
                  <a:pt x="270303" y="149464"/>
                </a:lnTo>
                <a:lnTo>
                  <a:pt x="310383" y="135430"/>
                </a:lnTo>
                <a:lnTo>
                  <a:pt x="352744" y="121681"/>
                </a:lnTo>
                <a:lnTo>
                  <a:pt x="397291" y="108291"/>
                </a:lnTo>
                <a:lnTo>
                  <a:pt x="443928" y="95335"/>
                </a:lnTo>
                <a:lnTo>
                  <a:pt x="492560" y="82886"/>
                </a:lnTo>
                <a:lnTo>
                  <a:pt x="543092" y="71019"/>
                </a:lnTo>
                <a:lnTo>
                  <a:pt x="595430" y="59807"/>
                </a:lnTo>
                <a:lnTo>
                  <a:pt x="649478" y="49324"/>
                </a:lnTo>
                <a:lnTo>
                  <a:pt x="705141" y="39644"/>
                </a:lnTo>
                <a:lnTo>
                  <a:pt x="762325" y="30842"/>
                </a:lnTo>
                <a:lnTo>
                  <a:pt x="820933" y="22991"/>
                </a:lnTo>
                <a:lnTo>
                  <a:pt x="880872" y="16164"/>
                </a:lnTo>
                <a:lnTo>
                  <a:pt x="942046" y="10437"/>
                </a:lnTo>
                <a:lnTo>
                  <a:pt x="1004361" y="5883"/>
                </a:lnTo>
                <a:lnTo>
                  <a:pt x="1067720" y="2577"/>
                </a:lnTo>
                <a:lnTo>
                  <a:pt x="1132030" y="591"/>
                </a:lnTo>
                <a:lnTo>
                  <a:pt x="1197195" y="0"/>
                </a:lnTo>
                <a:lnTo>
                  <a:pt x="1263119" y="877"/>
                </a:lnTo>
                <a:lnTo>
                  <a:pt x="1329709" y="3298"/>
                </a:lnTo>
                <a:lnTo>
                  <a:pt x="1396870" y="7336"/>
                </a:lnTo>
                <a:lnTo>
                  <a:pt x="1464505" y="13064"/>
                </a:lnTo>
                <a:lnTo>
                  <a:pt x="1532520" y="20557"/>
                </a:lnTo>
                <a:lnTo>
                  <a:pt x="1600820" y="29889"/>
                </a:lnTo>
                <a:lnTo>
                  <a:pt x="1669311" y="41133"/>
                </a:lnTo>
                <a:lnTo>
                  <a:pt x="1737896" y="54364"/>
                </a:lnTo>
                <a:lnTo>
                  <a:pt x="1786165" y="64899"/>
                </a:lnTo>
                <a:lnTo>
                  <a:pt x="1834402" y="76443"/>
                </a:lnTo>
                <a:lnTo>
                  <a:pt x="1882572" y="88983"/>
                </a:lnTo>
                <a:lnTo>
                  <a:pt x="1930642" y="102507"/>
                </a:lnTo>
                <a:lnTo>
                  <a:pt x="1978581" y="117003"/>
                </a:lnTo>
                <a:lnTo>
                  <a:pt x="2026353" y="132460"/>
                </a:lnTo>
                <a:lnTo>
                  <a:pt x="2073927" y="148865"/>
                </a:lnTo>
                <a:lnTo>
                  <a:pt x="2121270" y="166206"/>
                </a:lnTo>
                <a:lnTo>
                  <a:pt x="2168347" y="184471"/>
                </a:lnTo>
                <a:lnTo>
                  <a:pt x="2215126" y="203649"/>
                </a:lnTo>
                <a:lnTo>
                  <a:pt x="2261575" y="223726"/>
                </a:lnTo>
                <a:lnTo>
                  <a:pt x="2307659" y="244692"/>
                </a:lnTo>
                <a:lnTo>
                  <a:pt x="2353345" y="266534"/>
                </a:lnTo>
                <a:lnTo>
                  <a:pt x="2398601" y="289240"/>
                </a:lnTo>
                <a:lnTo>
                  <a:pt x="2443394" y="312798"/>
                </a:lnTo>
                <a:lnTo>
                  <a:pt x="2487690" y="337197"/>
                </a:lnTo>
                <a:lnTo>
                  <a:pt x="2531456" y="362423"/>
                </a:lnTo>
                <a:lnTo>
                  <a:pt x="2574659" y="388466"/>
                </a:lnTo>
                <a:lnTo>
                  <a:pt x="2617266" y="415313"/>
                </a:lnTo>
                <a:lnTo>
                  <a:pt x="2659244" y="442951"/>
                </a:lnTo>
                <a:lnTo>
                  <a:pt x="2700560" y="471370"/>
                </a:lnTo>
                <a:lnTo>
                  <a:pt x="2741181" y="500557"/>
                </a:lnTo>
                <a:lnTo>
                  <a:pt x="2781073" y="530500"/>
                </a:lnTo>
                <a:lnTo>
                  <a:pt x="2820203" y="561187"/>
                </a:lnTo>
                <a:lnTo>
                  <a:pt x="2858539" y="592607"/>
                </a:lnTo>
                <a:lnTo>
                  <a:pt x="2896047" y="624746"/>
                </a:lnTo>
                <a:lnTo>
                  <a:pt x="2932694" y="657593"/>
                </a:lnTo>
                <a:lnTo>
                  <a:pt x="2969803" y="692442"/>
                </a:lnTo>
                <a:lnTo>
                  <a:pt x="3005912" y="728029"/>
                </a:lnTo>
                <a:lnTo>
                  <a:pt x="3040983" y="764338"/>
                </a:lnTo>
                <a:lnTo>
                  <a:pt x="3074978" y="801357"/>
                </a:lnTo>
                <a:lnTo>
                  <a:pt x="3107861" y="839072"/>
                </a:lnTo>
                <a:lnTo>
                  <a:pt x="3139594" y="877470"/>
                </a:lnTo>
                <a:lnTo>
                  <a:pt x="3170141" y="916537"/>
                </a:lnTo>
                <a:lnTo>
                  <a:pt x="3199463" y="956260"/>
                </a:lnTo>
                <a:lnTo>
                  <a:pt x="3227525" y="996625"/>
                </a:lnTo>
                <a:lnTo>
                  <a:pt x="3254288" y="1037620"/>
                </a:lnTo>
                <a:lnTo>
                  <a:pt x="3279716" y="1079229"/>
                </a:lnTo>
                <a:lnTo>
                  <a:pt x="3303772" y="1121441"/>
                </a:lnTo>
                <a:lnTo>
                  <a:pt x="3326418" y="1164242"/>
                </a:lnTo>
                <a:lnTo>
                  <a:pt x="3349324" y="1211262"/>
                </a:lnTo>
                <a:lnTo>
                  <a:pt x="3370487" y="1258938"/>
                </a:lnTo>
                <a:lnTo>
                  <a:pt x="3389858" y="1307254"/>
                </a:lnTo>
                <a:lnTo>
                  <a:pt x="3407390" y="1356195"/>
                </a:lnTo>
                <a:lnTo>
                  <a:pt x="3423034" y="1405746"/>
                </a:lnTo>
                <a:lnTo>
                  <a:pt x="3436743" y="1455891"/>
                </a:lnTo>
                <a:lnTo>
                  <a:pt x="3445743" y="1493866"/>
                </a:lnTo>
                <a:lnTo>
                  <a:pt x="3447793" y="1503416"/>
                </a:lnTo>
                <a:lnTo>
                  <a:pt x="3448843" y="1508391"/>
                </a:lnTo>
              </a:path>
            </a:pathLst>
          </a:custGeom>
          <a:noFill/>
          <a:ln cap="flat" cmpd="sng" w="7617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6712386" y="3670167"/>
            <a:ext cx="170400" cy="24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6712386" y="3670167"/>
            <a:ext cx="170815" cy="243204"/>
          </a:xfrm>
          <a:custGeom>
            <a:rect b="b" l="l" r="r" t="t"/>
            <a:pathLst>
              <a:path extrusionOk="0" h="243204" w="170815">
                <a:moveTo>
                  <a:pt x="94074" y="94074"/>
                </a:moveTo>
                <a:lnTo>
                  <a:pt x="0" y="17674"/>
                </a:lnTo>
                <a:lnTo>
                  <a:pt x="109524" y="243024"/>
                </a:lnTo>
                <a:lnTo>
                  <a:pt x="170474" y="0"/>
                </a:lnTo>
                <a:lnTo>
                  <a:pt x="94074" y="94074"/>
                </a:lnTo>
                <a:close/>
              </a:path>
            </a:pathLst>
          </a:custGeom>
          <a:noFill/>
          <a:ln cap="flat" cmpd="sng" w="7617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694103" y="3519880"/>
            <a:ext cx="1067400" cy="2412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26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Vendedor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548226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7" y="0"/>
                </a:lnTo>
                <a:lnTo>
                  <a:pt x="18397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1799063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7" y="0"/>
                </a:lnTo>
                <a:lnTo>
                  <a:pt x="18397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1282552" y="3031818"/>
            <a:ext cx="1240789" cy="383539"/>
          </a:xfrm>
          <a:custGeom>
            <a:rect b="b" l="l" r="r" t="t"/>
            <a:pathLst>
              <a:path extrusionOk="0" h="383539" w="1240789">
                <a:moveTo>
                  <a:pt x="0" y="382949"/>
                </a:moveTo>
                <a:lnTo>
                  <a:pt x="33139" y="354599"/>
                </a:lnTo>
                <a:lnTo>
                  <a:pt x="96491" y="320846"/>
                </a:lnTo>
                <a:lnTo>
                  <a:pt x="135458" y="305356"/>
                </a:lnTo>
                <a:lnTo>
                  <a:pt x="178659" y="290674"/>
                </a:lnTo>
                <a:lnTo>
                  <a:pt x="220235" y="278229"/>
                </a:lnTo>
                <a:lnTo>
                  <a:pt x="264454" y="266287"/>
                </a:lnTo>
                <a:lnTo>
                  <a:pt x="310985" y="254783"/>
                </a:lnTo>
                <a:lnTo>
                  <a:pt x="359499" y="243656"/>
                </a:lnTo>
                <a:lnTo>
                  <a:pt x="409665" y="232843"/>
                </a:lnTo>
                <a:lnTo>
                  <a:pt x="461153" y="222281"/>
                </a:lnTo>
                <a:lnTo>
                  <a:pt x="513631" y="211908"/>
                </a:lnTo>
                <a:lnTo>
                  <a:pt x="566771" y="201660"/>
                </a:lnTo>
                <a:lnTo>
                  <a:pt x="620241" y="191474"/>
                </a:lnTo>
                <a:lnTo>
                  <a:pt x="673711" y="181289"/>
                </a:lnTo>
                <a:lnTo>
                  <a:pt x="726850" y="171040"/>
                </a:lnTo>
                <a:lnTo>
                  <a:pt x="779329" y="160667"/>
                </a:lnTo>
                <a:lnTo>
                  <a:pt x="830816" y="150105"/>
                </a:lnTo>
                <a:lnTo>
                  <a:pt x="880982" y="139292"/>
                </a:lnTo>
                <a:lnTo>
                  <a:pt x="929495" y="128165"/>
                </a:lnTo>
                <a:lnTo>
                  <a:pt x="976027" y="116662"/>
                </a:lnTo>
                <a:lnTo>
                  <a:pt x="1020245" y="104719"/>
                </a:lnTo>
                <a:lnTo>
                  <a:pt x="1061820" y="92274"/>
                </a:lnTo>
                <a:lnTo>
                  <a:pt x="1105022" y="77593"/>
                </a:lnTo>
                <a:lnTo>
                  <a:pt x="1143990" y="62102"/>
                </a:lnTo>
                <a:lnTo>
                  <a:pt x="1207342" y="28349"/>
                </a:lnTo>
                <a:lnTo>
                  <a:pt x="1237342" y="3549"/>
                </a:lnTo>
                <a:lnTo>
                  <a:pt x="1240242" y="274"/>
                </a:lnTo>
                <a:lnTo>
                  <a:pt x="124046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1265870" y="3408693"/>
            <a:ext cx="31750" cy="46354"/>
          </a:xfrm>
          <a:custGeom>
            <a:rect b="b" l="l" r="r" t="t"/>
            <a:pathLst>
              <a:path extrusionOk="0" h="46354" w="31750">
                <a:moveTo>
                  <a:pt x="0" y="45949"/>
                </a:moveTo>
                <a:lnTo>
                  <a:pt x="2169" y="0"/>
                </a:lnTo>
                <a:lnTo>
                  <a:pt x="31197" y="12149"/>
                </a:lnTo>
                <a:lnTo>
                  <a:pt x="0" y="459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1265869" y="3408693"/>
            <a:ext cx="31750" cy="46354"/>
          </a:xfrm>
          <a:custGeom>
            <a:rect b="b" l="l" r="r" t="t"/>
            <a:pathLst>
              <a:path extrusionOk="0" h="46354" w="31750">
                <a:moveTo>
                  <a:pt x="2169" y="0"/>
                </a:moveTo>
                <a:lnTo>
                  <a:pt x="0" y="45949"/>
                </a:lnTo>
                <a:lnTo>
                  <a:pt x="31197" y="12149"/>
                </a:lnTo>
                <a:lnTo>
                  <a:pt x="2169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2508519" y="2991944"/>
            <a:ext cx="31750" cy="46355"/>
          </a:xfrm>
          <a:custGeom>
            <a:rect b="b" l="l" r="r" t="t"/>
            <a:pathLst>
              <a:path extrusionOk="0" h="46355" w="31750">
                <a:moveTo>
                  <a:pt x="29024" y="45949"/>
                </a:moveTo>
                <a:lnTo>
                  <a:pt x="0" y="33799"/>
                </a:lnTo>
                <a:lnTo>
                  <a:pt x="31199" y="0"/>
                </a:lnTo>
                <a:lnTo>
                  <a:pt x="29024" y="459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2508519" y="2991943"/>
            <a:ext cx="31750" cy="46355"/>
          </a:xfrm>
          <a:custGeom>
            <a:rect b="b" l="l" r="r" t="t"/>
            <a:pathLst>
              <a:path extrusionOk="0" h="46355" w="31750">
                <a:moveTo>
                  <a:pt x="29024" y="45949"/>
                </a:moveTo>
                <a:lnTo>
                  <a:pt x="31199" y="0"/>
                </a:lnTo>
                <a:lnTo>
                  <a:pt x="0" y="33799"/>
                </a:lnTo>
                <a:lnTo>
                  <a:pt x="29024" y="4594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4433316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5684163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615869" y="3467492"/>
            <a:ext cx="1110614" cy="346710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47" y="0"/>
                </a:lnTo>
                <a:lnTo>
                  <a:pt x="111004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2623269" y="3510355"/>
            <a:ext cx="1069200" cy="2412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331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Relatório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2467877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67" y="0"/>
                </a:lnTo>
                <a:lnTo>
                  <a:pt x="18396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3718717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2398270" y="2182898"/>
            <a:ext cx="1002664" cy="932814"/>
          </a:xfrm>
          <a:custGeom>
            <a:rect b="b" l="l" r="r" t="t"/>
            <a:pathLst>
              <a:path extrusionOk="0" h="932814" w="1002664">
                <a:moveTo>
                  <a:pt x="501049" y="932795"/>
                </a:moveTo>
                <a:lnTo>
                  <a:pt x="452794" y="930660"/>
                </a:lnTo>
                <a:lnTo>
                  <a:pt x="405837" y="924385"/>
                </a:lnTo>
                <a:lnTo>
                  <a:pt x="360388" y="914165"/>
                </a:lnTo>
                <a:lnTo>
                  <a:pt x="316656" y="900197"/>
                </a:lnTo>
                <a:lnTo>
                  <a:pt x="274853" y="882675"/>
                </a:lnTo>
                <a:lnTo>
                  <a:pt x="235187" y="861795"/>
                </a:lnTo>
                <a:lnTo>
                  <a:pt x="197869" y="837752"/>
                </a:lnTo>
                <a:lnTo>
                  <a:pt x="163108" y="810742"/>
                </a:lnTo>
                <a:lnTo>
                  <a:pt x="131115" y="780961"/>
                </a:lnTo>
                <a:lnTo>
                  <a:pt x="102099" y="748604"/>
                </a:lnTo>
                <a:lnTo>
                  <a:pt x="76271" y="713866"/>
                </a:lnTo>
                <a:lnTo>
                  <a:pt x="53841" y="676944"/>
                </a:lnTo>
                <a:lnTo>
                  <a:pt x="35018" y="638031"/>
                </a:lnTo>
                <a:lnTo>
                  <a:pt x="20012" y="597325"/>
                </a:lnTo>
                <a:lnTo>
                  <a:pt x="9034" y="555020"/>
                </a:lnTo>
                <a:lnTo>
                  <a:pt x="2293" y="511312"/>
                </a:lnTo>
                <a:lnTo>
                  <a:pt x="0" y="466396"/>
                </a:lnTo>
                <a:lnTo>
                  <a:pt x="2293" y="421479"/>
                </a:lnTo>
                <a:lnTo>
                  <a:pt x="9034" y="377770"/>
                </a:lnTo>
                <a:lnTo>
                  <a:pt x="20012" y="335464"/>
                </a:lnTo>
                <a:lnTo>
                  <a:pt x="35018" y="294757"/>
                </a:lnTo>
                <a:lnTo>
                  <a:pt x="53841" y="255845"/>
                </a:lnTo>
                <a:lnTo>
                  <a:pt x="76271" y="218922"/>
                </a:lnTo>
                <a:lnTo>
                  <a:pt x="102099" y="184185"/>
                </a:lnTo>
                <a:lnTo>
                  <a:pt x="131115" y="151828"/>
                </a:lnTo>
                <a:lnTo>
                  <a:pt x="163108" y="122048"/>
                </a:lnTo>
                <a:lnTo>
                  <a:pt x="197869" y="95039"/>
                </a:lnTo>
                <a:lnTo>
                  <a:pt x="235187" y="70997"/>
                </a:lnTo>
                <a:lnTo>
                  <a:pt x="274853" y="50118"/>
                </a:lnTo>
                <a:lnTo>
                  <a:pt x="316656" y="32596"/>
                </a:lnTo>
                <a:lnTo>
                  <a:pt x="360388" y="18628"/>
                </a:lnTo>
                <a:lnTo>
                  <a:pt x="405837" y="8409"/>
                </a:lnTo>
                <a:lnTo>
                  <a:pt x="452794" y="2135"/>
                </a:lnTo>
                <a:lnTo>
                  <a:pt x="501049" y="0"/>
                </a:lnTo>
                <a:lnTo>
                  <a:pt x="549303" y="2135"/>
                </a:lnTo>
                <a:lnTo>
                  <a:pt x="596260" y="8409"/>
                </a:lnTo>
                <a:lnTo>
                  <a:pt x="641709" y="18628"/>
                </a:lnTo>
                <a:lnTo>
                  <a:pt x="685441" y="32596"/>
                </a:lnTo>
                <a:lnTo>
                  <a:pt x="727244" y="50118"/>
                </a:lnTo>
                <a:lnTo>
                  <a:pt x="766910" y="70997"/>
                </a:lnTo>
                <a:lnTo>
                  <a:pt x="804228" y="95039"/>
                </a:lnTo>
                <a:lnTo>
                  <a:pt x="838989" y="122048"/>
                </a:lnTo>
                <a:lnTo>
                  <a:pt x="870982" y="151828"/>
                </a:lnTo>
                <a:lnTo>
                  <a:pt x="899998" y="184185"/>
                </a:lnTo>
                <a:lnTo>
                  <a:pt x="925826" y="218922"/>
                </a:lnTo>
                <a:lnTo>
                  <a:pt x="948256" y="255845"/>
                </a:lnTo>
                <a:lnTo>
                  <a:pt x="967079" y="294757"/>
                </a:lnTo>
                <a:lnTo>
                  <a:pt x="982085" y="335464"/>
                </a:lnTo>
                <a:lnTo>
                  <a:pt x="993063" y="377770"/>
                </a:lnTo>
                <a:lnTo>
                  <a:pt x="999804" y="421479"/>
                </a:lnTo>
                <a:lnTo>
                  <a:pt x="1002098" y="466396"/>
                </a:lnTo>
                <a:lnTo>
                  <a:pt x="999804" y="511312"/>
                </a:lnTo>
                <a:lnTo>
                  <a:pt x="993063" y="555020"/>
                </a:lnTo>
                <a:lnTo>
                  <a:pt x="982085" y="597325"/>
                </a:lnTo>
                <a:lnTo>
                  <a:pt x="967079" y="638031"/>
                </a:lnTo>
                <a:lnTo>
                  <a:pt x="948256" y="676944"/>
                </a:lnTo>
                <a:lnTo>
                  <a:pt x="925826" y="713866"/>
                </a:lnTo>
                <a:lnTo>
                  <a:pt x="899998" y="748604"/>
                </a:lnTo>
                <a:lnTo>
                  <a:pt x="870982" y="780961"/>
                </a:lnTo>
                <a:lnTo>
                  <a:pt x="838989" y="810742"/>
                </a:lnTo>
                <a:lnTo>
                  <a:pt x="804228" y="837752"/>
                </a:lnTo>
                <a:lnTo>
                  <a:pt x="766910" y="861795"/>
                </a:lnTo>
                <a:lnTo>
                  <a:pt x="727244" y="882675"/>
                </a:lnTo>
                <a:lnTo>
                  <a:pt x="685441" y="900197"/>
                </a:lnTo>
                <a:lnTo>
                  <a:pt x="641709" y="914165"/>
                </a:lnTo>
                <a:lnTo>
                  <a:pt x="596260" y="924385"/>
                </a:lnTo>
                <a:lnTo>
                  <a:pt x="549303" y="930660"/>
                </a:lnTo>
                <a:lnTo>
                  <a:pt x="501049" y="932795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398270" y="2182898"/>
            <a:ext cx="1002664" cy="932814"/>
          </a:xfrm>
          <a:custGeom>
            <a:rect b="b" l="l" r="r" t="t"/>
            <a:pathLst>
              <a:path extrusionOk="0" h="932814" w="1002664">
                <a:moveTo>
                  <a:pt x="0" y="466396"/>
                </a:moveTo>
                <a:lnTo>
                  <a:pt x="2293" y="421479"/>
                </a:lnTo>
                <a:lnTo>
                  <a:pt x="9034" y="377770"/>
                </a:lnTo>
                <a:lnTo>
                  <a:pt x="20012" y="335464"/>
                </a:lnTo>
                <a:lnTo>
                  <a:pt x="35018" y="294757"/>
                </a:lnTo>
                <a:lnTo>
                  <a:pt x="53841" y="255845"/>
                </a:lnTo>
                <a:lnTo>
                  <a:pt x="76271" y="218922"/>
                </a:lnTo>
                <a:lnTo>
                  <a:pt x="102099" y="184185"/>
                </a:lnTo>
                <a:lnTo>
                  <a:pt x="131115" y="151828"/>
                </a:lnTo>
                <a:lnTo>
                  <a:pt x="163108" y="122048"/>
                </a:lnTo>
                <a:lnTo>
                  <a:pt x="197869" y="95039"/>
                </a:lnTo>
                <a:lnTo>
                  <a:pt x="235187" y="70997"/>
                </a:lnTo>
                <a:lnTo>
                  <a:pt x="274853" y="50118"/>
                </a:lnTo>
                <a:lnTo>
                  <a:pt x="316656" y="32596"/>
                </a:lnTo>
                <a:lnTo>
                  <a:pt x="360388" y="18628"/>
                </a:lnTo>
                <a:lnTo>
                  <a:pt x="405837" y="8409"/>
                </a:lnTo>
                <a:lnTo>
                  <a:pt x="452794" y="2135"/>
                </a:lnTo>
                <a:lnTo>
                  <a:pt x="501048" y="0"/>
                </a:lnTo>
                <a:lnTo>
                  <a:pt x="549303" y="2135"/>
                </a:lnTo>
                <a:lnTo>
                  <a:pt x="596260" y="8409"/>
                </a:lnTo>
                <a:lnTo>
                  <a:pt x="641709" y="18628"/>
                </a:lnTo>
                <a:lnTo>
                  <a:pt x="685441" y="32596"/>
                </a:lnTo>
                <a:lnTo>
                  <a:pt x="727244" y="50118"/>
                </a:lnTo>
                <a:lnTo>
                  <a:pt x="766910" y="70997"/>
                </a:lnTo>
                <a:lnTo>
                  <a:pt x="804228" y="95039"/>
                </a:lnTo>
                <a:lnTo>
                  <a:pt x="838989" y="122048"/>
                </a:lnTo>
                <a:lnTo>
                  <a:pt x="870982" y="151828"/>
                </a:lnTo>
                <a:lnTo>
                  <a:pt x="899998" y="184185"/>
                </a:lnTo>
                <a:lnTo>
                  <a:pt x="925826" y="218922"/>
                </a:lnTo>
                <a:lnTo>
                  <a:pt x="948256" y="255845"/>
                </a:lnTo>
                <a:lnTo>
                  <a:pt x="967079" y="294757"/>
                </a:lnTo>
                <a:lnTo>
                  <a:pt x="982085" y="335464"/>
                </a:lnTo>
                <a:lnTo>
                  <a:pt x="993063" y="377770"/>
                </a:lnTo>
                <a:lnTo>
                  <a:pt x="999804" y="421479"/>
                </a:lnTo>
                <a:lnTo>
                  <a:pt x="1002097" y="466396"/>
                </a:lnTo>
                <a:lnTo>
                  <a:pt x="999804" y="511312"/>
                </a:lnTo>
                <a:lnTo>
                  <a:pt x="993063" y="555020"/>
                </a:lnTo>
                <a:lnTo>
                  <a:pt x="982085" y="597325"/>
                </a:lnTo>
                <a:lnTo>
                  <a:pt x="967079" y="638031"/>
                </a:lnTo>
                <a:lnTo>
                  <a:pt x="948256" y="676944"/>
                </a:lnTo>
                <a:lnTo>
                  <a:pt x="925826" y="713866"/>
                </a:lnTo>
                <a:lnTo>
                  <a:pt x="899998" y="748604"/>
                </a:lnTo>
                <a:lnTo>
                  <a:pt x="870982" y="780961"/>
                </a:lnTo>
                <a:lnTo>
                  <a:pt x="838989" y="810742"/>
                </a:lnTo>
                <a:lnTo>
                  <a:pt x="804228" y="837752"/>
                </a:lnTo>
                <a:lnTo>
                  <a:pt x="766910" y="861795"/>
                </a:lnTo>
                <a:lnTo>
                  <a:pt x="727244" y="882675"/>
                </a:lnTo>
                <a:lnTo>
                  <a:pt x="685441" y="900197"/>
                </a:lnTo>
                <a:lnTo>
                  <a:pt x="641709" y="914165"/>
                </a:lnTo>
                <a:lnTo>
                  <a:pt x="596260" y="924385"/>
                </a:lnTo>
                <a:lnTo>
                  <a:pt x="549303" y="930660"/>
                </a:lnTo>
                <a:lnTo>
                  <a:pt x="501048" y="932795"/>
                </a:lnTo>
                <a:lnTo>
                  <a:pt x="452794" y="930660"/>
                </a:lnTo>
                <a:lnTo>
                  <a:pt x="405837" y="924385"/>
                </a:lnTo>
                <a:lnTo>
                  <a:pt x="360388" y="914165"/>
                </a:lnTo>
                <a:lnTo>
                  <a:pt x="316656" y="900197"/>
                </a:lnTo>
                <a:lnTo>
                  <a:pt x="274853" y="882675"/>
                </a:lnTo>
                <a:lnTo>
                  <a:pt x="235187" y="861795"/>
                </a:lnTo>
                <a:lnTo>
                  <a:pt x="197869" y="837752"/>
                </a:lnTo>
                <a:lnTo>
                  <a:pt x="163108" y="810742"/>
                </a:lnTo>
                <a:lnTo>
                  <a:pt x="131115" y="780961"/>
                </a:lnTo>
                <a:lnTo>
                  <a:pt x="102099" y="748604"/>
                </a:lnTo>
                <a:lnTo>
                  <a:pt x="76271" y="713866"/>
                </a:lnTo>
                <a:lnTo>
                  <a:pt x="53841" y="676944"/>
                </a:lnTo>
                <a:lnTo>
                  <a:pt x="35018" y="638031"/>
                </a:lnTo>
                <a:lnTo>
                  <a:pt x="20012" y="597325"/>
                </a:lnTo>
                <a:lnTo>
                  <a:pt x="9034" y="555020"/>
                </a:lnTo>
                <a:lnTo>
                  <a:pt x="2293" y="511312"/>
                </a:lnTo>
                <a:lnTo>
                  <a:pt x="0" y="46639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2554106" y="2405483"/>
            <a:ext cx="737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noAutofit/>
          </a:bodyPr>
          <a:lstStyle/>
          <a:p>
            <a:pPr indent="12700" lvl="0" marL="12700" marR="508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Emitir Relatório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686431" y="3448441"/>
            <a:ext cx="1110614" cy="346710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27" y="0"/>
                </a:lnTo>
                <a:lnTo>
                  <a:pt x="111002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 flipH="1">
            <a:off x="2979282" y="3088967"/>
            <a:ext cx="189220" cy="373951"/>
          </a:xfrm>
          <a:custGeom>
            <a:rect b="b" l="l" r="r" t="t"/>
            <a:pathLst>
              <a:path extrusionOk="0" h="383539" w="1240789">
                <a:moveTo>
                  <a:pt x="0" y="382949"/>
                </a:moveTo>
                <a:lnTo>
                  <a:pt x="33139" y="354599"/>
                </a:lnTo>
                <a:lnTo>
                  <a:pt x="96491" y="320846"/>
                </a:lnTo>
                <a:lnTo>
                  <a:pt x="135458" y="305356"/>
                </a:lnTo>
                <a:lnTo>
                  <a:pt x="178659" y="290674"/>
                </a:lnTo>
                <a:lnTo>
                  <a:pt x="220235" y="278229"/>
                </a:lnTo>
                <a:lnTo>
                  <a:pt x="264454" y="266287"/>
                </a:lnTo>
                <a:lnTo>
                  <a:pt x="310985" y="254783"/>
                </a:lnTo>
                <a:lnTo>
                  <a:pt x="359499" y="243656"/>
                </a:lnTo>
                <a:lnTo>
                  <a:pt x="409665" y="232843"/>
                </a:lnTo>
                <a:lnTo>
                  <a:pt x="461153" y="222281"/>
                </a:lnTo>
                <a:lnTo>
                  <a:pt x="513631" y="211908"/>
                </a:lnTo>
                <a:lnTo>
                  <a:pt x="566771" y="201660"/>
                </a:lnTo>
                <a:lnTo>
                  <a:pt x="620241" y="191474"/>
                </a:lnTo>
                <a:lnTo>
                  <a:pt x="673711" y="181289"/>
                </a:lnTo>
                <a:lnTo>
                  <a:pt x="726850" y="171040"/>
                </a:lnTo>
                <a:lnTo>
                  <a:pt x="779329" y="160667"/>
                </a:lnTo>
                <a:lnTo>
                  <a:pt x="830816" y="150105"/>
                </a:lnTo>
                <a:lnTo>
                  <a:pt x="880982" y="139292"/>
                </a:lnTo>
                <a:lnTo>
                  <a:pt x="929495" y="128165"/>
                </a:lnTo>
                <a:lnTo>
                  <a:pt x="976027" y="116662"/>
                </a:lnTo>
                <a:lnTo>
                  <a:pt x="1020245" y="104719"/>
                </a:lnTo>
                <a:lnTo>
                  <a:pt x="1061820" y="92274"/>
                </a:lnTo>
                <a:lnTo>
                  <a:pt x="1105022" y="77593"/>
                </a:lnTo>
                <a:lnTo>
                  <a:pt x="1143990" y="62102"/>
                </a:lnTo>
                <a:lnTo>
                  <a:pt x="1207342" y="28349"/>
                </a:lnTo>
                <a:lnTo>
                  <a:pt x="1237342" y="3549"/>
                </a:lnTo>
                <a:lnTo>
                  <a:pt x="1240242" y="274"/>
                </a:lnTo>
                <a:lnTo>
                  <a:pt x="124046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/>
          <p:nvPr/>
        </p:nvSpPr>
        <p:spPr>
          <a:xfrm rot="5400000">
            <a:off x="3132768" y="3408692"/>
            <a:ext cx="60325" cy="46354"/>
          </a:xfrm>
          <a:custGeom>
            <a:rect b="b" l="l" r="r" t="t"/>
            <a:pathLst>
              <a:path extrusionOk="0" h="46354" w="31750">
                <a:moveTo>
                  <a:pt x="2169" y="0"/>
                </a:moveTo>
                <a:lnTo>
                  <a:pt x="0" y="45949"/>
                </a:lnTo>
                <a:lnTo>
                  <a:pt x="31197" y="12149"/>
                </a:lnTo>
                <a:lnTo>
                  <a:pt x="2169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 flipH="1" rot="10800000">
            <a:off x="2980368" y="3093111"/>
            <a:ext cx="60325" cy="58406"/>
          </a:xfrm>
          <a:custGeom>
            <a:rect b="b" l="l" r="r" t="t"/>
            <a:pathLst>
              <a:path extrusionOk="0" h="46354" w="31750">
                <a:moveTo>
                  <a:pt x="2169" y="0"/>
                </a:moveTo>
                <a:lnTo>
                  <a:pt x="0" y="45949"/>
                </a:lnTo>
                <a:lnTo>
                  <a:pt x="31197" y="12149"/>
                </a:lnTo>
                <a:lnTo>
                  <a:pt x="2169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-4800" y="0"/>
            <a:ext cx="91440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79220" lvl="0" marL="4223385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Descrição dos  Processos de Negócio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4739227" y="262129"/>
            <a:ext cx="7747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10;p8"/>
          <p:cNvGraphicFramePr/>
          <p:nvPr/>
        </p:nvGraphicFramePr>
        <p:xfrm>
          <a:off x="109224" y="1417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{335EDA97-891F-40F8-BD82-02323AA25F05}</a:tableStyleId>
              </a:tblPr>
              <a:tblGrid>
                <a:gridCol w="582925"/>
                <a:gridCol w="382850"/>
                <a:gridCol w="382850"/>
                <a:gridCol w="382850"/>
                <a:gridCol w="2836875"/>
                <a:gridCol w="990600"/>
                <a:gridCol w="946450"/>
                <a:gridCol w="708025"/>
                <a:gridCol w="708025"/>
                <a:gridCol w="708025"/>
                <a:gridCol w="708025"/>
              </a:tblGrid>
              <a:tr h="300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Procura e Compra de Produtos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0" marR="0" marL="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Externo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Temporal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425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Capacidades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5651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Nº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Evento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Previsível </a:t>
                      </a:r>
                      <a:r>
                        <a:rPr baseline="30000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63195" lvl="0" marL="73660" marR="71120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Não  Previsível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Relativo</a:t>
                      </a:r>
                      <a:r>
                        <a:rPr baseline="30000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Absoluto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07950" lvl="0" marL="128904" marR="112395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Não  Evento</a:t>
                      </a:r>
                      <a:r>
                        <a:rPr baseline="30000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62559" lvl="0" marL="210184" marR="46355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Extem-por  âneo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400">
                <a:tc gridSpan="2"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F00"/>
                    </a:solidFill>
                  </a:tcPr>
                </a:tc>
                <a:tc rowSpan="3"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FB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65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acessa a loja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10000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165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localiza o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253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65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não disponível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34275">
                <a:tc gridSpan="2" rowSpan="6">
                  <a:txBody>
                    <a:bodyPr>
                      <a:noAutofit/>
                    </a:bodyPr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1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CF4F"/>
                    </a:solidFill>
                  </a:tcPr>
                </a:tc>
                <a:tc rowSpan="6" hMerge="1"/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FB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solicita pedido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3427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Loja valida o pedido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X(4)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2460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realiza o pagamento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X(6)</a:t>
                      </a:r>
                      <a:endParaRPr b="1" sz="12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2460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Loja valida o pagamento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X(6)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67750">
                <a:tc gridSpan="2" vMerge="1"/>
                <a:tc hMerge="1"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Compra rejeitada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X(6)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2460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Pedido não realizado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X(7)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rowSpan="8">
                  <a:txBody>
                    <a:bodyPr>
                      <a:noAutofit/>
                    </a:bodyPr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1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CF4F"/>
                    </a:solidFill>
                  </a:tcPr>
                </a:tc>
                <a:tc rowSpan="8" hMerge="1"/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Loja compra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Cadastrar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Atualizar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cadastrado com sucesso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atualizado com sucesso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X(13)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400" u="none" cap="none" strike="noStrike"/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Dados Inválidos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não cadastrado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Estoque não atualizado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X(13)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rowSpan="3">
                  <a:txBody>
                    <a:bodyPr>
                      <a:noAutofit/>
                    </a:bodyPr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1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CF4F"/>
                    </a:solidFill>
                  </a:tcPr>
                </a:tc>
                <a:tc rowSpan="3"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Pedido cadastrado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X(4)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Pagamento realizado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X(5)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Pedido inválido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85125">
                <a:tc gridSpan="2" rowSpan="4">
                  <a:txBody>
                    <a:bodyPr>
                      <a:noAutofit/>
                    </a:bodyPr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1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CF4F"/>
                    </a:solidFill>
                  </a:tcPr>
                </a:tc>
                <a:tc rowSpan="4" h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Solicitação de Relatório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851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valida pedido de solicitação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X(19)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851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Relatório gerado diante da solicitação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X(20)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851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Solicitação negada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X(20)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8"/>
          <p:cNvSpPr txBox="1"/>
          <p:nvPr/>
        </p:nvSpPr>
        <p:spPr>
          <a:xfrm>
            <a:off x="-142876" y="9558686"/>
            <a:ext cx="3260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da Cadeia de Eventos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 rot="-5400000">
            <a:off x="84951" y="2533388"/>
            <a:ext cx="8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Procurar produto</a:t>
            </a:r>
            <a:endParaRPr b="1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8"/>
          <p:cNvSpPr txBox="1"/>
          <p:nvPr/>
        </p:nvSpPr>
        <p:spPr>
          <a:xfrm rot="-5400000">
            <a:off x="-143649" y="3898709"/>
            <a:ext cx="1295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Compra</a:t>
            </a:r>
            <a:endParaRPr b="1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8"/>
          <p:cNvSpPr txBox="1"/>
          <p:nvPr/>
        </p:nvSpPr>
        <p:spPr>
          <a:xfrm rot="-5400000">
            <a:off x="21812" y="5909979"/>
            <a:ext cx="9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Atualizar estoque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 txBox="1"/>
          <p:nvPr/>
        </p:nvSpPr>
        <p:spPr>
          <a:xfrm rot="-5400000">
            <a:off x="5563" y="8012134"/>
            <a:ext cx="117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Gerar Relatórios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/>
          <p:nvPr/>
        </p:nvSpPr>
        <p:spPr>
          <a:xfrm rot="-5400000">
            <a:off x="135100" y="7026250"/>
            <a:ext cx="10035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Cadastrar Pedido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9"/>
          <p:cNvGraphicFramePr/>
          <p:nvPr/>
        </p:nvGraphicFramePr>
        <p:xfrm>
          <a:off x="1177513" y="18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{0ED92B0B-6AF1-4EA3-A438-252976309742}</a:tableStyleId>
              </a:tblPr>
              <a:tblGrid>
                <a:gridCol w="923925"/>
                <a:gridCol w="48075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SSS01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DEVE permitir a solicitação do relatório, assim que for necessário.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SSS02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DEVE permitir a consulta dos relatórios.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SSS03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DEVE rejeitar o acesso de quem não for o administrador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SSS04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DEVE ter opções de como o administrador deseja o relatório final seja feito.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SSS05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DEVE emitir o relatório quando for autorizado a solicitação.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22" name="Google Shape;122;p9"/>
          <p:cNvGraphicFramePr/>
          <p:nvPr/>
        </p:nvGraphicFramePr>
        <p:xfrm>
          <a:off x="1244250" y="46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{0ED92B0B-6AF1-4EA3-A438-252976309742}</a:tableStyleId>
              </a:tblPr>
              <a:tblGrid>
                <a:gridCol w="1419225"/>
                <a:gridCol w="2401575"/>
                <a:gridCol w="19107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Cadastro de Produtos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Gestão de Estoque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e Saída de Produtos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Relatórios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SSS01, SSS02, SSS03, SSS04, SSS05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Ajustes na Gestão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Movimentação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Orçamento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23" name="Google Shape;123;p9"/>
          <p:cNvSpPr txBox="1"/>
          <p:nvPr/>
        </p:nvSpPr>
        <p:spPr>
          <a:xfrm>
            <a:off x="1177525" y="3386025"/>
            <a:ext cx="5629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Matriz de Rastreabilidade (Características x SSS)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1177525" y="1290975"/>
            <a:ext cx="58650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05: Relatório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ocuments.lucidchart.com/documents/135fc513-fa76-4e4f-b1ba-48ca862a69f0/pages/0_0?a=4886&amp;x=251&amp;y=-13&amp;w=1518&amp;h=1158&amp;store=1&amp;accept=image%2F*&amp;auth=LCA%2004be119f81f7a9a67a89b55e73195d982d98a5c4-ts%3D1557785131"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2257425"/>
            <a:ext cx="54006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/>
        </p:nvSpPr>
        <p:spPr>
          <a:xfrm>
            <a:off x="1533525" y="1266825"/>
            <a:ext cx="5600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CICLO DE VIDA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" y="1676150"/>
            <a:ext cx="8763002" cy="746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/>
        </p:nvSpPr>
        <p:spPr>
          <a:xfrm>
            <a:off x="1490700" y="1085750"/>
            <a:ext cx="6162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CONCEITUAL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12"/>
          <p:cNvGraphicFramePr/>
          <p:nvPr/>
        </p:nvGraphicFramePr>
        <p:xfrm>
          <a:off x="961325" y="31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{A9B33F8A-BBB0-40DD-ADF8-0024FDD7E760}</a:tableStyleId>
              </a:tblPr>
              <a:tblGrid>
                <a:gridCol w="742950"/>
                <a:gridCol w="49720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CAP05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#RN009: Relatórios deverão ser gerados em .pptx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#RN010: Somente administradores tem acesso a tela.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5" name="Google Shape;145;p12"/>
          <p:cNvSpPr txBox="1"/>
          <p:nvPr/>
        </p:nvSpPr>
        <p:spPr>
          <a:xfrm>
            <a:off x="961325" y="5503750"/>
            <a:ext cx="24750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Legenda: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CAP : Capacidade</a:t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961325" y="1560125"/>
            <a:ext cx="4911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Verdana"/>
                <a:ea typeface="Verdana"/>
                <a:cs typeface="Verdana"/>
                <a:sym typeface="Verdana"/>
              </a:rPr>
              <a:t>Regras de Negócio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