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8EDBBC-3165-4A8E-8524-BF6E59160668}" v="110" dt="2023-05-21T21:44:13.4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ão Pedro Dias" userId="4cc34429183eaecc" providerId="LiveId" clId="{EA8EDBBC-3165-4A8E-8524-BF6E59160668}"/>
    <pc:docChg chg="undo custSel addSld modSld">
      <pc:chgData name="João Pedro Dias" userId="4cc34429183eaecc" providerId="LiveId" clId="{EA8EDBBC-3165-4A8E-8524-BF6E59160668}" dt="2023-05-21T21:44:13.401" v="1483" actId="164"/>
      <pc:docMkLst>
        <pc:docMk/>
      </pc:docMkLst>
      <pc:sldChg chg="addSp delSp modSp new mod">
        <pc:chgData name="João Pedro Dias" userId="4cc34429183eaecc" providerId="LiveId" clId="{EA8EDBBC-3165-4A8E-8524-BF6E59160668}" dt="2023-05-21T21:44:13.401" v="1483" actId="164"/>
        <pc:sldMkLst>
          <pc:docMk/>
          <pc:sldMk cId="1858289220" sldId="256"/>
        </pc:sldMkLst>
        <pc:spChg chg="del">
          <ac:chgData name="João Pedro Dias" userId="4cc34429183eaecc" providerId="LiveId" clId="{EA8EDBBC-3165-4A8E-8524-BF6E59160668}" dt="2023-05-21T18:43:02.399" v="1" actId="478"/>
          <ac:spMkLst>
            <pc:docMk/>
            <pc:sldMk cId="1858289220" sldId="256"/>
            <ac:spMk id="2" creationId="{F4C28860-D023-5BFE-FD56-B4A520404AFA}"/>
          </ac:spMkLst>
        </pc:spChg>
        <pc:spChg chg="del">
          <ac:chgData name="João Pedro Dias" userId="4cc34429183eaecc" providerId="LiveId" clId="{EA8EDBBC-3165-4A8E-8524-BF6E59160668}" dt="2023-05-21T18:43:04.688" v="2" actId="478"/>
          <ac:spMkLst>
            <pc:docMk/>
            <pc:sldMk cId="1858289220" sldId="256"/>
            <ac:spMk id="3" creationId="{DC2769CA-7EE4-2ABD-C4C2-526A8F70150F}"/>
          </ac:spMkLst>
        </pc:spChg>
        <pc:spChg chg="add mod">
          <ac:chgData name="João Pedro Dias" userId="4cc34429183eaecc" providerId="LiveId" clId="{EA8EDBBC-3165-4A8E-8524-BF6E59160668}" dt="2023-05-21T19:49:41.773" v="720" actId="14100"/>
          <ac:spMkLst>
            <pc:docMk/>
            <pc:sldMk cId="1858289220" sldId="256"/>
            <ac:spMk id="4" creationId="{0F6D4927-C4CD-276E-3FA0-CABFCC6D8555}"/>
          </ac:spMkLst>
        </pc:spChg>
        <pc:spChg chg="add mod">
          <ac:chgData name="João Pedro Dias" userId="4cc34429183eaecc" providerId="LiveId" clId="{EA8EDBBC-3165-4A8E-8524-BF6E59160668}" dt="2023-05-21T21:43:39.674" v="1477" actId="1076"/>
          <ac:spMkLst>
            <pc:docMk/>
            <pc:sldMk cId="1858289220" sldId="256"/>
            <ac:spMk id="5" creationId="{FABDBD76-49E0-DA5F-D127-7119F536FB2E}"/>
          </ac:spMkLst>
        </pc:spChg>
        <pc:spChg chg="add mod">
          <ac:chgData name="João Pedro Dias" userId="4cc34429183eaecc" providerId="LiveId" clId="{EA8EDBBC-3165-4A8E-8524-BF6E59160668}" dt="2023-05-21T19:32:16.480" v="433" actId="164"/>
          <ac:spMkLst>
            <pc:docMk/>
            <pc:sldMk cId="1858289220" sldId="256"/>
            <ac:spMk id="6" creationId="{9FC2061A-7920-D031-B0DB-87C628DBD2F4}"/>
          </ac:spMkLst>
        </pc:spChg>
        <pc:spChg chg="add mod">
          <ac:chgData name="João Pedro Dias" userId="4cc34429183eaecc" providerId="LiveId" clId="{EA8EDBBC-3165-4A8E-8524-BF6E59160668}" dt="2023-05-21T19:32:16.480" v="433" actId="164"/>
          <ac:spMkLst>
            <pc:docMk/>
            <pc:sldMk cId="1858289220" sldId="256"/>
            <ac:spMk id="7" creationId="{29808210-B371-2A66-0774-9E410B3710CC}"/>
          </ac:spMkLst>
        </pc:spChg>
        <pc:spChg chg="add mod">
          <ac:chgData name="João Pedro Dias" userId="4cc34429183eaecc" providerId="LiveId" clId="{EA8EDBBC-3165-4A8E-8524-BF6E59160668}" dt="2023-05-21T19:32:16.480" v="433" actId="164"/>
          <ac:spMkLst>
            <pc:docMk/>
            <pc:sldMk cId="1858289220" sldId="256"/>
            <ac:spMk id="8" creationId="{F1E8859F-8CD7-2F93-3802-C084054314E1}"/>
          </ac:spMkLst>
        </pc:spChg>
        <pc:spChg chg="add mod">
          <ac:chgData name="João Pedro Dias" userId="4cc34429183eaecc" providerId="LiveId" clId="{EA8EDBBC-3165-4A8E-8524-BF6E59160668}" dt="2023-05-21T19:32:16.480" v="433" actId="164"/>
          <ac:spMkLst>
            <pc:docMk/>
            <pc:sldMk cId="1858289220" sldId="256"/>
            <ac:spMk id="9" creationId="{3CFEF8CD-FB68-5702-798E-EF27CBD98B40}"/>
          </ac:spMkLst>
        </pc:spChg>
        <pc:spChg chg="add mod">
          <ac:chgData name="João Pedro Dias" userId="4cc34429183eaecc" providerId="LiveId" clId="{EA8EDBBC-3165-4A8E-8524-BF6E59160668}" dt="2023-05-21T19:32:16.480" v="433" actId="164"/>
          <ac:spMkLst>
            <pc:docMk/>
            <pc:sldMk cId="1858289220" sldId="256"/>
            <ac:spMk id="10" creationId="{C5D0CFF9-B176-D086-DAD5-A05CB03A8620}"/>
          </ac:spMkLst>
        </pc:spChg>
        <pc:spChg chg="add mod">
          <ac:chgData name="João Pedro Dias" userId="4cc34429183eaecc" providerId="LiveId" clId="{EA8EDBBC-3165-4A8E-8524-BF6E59160668}" dt="2023-05-21T18:54:29.554" v="134" actId="164"/>
          <ac:spMkLst>
            <pc:docMk/>
            <pc:sldMk cId="1858289220" sldId="256"/>
            <ac:spMk id="11" creationId="{06CAAF2D-9C99-5559-A68F-D7B21E219E50}"/>
          </ac:spMkLst>
        </pc:spChg>
        <pc:spChg chg="add del mod">
          <ac:chgData name="João Pedro Dias" userId="4cc34429183eaecc" providerId="LiveId" clId="{EA8EDBBC-3165-4A8E-8524-BF6E59160668}" dt="2023-05-21T19:31:07.537" v="405" actId="478"/>
          <ac:spMkLst>
            <pc:docMk/>
            <pc:sldMk cId="1858289220" sldId="256"/>
            <ac:spMk id="19" creationId="{43B8E531-A59D-92CB-1E89-E3F754B72371}"/>
          </ac:spMkLst>
        </pc:spChg>
        <pc:spChg chg="add mod">
          <ac:chgData name="João Pedro Dias" userId="4cc34429183eaecc" providerId="LiveId" clId="{EA8EDBBC-3165-4A8E-8524-BF6E59160668}" dt="2023-05-21T19:32:16.480" v="433" actId="164"/>
          <ac:spMkLst>
            <pc:docMk/>
            <pc:sldMk cId="1858289220" sldId="256"/>
            <ac:spMk id="25" creationId="{E112B0BE-CEBD-487E-F13B-608784C16723}"/>
          </ac:spMkLst>
        </pc:spChg>
        <pc:spChg chg="add del mod">
          <ac:chgData name="João Pedro Dias" userId="4cc34429183eaecc" providerId="LiveId" clId="{EA8EDBBC-3165-4A8E-8524-BF6E59160668}" dt="2023-05-21T18:59:10.625" v="167"/>
          <ac:spMkLst>
            <pc:docMk/>
            <pc:sldMk cId="1858289220" sldId="256"/>
            <ac:spMk id="31" creationId="{6290D301-E782-8283-3C61-DA9A80860CF6}"/>
          </ac:spMkLst>
        </pc:spChg>
        <pc:spChg chg="add del mod">
          <ac:chgData name="João Pedro Dias" userId="4cc34429183eaecc" providerId="LiveId" clId="{EA8EDBBC-3165-4A8E-8524-BF6E59160668}" dt="2023-05-21T19:32:16.480" v="433" actId="164"/>
          <ac:spMkLst>
            <pc:docMk/>
            <pc:sldMk cId="1858289220" sldId="256"/>
            <ac:spMk id="32" creationId="{58D9D424-7543-7B6F-0BCC-A368B55A30B8}"/>
          </ac:spMkLst>
        </pc:spChg>
        <pc:spChg chg="add mod">
          <ac:chgData name="João Pedro Dias" userId="4cc34429183eaecc" providerId="LiveId" clId="{EA8EDBBC-3165-4A8E-8524-BF6E59160668}" dt="2023-05-21T19:32:16.480" v="433" actId="164"/>
          <ac:spMkLst>
            <pc:docMk/>
            <pc:sldMk cId="1858289220" sldId="256"/>
            <ac:spMk id="33" creationId="{77B7498A-05BD-CA82-AF4A-A70B4080A326}"/>
          </ac:spMkLst>
        </pc:spChg>
        <pc:spChg chg="add mod">
          <ac:chgData name="João Pedro Dias" userId="4cc34429183eaecc" providerId="LiveId" clId="{EA8EDBBC-3165-4A8E-8524-BF6E59160668}" dt="2023-05-21T19:32:16.480" v="433" actId="164"/>
          <ac:spMkLst>
            <pc:docMk/>
            <pc:sldMk cId="1858289220" sldId="256"/>
            <ac:spMk id="34" creationId="{EA616F39-B854-7FDD-93C4-57B3CF9D576C}"/>
          </ac:spMkLst>
        </pc:spChg>
        <pc:spChg chg="add mod">
          <ac:chgData name="João Pedro Dias" userId="4cc34429183eaecc" providerId="LiveId" clId="{EA8EDBBC-3165-4A8E-8524-BF6E59160668}" dt="2023-05-21T19:32:16.480" v="433" actId="164"/>
          <ac:spMkLst>
            <pc:docMk/>
            <pc:sldMk cId="1858289220" sldId="256"/>
            <ac:spMk id="35" creationId="{55DFEA11-3A00-8DBC-81C5-159FB828AED2}"/>
          </ac:spMkLst>
        </pc:spChg>
        <pc:spChg chg="add mod">
          <ac:chgData name="João Pedro Dias" userId="4cc34429183eaecc" providerId="LiveId" clId="{EA8EDBBC-3165-4A8E-8524-BF6E59160668}" dt="2023-05-21T19:32:16.480" v="433" actId="164"/>
          <ac:spMkLst>
            <pc:docMk/>
            <pc:sldMk cId="1858289220" sldId="256"/>
            <ac:spMk id="36" creationId="{13113E6F-AF82-6670-59BF-1C694AFBF202}"/>
          </ac:spMkLst>
        </pc:spChg>
        <pc:spChg chg="add mod">
          <ac:chgData name="João Pedro Dias" userId="4cc34429183eaecc" providerId="LiveId" clId="{EA8EDBBC-3165-4A8E-8524-BF6E59160668}" dt="2023-05-21T19:32:16.480" v="433" actId="164"/>
          <ac:spMkLst>
            <pc:docMk/>
            <pc:sldMk cId="1858289220" sldId="256"/>
            <ac:spMk id="44" creationId="{6C07B490-EB86-8858-CA0B-1B2885ABCB14}"/>
          </ac:spMkLst>
        </pc:spChg>
        <pc:spChg chg="add mod">
          <ac:chgData name="João Pedro Dias" userId="4cc34429183eaecc" providerId="LiveId" clId="{EA8EDBBC-3165-4A8E-8524-BF6E59160668}" dt="2023-05-21T19:32:16.480" v="433" actId="164"/>
          <ac:spMkLst>
            <pc:docMk/>
            <pc:sldMk cId="1858289220" sldId="256"/>
            <ac:spMk id="45" creationId="{8982B302-EFE2-7796-5B4F-4FA84CD71E79}"/>
          </ac:spMkLst>
        </pc:spChg>
        <pc:spChg chg="add mod">
          <ac:chgData name="João Pedro Dias" userId="4cc34429183eaecc" providerId="LiveId" clId="{EA8EDBBC-3165-4A8E-8524-BF6E59160668}" dt="2023-05-21T19:32:16.480" v="433" actId="164"/>
          <ac:spMkLst>
            <pc:docMk/>
            <pc:sldMk cId="1858289220" sldId="256"/>
            <ac:spMk id="46" creationId="{5FDD14DD-CD4D-A74B-1517-023413C7C89E}"/>
          </ac:spMkLst>
        </pc:spChg>
        <pc:spChg chg="add mod">
          <ac:chgData name="João Pedro Dias" userId="4cc34429183eaecc" providerId="LiveId" clId="{EA8EDBBC-3165-4A8E-8524-BF6E59160668}" dt="2023-05-21T19:32:16.480" v="433" actId="164"/>
          <ac:spMkLst>
            <pc:docMk/>
            <pc:sldMk cId="1858289220" sldId="256"/>
            <ac:spMk id="47" creationId="{F708C5F5-1155-AE78-FF46-32FAECD68B65}"/>
          </ac:spMkLst>
        </pc:spChg>
        <pc:spChg chg="add mod">
          <ac:chgData name="João Pedro Dias" userId="4cc34429183eaecc" providerId="LiveId" clId="{EA8EDBBC-3165-4A8E-8524-BF6E59160668}" dt="2023-05-21T19:32:16.480" v="433" actId="164"/>
          <ac:spMkLst>
            <pc:docMk/>
            <pc:sldMk cId="1858289220" sldId="256"/>
            <ac:spMk id="65" creationId="{C3F6C8BF-40FA-3A73-5EDD-D8A8C27F5D4F}"/>
          </ac:spMkLst>
        </pc:spChg>
        <pc:spChg chg="add mod">
          <ac:chgData name="João Pedro Dias" userId="4cc34429183eaecc" providerId="LiveId" clId="{EA8EDBBC-3165-4A8E-8524-BF6E59160668}" dt="2023-05-21T19:32:16.480" v="433" actId="164"/>
          <ac:spMkLst>
            <pc:docMk/>
            <pc:sldMk cId="1858289220" sldId="256"/>
            <ac:spMk id="66" creationId="{580A484F-D338-FB1F-4CEE-D281986E78DE}"/>
          </ac:spMkLst>
        </pc:spChg>
        <pc:spChg chg="add mod">
          <ac:chgData name="João Pedro Dias" userId="4cc34429183eaecc" providerId="LiveId" clId="{EA8EDBBC-3165-4A8E-8524-BF6E59160668}" dt="2023-05-21T19:32:16.480" v="433" actId="164"/>
          <ac:spMkLst>
            <pc:docMk/>
            <pc:sldMk cId="1858289220" sldId="256"/>
            <ac:spMk id="67" creationId="{E19372F8-6DFE-6703-751A-A414FE3677B9}"/>
          </ac:spMkLst>
        </pc:spChg>
        <pc:spChg chg="add mod">
          <ac:chgData name="João Pedro Dias" userId="4cc34429183eaecc" providerId="LiveId" clId="{EA8EDBBC-3165-4A8E-8524-BF6E59160668}" dt="2023-05-21T19:32:16.480" v="433" actId="164"/>
          <ac:spMkLst>
            <pc:docMk/>
            <pc:sldMk cId="1858289220" sldId="256"/>
            <ac:spMk id="71" creationId="{2BB13BC7-1E5D-3A67-7C80-AB7D6A03BA5B}"/>
          </ac:spMkLst>
        </pc:spChg>
        <pc:spChg chg="add mod">
          <ac:chgData name="João Pedro Dias" userId="4cc34429183eaecc" providerId="LiveId" clId="{EA8EDBBC-3165-4A8E-8524-BF6E59160668}" dt="2023-05-21T19:32:16.480" v="433" actId="164"/>
          <ac:spMkLst>
            <pc:docMk/>
            <pc:sldMk cId="1858289220" sldId="256"/>
            <ac:spMk id="72" creationId="{FE32C279-0600-F275-F6B3-404942B33D5E}"/>
          </ac:spMkLst>
        </pc:spChg>
        <pc:spChg chg="add mod">
          <ac:chgData name="João Pedro Dias" userId="4cc34429183eaecc" providerId="LiveId" clId="{EA8EDBBC-3165-4A8E-8524-BF6E59160668}" dt="2023-05-21T19:32:16.480" v="433" actId="164"/>
          <ac:spMkLst>
            <pc:docMk/>
            <pc:sldMk cId="1858289220" sldId="256"/>
            <ac:spMk id="92" creationId="{9085AC5C-F70A-06AC-25EE-7A79DE10B1C5}"/>
          </ac:spMkLst>
        </pc:spChg>
        <pc:spChg chg="add mod">
          <ac:chgData name="João Pedro Dias" userId="4cc34429183eaecc" providerId="LiveId" clId="{EA8EDBBC-3165-4A8E-8524-BF6E59160668}" dt="2023-05-21T19:32:16.480" v="433" actId="164"/>
          <ac:spMkLst>
            <pc:docMk/>
            <pc:sldMk cId="1858289220" sldId="256"/>
            <ac:spMk id="105" creationId="{85E61FFD-2DCC-4E5C-4DA8-7BBCD99E51A8}"/>
          </ac:spMkLst>
        </pc:spChg>
        <pc:spChg chg="add mod">
          <ac:chgData name="João Pedro Dias" userId="4cc34429183eaecc" providerId="LiveId" clId="{EA8EDBBC-3165-4A8E-8524-BF6E59160668}" dt="2023-05-21T19:32:16.480" v="433" actId="164"/>
          <ac:spMkLst>
            <pc:docMk/>
            <pc:sldMk cId="1858289220" sldId="256"/>
            <ac:spMk id="106" creationId="{08CF4C17-35D0-F877-CFDF-C53DB9010E00}"/>
          </ac:spMkLst>
        </pc:spChg>
        <pc:spChg chg="add mod">
          <ac:chgData name="João Pedro Dias" userId="4cc34429183eaecc" providerId="LiveId" clId="{EA8EDBBC-3165-4A8E-8524-BF6E59160668}" dt="2023-05-21T19:32:16.480" v="433" actId="164"/>
          <ac:spMkLst>
            <pc:docMk/>
            <pc:sldMk cId="1858289220" sldId="256"/>
            <ac:spMk id="107" creationId="{9521A6CB-F450-C3ED-9FCD-47F9874127C6}"/>
          </ac:spMkLst>
        </pc:spChg>
        <pc:spChg chg="add del mod">
          <ac:chgData name="João Pedro Dias" userId="4cc34429183eaecc" providerId="LiveId" clId="{EA8EDBBC-3165-4A8E-8524-BF6E59160668}" dt="2023-05-21T19:27:59.144" v="390"/>
          <ac:spMkLst>
            <pc:docMk/>
            <pc:sldMk cId="1858289220" sldId="256"/>
            <ac:spMk id="108" creationId="{62EA36AF-4A78-8962-031A-76DF0807A149}"/>
          </ac:spMkLst>
        </pc:spChg>
        <pc:spChg chg="add del mod">
          <ac:chgData name="João Pedro Dias" userId="4cc34429183eaecc" providerId="LiveId" clId="{EA8EDBBC-3165-4A8E-8524-BF6E59160668}" dt="2023-05-21T19:28:03.160" v="392"/>
          <ac:spMkLst>
            <pc:docMk/>
            <pc:sldMk cId="1858289220" sldId="256"/>
            <ac:spMk id="109" creationId="{B19FC276-5995-F86A-4491-1E76D974247F}"/>
          </ac:spMkLst>
        </pc:spChg>
        <pc:spChg chg="add mod">
          <ac:chgData name="João Pedro Dias" userId="4cc34429183eaecc" providerId="LiveId" clId="{EA8EDBBC-3165-4A8E-8524-BF6E59160668}" dt="2023-05-21T19:32:16.480" v="433" actId="164"/>
          <ac:spMkLst>
            <pc:docMk/>
            <pc:sldMk cId="1858289220" sldId="256"/>
            <ac:spMk id="110" creationId="{2F742D3B-0920-E678-D1E0-3146AA50E4D8}"/>
          </ac:spMkLst>
        </pc:spChg>
        <pc:spChg chg="add mod">
          <ac:chgData name="João Pedro Dias" userId="4cc34429183eaecc" providerId="LiveId" clId="{EA8EDBBC-3165-4A8E-8524-BF6E59160668}" dt="2023-05-21T19:32:16.480" v="433" actId="164"/>
          <ac:spMkLst>
            <pc:docMk/>
            <pc:sldMk cId="1858289220" sldId="256"/>
            <ac:spMk id="111" creationId="{98839223-D616-72CE-9B11-A750B62AD2DF}"/>
          </ac:spMkLst>
        </pc:spChg>
        <pc:spChg chg="add mod">
          <ac:chgData name="João Pedro Dias" userId="4cc34429183eaecc" providerId="LiveId" clId="{EA8EDBBC-3165-4A8E-8524-BF6E59160668}" dt="2023-05-21T19:32:16.480" v="433" actId="164"/>
          <ac:spMkLst>
            <pc:docMk/>
            <pc:sldMk cId="1858289220" sldId="256"/>
            <ac:spMk id="112" creationId="{DF6B5F73-6224-EDB9-F0E4-400979EF34A4}"/>
          </ac:spMkLst>
        </pc:spChg>
        <pc:spChg chg="add mod">
          <ac:chgData name="João Pedro Dias" userId="4cc34429183eaecc" providerId="LiveId" clId="{EA8EDBBC-3165-4A8E-8524-BF6E59160668}" dt="2023-05-21T19:32:16.480" v="433" actId="164"/>
          <ac:spMkLst>
            <pc:docMk/>
            <pc:sldMk cId="1858289220" sldId="256"/>
            <ac:spMk id="114" creationId="{8500CB58-A68A-A7F6-7282-01927BC2C864}"/>
          </ac:spMkLst>
        </pc:spChg>
        <pc:spChg chg="add mod">
          <ac:chgData name="João Pedro Dias" userId="4cc34429183eaecc" providerId="LiveId" clId="{EA8EDBBC-3165-4A8E-8524-BF6E59160668}" dt="2023-05-21T19:32:16.480" v="433" actId="164"/>
          <ac:spMkLst>
            <pc:docMk/>
            <pc:sldMk cId="1858289220" sldId="256"/>
            <ac:spMk id="115" creationId="{50AB64C0-8C92-104F-41D7-ACEB3F149ADC}"/>
          </ac:spMkLst>
        </pc:spChg>
        <pc:spChg chg="add del mod">
          <ac:chgData name="João Pedro Dias" userId="4cc34429183eaecc" providerId="LiveId" clId="{EA8EDBBC-3165-4A8E-8524-BF6E59160668}" dt="2023-05-21T19:32:05.748" v="432"/>
          <ac:spMkLst>
            <pc:docMk/>
            <pc:sldMk cId="1858289220" sldId="256"/>
            <ac:spMk id="116" creationId="{9D309CA2-C972-F430-E4AD-1D298BB7CACC}"/>
          </ac:spMkLst>
        </pc:spChg>
        <pc:spChg chg="add del mod">
          <ac:chgData name="João Pedro Dias" userId="4cc34429183eaecc" providerId="LiveId" clId="{EA8EDBBC-3165-4A8E-8524-BF6E59160668}" dt="2023-05-21T19:31:57.326" v="429" actId="478"/>
          <ac:spMkLst>
            <pc:docMk/>
            <pc:sldMk cId="1858289220" sldId="256"/>
            <ac:spMk id="117" creationId="{33113832-D825-F893-F499-2A7000334EE1}"/>
          </ac:spMkLst>
        </pc:spChg>
        <pc:spChg chg="add mod">
          <ac:chgData name="João Pedro Dias" userId="4cc34429183eaecc" providerId="LiveId" clId="{EA8EDBBC-3165-4A8E-8524-BF6E59160668}" dt="2023-05-21T19:36:25.763" v="450" actId="164"/>
          <ac:spMkLst>
            <pc:docMk/>
            <pc:sldMk cId="1858289220" sldId="256"/>
            <ac:spMk id="119" creationId="{6B00B975-D236-E121-7AFF-DF4B43D5DAE8}"/>
          </ac:spMkLst>
        </pc:spChg>
        <pc:spChg chg="add del mod">
          <ac:chgData name="João Pedro Dias" userId="4cc34429183eaecc" providerId="LiveId" clId="{EA8EDBBC-3165-4A8E-8524-BF6E59160668}" dt="2023-05-21T19:37:48.520" v="463"/>
          <ac:spMkLst>
            <pc:docMk/>
            <pc:sldMk cId="1858289220" sldId="256"/>
            <ac:spMk id="128" creationId="{4EC1C75C-E33E-F60A-236D-D63D279C44F0}"/>
          </ac:spMkLst>
        </pc:spChg>
        <pc:spChg chg="add mod">
          <ac:chgData name="João Pedro Dias" userId="4cc34429183eaecc" providerId="LiveId" clId="{EA8EDBBC-3165-4A8E-8524-BF6E59160668}" dt="2023-05-21T19:49:45.239" v="721" actId="1076"/>
          <ac:spMkLst>
            <pc:docMk/>
            <pc:sldMk cId="1858289220" sldId="256"/>
            <ac:spMk id="131" creationId="{E33D1286-8E54-6864-4165-18C1DEB732FE}"/>
          </ac:spMkLst>
        </pc:spChg>
        <pc:spChg chg="add mod">
          <ac:chgData name="João Pedro Dias" userId="4cc34429183eaecc" providerId="LiveId" clId="{EA8EDBBC-3165-4A8E-8524-BF6E59160668}" dt="2023-05-21T19:47:54.369" v="684" actId="164"/>
          <ac:spMkLst>
            <pc:docMk/>
            <pc:sldMk cId="1858289220" sldId="256"/>
            <ac:spMk id="132" creationId="{9EA7F09B-4872-EC0C-E866-AD4B6EAE3AAA}"/>
          </ac:spMkLst>
        </pc:spChg>
        <pc:spChg chg="add del mod">
          <ac:chgData name="João Pedro Dias" userId="4cc34429183eaecc" providerId="LiveId" clId="{EA8EDBBC-3165-4A8E-8524-BF6E59160668}" dt="2023-05-21T19:38:11.163" v="467"/>
          <ac:spMkLst>
            <pc:docMk/>
            <pc:sldMk cId="1858289220" sldId="256"/>
            <ac:spMk id="133" creationId="{DD470608-8CC5-587A-4CE5-C5EF007462B3}"/>
          </ac:spMkLst>
        </pc:spChg>
        <pc:spChg chg="add mod">
          <ac:chgData name="João Pedro Dias" userId="4cc34429183eaecc" providerId="LiveId" clId="{EA8EDBBC-3165-4A8E-8524-BF6E59160668}" dt="2023-05-21T19:47:54.369" v="684" actId="164"/>
          <ac:spMkLst>
            <pc:docMk/>
            <pc:sldMk cId="1858289220" sldId="256"/>
            <ac:spMk id="134" creationId="{8A044689-23D0-E859-4D37-73ECA9055F11}"/>
          </ac:spMkLst>
        </pc:spChg>
        <pc:spChg chg="add mod">
          <ac:chgData name="João Pedro Dias" userId="4cc34429183eaecc" providerId="LiveId" clId="{EA8EDBBC-3165-4A8E-8524-BF6E59160668}" dt="2023-05-21T20:01:43.850" v="1036" actId="20577"/>
          <ac:spMkLst>
            <pc:docMk/>
            <pc:sldMk cId="1858289220" sldId="256"/>
            <ac:spMk id="136" creationId="{C23948E8-CA06-36BB-5437-8A74E5FF125D}"/>
          </ac:spMkLst>
        </pc:spChg>
        <pc:spChg chg="add del mod">
          <ac:chgData name="João Pedro Dias" userId="4cc34429183eaecc" providerId="LiveId" clId="{EA8EDBBC-3165-4A8E-8524-BF6E59160668}" dt="2023-05-21T19:49:59.874" v="723"/>
          <ac:spMkLst>
            <pc:docMk/>
            <pc:sldMk cId="1858289220" sldId="256"/>
            <ac:spMk id="139" creationId="{8483B1CE-E17D-AD77-96E3-A07F59059AF1}"/>
          </ac:spMkLst>
        </pc:spChg>
        <pc:spChg chg="add mod">
          <ac:chgData name="João Pedro Dias" userId="4cc34429183eaecc" providerId="LiveId" clId="{EA8EDBBC-3165-4A8E-8524-BF6E59160668}" dt="2023-05-21T21:43:42.198" v="1478" actId="1076"/>
          <ac:spMkLst>
            <pc:docMk/>
            <pc:sldMk cId="1858289220" sldId="256"/>
            <ac:spMk id="140" creationId="{4F7B6C1B-6739-B091-57C4-37F66FF455CE}"/>
          </ac:spMkLst>
        </pc:spChg>
        <pc:spChg chg="add del mod">
          <ac:chgData name="João Pedro Dias" userId="4cc34429183eaecc" providerId="LiveId" clId="{EA8EDBBC-3165-4A8E-8524-BF6E59160668}" dt="2023-05-21T20:00:38.691" v="985" actId="478"/>
          <ac:spMkLst>
            <pc:docMk/>
            <pc:sldMk cId="1858289220" sldId="256"/>
            <ac:spMk id="141" creationId="{E8B8DC32-26C5-6F27-D57D-2D183E877075}"/>
          </ac:spMkLst>
        </pc:spChg>
        <pc:spChg chg="add mod">
          <ac:chgData name="João Pedro Dias" userId="4cc34429183eaecc" providerId="LiveId" clId="{EA8EDBBC-3165-4A8E-8524-BF6E59160668}" dt="2023-05-21T20:00:53.567" v="986" actId="20577"/>
          <ac:spMkLst>
            <pc:docMk/>
            <pc:sldMk cId="1858289220" sldId="256"/>
            <ac:spMk id="142" creationId="{77E15271-9FB6-DC2D-0E80-A588B006AC95}"/>
          </ac:spMkLst>
        </pc:spChg>
        <pc:spChg chg="add mod">
          <ac:chgData name="João Pedro Dias" userId="4cc34429183eaecc" providerId="LiveId" clId="{EA8EDBBC-3165-4A8E-8524-BF6E59160668}" dt="2023-05-21T21:42:13.649" v="1455" actId="1076"/>
          <ac:spMkLst>
            <pc:docMk/>
            <pc:sldMk cId="1858289220" sldId="256"/>
            <ac:spMk id="145" creationId="{7A46E94C-7B2B-CF36-702D-739CBAFBD868}"/>
          </ac:spMkLst>
        </pc:spChg>
        <pc:spChg chg="add mod">
          <ac:chgData name="João Pedro Dias" userId="4cc34429183eaecc" providerId="LiveId" clId="{EA8EDBBC-3165-4A8E-8524-BF6E59160668}" dt="2023-05-21T20:15:36.366" v="1362" actId="164"/>
          <ac:spMkLst>
            <pc:docMk/>
            <pc:sldMk cId="1858289220" sldId="256"/>
            <ac:spMk id="146" creationId="{66C00E83-04E0-230D-33E9-AB6208B88483}"/>
          </ac:spMkLst>
        </pc:spChg>
        <pc:spChg chg="add del mod">
          <ac:chgData name="João Pedro Dias" userId="4cc34429183eaecc" providerId="LiveId" clId="{EA8EDBBC-3165-4A8E-8524-BF6E59160668}" dt="2023-05-21T20:08:32.563" v="1185" actId="22"/>
          <ac:spMkLst>
            <pc:docMk/>
            <pc:sldMk cId="1858289220" sldId="256"/>
            <ac:spMk id="148" creationId="{7B40FFB0-7262-D29C-F635-86374C1F0A1A}"/>
          </ac:spMkLst>
        </pc:spChg>
        <pc:spChg chg="add mod">
          <ac:chgData name="João Pedro Dias" userId="4cc34429183eaecc" providerId="LiveId" clId="{EA8EDBBC-3165-4A8E-8524-BF6E59160668}" dt="2023-05-21T20:15:36.366" v="1362" actId="164"/>
          <ac:spMkLst>
            <pc:docMk/>
            <pc:sldMk cId="1858289220" sldId="256"/>
            <ac:spMk id="149" creationId="{C3E5409D-60FC-2319-3B77-3B5602F7A1C0}"/>
          </ac:spMkLst>
        </pc:spChg>
        <pc:spChg chg="add del mod">
          <ac:chgData name="João Pedro Dias" userId="4cc34429183eaecc" providerId="LiveId" clId="{EA8EDBBC-3165-4A8E-8524-BF6E59160668}" dt="2023-05-21T20:09:23.545" v="1209" actId="22"/>
          <ac:spMkLst>
            <pc:docMk/>
            <pc:sldMk cId="1858289220" sldId="256"/>
            <ac:spMk id="151" creationId="{58D20627-D364-D0B0-8B61-F45FAAB9D85E}"/>
          </ac:spMkLst>
        </pc:spChg>
        <pc:spChg chg="add mod">
          <ac:chgData name="João Pedro Dias" userId="4cc34429183eaecc" providerId="LiveId" clId="{EA8EDBBC-3165-4A8E-8524-BF6E59160668}" dt="2023-05-21T20:15:36.366" v="1362" actId="164"/>
          <ac:spMkLst>
            <pc:docMk/>
            <pc:sldMk cId="1858289220" sldId="256"/>
            <ac:spMk id="152" creationId="{8D9F53CB-0A05-0D65-4A37-74DF4F678CC5}"/>
          </ac:spMkLst>
        </pc:spChg>
        <pc:spChg chg="add mod">
          <ac:chgData name="João Pedro Dias" userId="4cc34429183eaecc" providerId="LiveId" clId="{EA8EDBBC-3165-4A8E-8524-BF6E59160668}" dt="2023-05-21T20:15:36.366" v="1362" actId="164"/>
          <ac:spMkLst>
            <pc:docMk/>
            <pc:sldMk cId="1858289220" sldId="256"/>
            <ac:spMk id="153" creationId="{A7DBB211-9C11-FBB1-6D11-B75AEAA8BD24}"/>
          </ac:spMkLst>
        </pc:spChg>
        <pc:spChg chg="add del mod">
          <ac:chgData name="João Pedro Dias" userId="4cc34429183eaecc" providerId="LiveId" clId="{EA8EDBBC-3165-4A8E-8524-BF6E59160668}" dt="2023-05-21T20:11:15.143" v="1257" actId="22"/>
          <ac:spMkLst>
            <pc:docMk/>
            <pc:sldMk cId="1858289220" sldId="256"/>
            <ac:spMk id="155" creationId="{F919E1EE-63AB-8943-14EB-8E75159FD4C4}"/>
          </ac:spMkLst>
        </pc:spChg>
        <pc:spChg chg="add del">
          <ac:chgData name="João Pedro Dias" userId="4cc34429183eaecc" providerId="LiveId" clId="{EA8EDBBC-3165-4A8E-8524-BF6E59160668}" dt="2023-05-21T20:11:17.060" v="1259" actId="22"/>
          <ac:spMkLst>
            <pc:docMk/>
            <pc:sldMk cId="1858289220" sldId="256"/>
            <ac:spMk id="157" creationId="{EA6D590B-67D7-E249-7131-9C4FC54E0F17}"/>
          </ac:spMkLst>
        </pc:spChg>
        <pc:spChg chg="add mod">
          <ac:chgData name="João Pedro Dias" userId="4cc34429183eaecc" providerId="LiveId" clId="{EA8EDBBC-3165-4A8E-8524-BF6E59160668}" dt="2023-05-21T21:40:00.347" v="1395" actId="20577"/>
          <ac:spMkLst>
            <pc:docMk/>
            <pc:sldMk cId="1858289220" sldId="256"/>
            <ac:spMk id="158" creationId="{CB1C5C27-244A-879D-5899-6C87A3EDA8C6}"/>
          </ac:spMkLst>
        </pc:spChg>
        <pc:spChg chg="add mod">
          <ac:chgData name="João Pedro Dias" userId="4cc34429183eaecc" providerId="LiveId" clId="{EA8EDBBC-3165-4A8E-8524-BF6E59160668}" dt="2023-05-21T21:44:13.401" v="1483" actId="164"/>
          <ac:spMkLst>
            <pc:docMk/>
            <pc:sldMk cId="1858289220" sldId="256"/>
            <ac:spMk id="160" creationId="{70990B0D-B4B8-0FD9-8EC5-09A1EF6C398A}"/>
          </ac:spMkLst>
        </pc:spChg>
        <pc:spChg chg="add mod">
          <ac:chgData name="João Pedro Dias" userId="4cc34429183eaecc" providerId="LiveId" clId="{EA8EDBBC-3165-4A8E-8524-BF6E59160668}" dt="2023-05-21T21:44:13.401" v="1483" actId="164"/>
          <ac:spMkLst>
            <pc:docMk/>
            <pc:sldMk cId="1858289220" sldId="256"/>
            <ac:spMk id="164" creationId="{F8AEDBE4-DB50-EA33-AC3E-D3EEA07ED920}"/>
          </ac:spMkLst>
        </pc:spChg>
        <pc:spChg chg="add mod">
          <ac:chgData name="João Pedro Dias" userId="4cc34429183eaecc" providerId="LiveId" clId="{EA8EDBBC-3165-4A8E-8524-BF6E59160668}" dt="2023-05-21T21:44:13.401" v="1483" actId="164"/>
          <ac:spMkLst>
            <pc:docMk/>
            <pc:sldMk cId="1858289220" sldId="256"/>
            <ac:spMk id="167" creationId="{0944CF5E-0A14-2159-8C72-A63177B449C5}"/>
          </ac:spMkLst>
        </pc:spChg>
        <pc:grpChg chg="add mod">
          <ac:chgData name="João Pedro Dias" userId="4cc34429183eaecc" providerId="LiveId" clId="{EA8EDBBC-3165-4A8E-8524-BF6E59160668}" dt="2023-05-21T18:54:29.554" v="134" actId="164"/>
          <ac:grpSpMkLst>
            <pc:docMk/>
            <pc:sldMk cId="1858289220" sldId="256"/>
            <ac:grpSpMk id="18" creationId="{46C12B48-0C89-7569-2399-EF300E048C13}"/>
          </ac:grpSpMkLst>
        </pc:grpChg>
        <pc:grpChg chg="add mod">
          <ac:chgData name="João Pedro Dias" userId="4cc34429183eaecc" providerId="LiveId" clId="{EA8EDBBC-3165-4A8E-8524-BF6E59160668}" dt="2023-05-21T19:32:16.480" v="433" actId="164"/>
          <ac:grpSpMkLst>
            <pc:docMk/>
            <pc:sldMk cId="1858289220" sldId="256"/>
            <ac:grpSpMk id="24" creationId="{55E4BEAD-9D38-7981-FECA-F60EA60A68F8}"/>
          </ac:grpSpMkLst>
        </pc:grpChg>
        <pc:grpChg chg="add del mod">
          <ac:chgData name="João Pedro Dias" userId="4cc34429183eaecc" providerId="LiveId" clId="{EA8EDBBC-3165-4A8E-8524-BF6E59160668}" dt="2023-05-21T19:31:10.480" v="407" actId="478"/>
          <ac:grpSpMkLst>
            <pc:docMk/>
            <pc:sldMk cId="1858289220" sldId="256"/>
            <ac:grpSpMk id="27" creationId="{C5AD5752-5141-51EC-6BD4-AEEB5989F960}"/>
          </ac:grpSpMkLst>
        </pc:grpChg>
        <pc:grpChg chg="add mod">
          <ac:chgData name="João Pedro Dias" userId="4cc34429183eaecc" providerId="LiveId" clId="{EA8EDBBC-3165-4A8E-8524-BF6E59160668}" dt="2023-05-21T19:32:16.480" v="433" actId="164"/>
          <ac:grpSpMkLst>
            <pc:docMk/>
            <pc:sldMk cId="1858289220" sldId="256"/>
            <ac:grpSpMk id="28" creationId="{982EC290-0807-DB57-4F36-8667A294F784}"/>
          </ac:grpSpMkLst>
        </pc:grpChg>
        <pc:grpChg chg="add mod">
          <ac:chgData name="João Pedro Dias" userId="4cc34429183eaecc" providerId="LiveId" clId="{EA8EDBBC-3165-4A8E-8524-BF6E59160668}" dt="2023-05-21T19:32:16.480" v="433" actId="164"/>
          <ac:grpSpMkLst>
            <pc:docMk/>
            <pc:sldMk cId="1858289220" sldId="256"/>
            <ac:grpSpMk id="54" creationId="{23E43EE5-4624-AB7A-F567-D6A7E7A51CDA}"/>
          </ac:grpSpMkLst>
        </pc:grpChg>
        <pc:grpChg chg="add mod">
          <ac:chgData name="João Pedro Dias" userId="4cc34429183eaecc" providerId="LiveId" clId="{EA8EDBBC-3165-4A8E-8524-BF6E59160668}" dt="2023-05-21T19:32:16.480" v="433" actId="164"/>
          <ac:grpSpMkLst>
            <pc:docMk/>
            <pc:sldMk cId="1858289220" sldId="256"/>
            <ac:grpSpMk id="68" creationId="{02CB2AA5-A369-E000-8F46-B976FDEDC250}"/>
          </ac:grpSpMkLst>
        </pc:grpChg>
        <pc:grpChg chg="add del mod">
          <ac:chgData name="João Pedro Dias" userId="4cc34429183eaecc" providerId="LiveId" clId="{EA8EDBBC-3165-4A8E-8524-BF6E59160668}" dt="2023-05-21T19:24:19.581" v="380" actId="478"/>
          <ac:grpSpMkLst>
            <pc:docMk/>
            <pc:sldMk cId="1858289220" sldId="256"/>
            <ac:grpSpMk id="102" creationId="{D5AC884F-1A4D-5B3C-43AF-70E9E5A45841}"/>
          </ac:grpSpMkLst>
        </pc:grpChg>
        <pc:grpChg chg="add mod">
          <ac:chgData name="João Pedro Dias" userId="4cc34429183eaecc" providerId="LiveId" clId="{EA8EDBBC-3165-4A8E-8524-BF6E59160668}" dt="2023-05-21T19:36:25.763" v="450" actId="164"/>
          <ac:grpSpMkLst>
            <pc:docMk/>
            <pc:sldMk cId="1858289220" sldId="256"/>
            <ac:grpSpMk id="118" creationId="{361F070B-A99E-65CD-620B-5677953ECE6C}"/>
          </ac:grpSpMkLst>
        </pc:grpChg>
        <pc:grpChg chg="add mod">
          <ac:chgData name="João Pedro Dias" userId="4cc34429183eaecc" providerId="LiveId" clId="{EA8EDBBC-3165-4A8E-8524-BF6E59160668}" dt="2023-05-21T19:47:54.369" v="684" actId="164"/>
          <ac:grpSpMkLst>
            <pc:docMk/>
            <pc:sldMk cId="1858289220" sldId="256"/>
            <ac:grpSpMk id="129" creationId="{3B70311C-EB53-7439-43B3-7D30128B4DF6}"/>
          </ac:grpSpMkLst>
        </pc:grpChg>
        <pc:grpChg chg="add mod">
          <ac:chgData name="João Pedro Dias" userId="4cc34429183eaecc" providerId="LiveId" clId="{EA8EDBBC-3165-4A8E-8524-BF6E59160668}" dt="2023-05-21T19:59:37.923" v="973" actId="164"/>
          <ac:grpSpMkLst>
            <pc:docMk/>
            <pc:sldMk cId="1858289220" sldId="256"/>
            <ac:grpSpMk id="135" creationId="{BAF921C4-3020-572C-EDE1-4C5E541BC928}"/>
          </ac:grpSpMkLst>
        </pc:grpChg>
        <pc:grpChg chg="add mod">
          <ac:chgData name="João Pedro Dias" userId="4cc34429183eaecc" providerId="LiveId" clId="{EA8EDBBC-3165-4A8E-8524-BF6E59160668}" dt="2023-05-21T20:15:36.366" v="1362" actId="164"/>
          <ac:grpSpMkLst>
            <pc:docMk/>
            <pc:sldMk cId="1858289220" sldId="256"/>
            <ac:grpSpMk id="143" creationId="{4A69DF9E-9234-5EB2-4233-0853EEA92A62}"/>
          </ac:grpSpMkLst>
        </pc:grpChg>
        <pc:grpChg chg="add mod">
          <ac:chgData name="João Pedro Dias" userId="4cc34429183eaecc" providerId="LiveId" clId="{EA8EDBBC-3165-4A8E-8524-BF6E59160668}" dt="2023-05-21T21:44:13.401" v="1483" actId="164"/>
          <ac:grpSpMkLst>
            <pc:docMk/>
            <pc:sldMk cId="1858289220" sldId="256"/>
            <ac:grpSpMk id="159" creationId="{8AEC989A-81AE-13A3-1CF1-CBEAC7DF2239}"/>
          </ac:grpSpMkLst>
        </pc:grpChg>
        <pc:grpChg chg="add mod">
          <ac:chgData name="João Pedro Dias" userId="4cc34429183eaecc" providerId="LiveId" clId="{EA8EDBBC-3165-4A8E-8524-BF6E59160668}" dt="2023-05-21T21:44:13.401" v="1483" actId="164"/>
          <ac:grpSpMkLst>
            <pc:docMk/>
            <pc:sldMk cId="1858289220" sldId="256"/>
            <ac:grpSpMk id="175" creationId="{0D753F44-D74A-BD29-71BD-29B2586F932E}"/>
          </ac:grpSpMkLst>
        </pc:grpChg>
        <pc:cxnChg chg="add del mod">
          <ac:chgData name="João Pedro Dias" userId="4cc34429183eaecc" providerId="LiveId" clId="{EA8EDBBC-3165-4A8E-8524-BF6E59160668}" dt="2023-05-21T19:31:09.638" v="406" actId="478"/>
          <ac:cxnSpMkLst>
            <pc:docMk/>
            <pc:sldMk cId="1858289220" sldId="256"/>
            <ac:cxnSpMk id="13" creationId="{3854664D-9365-D32F-B0E1-D731B4A3A323}"/>
          </ac:cxnSpMkLst>
        </pc:cxnChg>
        <pc:cxnChg chg="add mod">
          <ac:chgData name="João Pedro Dias" userId="4cc34429183eaecc" providerId="LiveId" clId="{EA8EDBBC-3165-4A8E-8524-BF6E59160668}" dt="2023-05-21T18:47:33.346" v="104" actId="164"/>
          <ac:cxnSpMkLst>
            <pc:docMk/>
            <pc:sldMk cId="1858289220" sldId="256"/>
            <ac:cxnSpMk id="15" creationId="{B45029E7-398E-89DB-C272-F2D8CEC6120D}"/>
          </ac:cxnSpMkLst>
        </pc:cxnChg>
        <pc:cxnChg chg="add mod">
          <ac:chgData name="João Pedro Dias" userId="4cc34429183eaecc" providerId="LiveId" clId="{EA8EDBBC-3165-4A8E-8524-BF6E59160668}" dt="2023-05-21T18:47:33.346" v="104" actId="164"/>
          <ac:cxnSpMkLst>
            <pc:docMk/>
            <pc:sldMk cId="1858289220" sldId="256"/>
            <ac:cxnSpMk id="17" creationId="{E030FEB1-3E44-2038-2CA7-EB1D4CE473C6}"/>
          </ac:cxnSpMkLst>
        </pc:cxnChg>
        <pc:cxnChg chg="add mod">
          <ac:chgData name="João Pedro Dias" userId="4cc34429183eaecc" providerId="LiveId" clId="{EA8EDBBC-3165-4A8E-8524-BF6E59160668}" dt="2023-05-21T18:55:52.744" v="145" actId="164"/>
          <ac:cxnSpMkLst>
            <pc:docMk/>
            <pc:sldMk cId="1858289220" sldId="256"/>
            <ac:cxnSpMk id="20" creationId="{F7A3E5AE-EB5D-2EB8-C8EB-AFB84EDFB001}"/>
          </ac:cxnSpMkLst>
        </pc:cxnChg>
        <pc:cxnChg chg="add mod">
          <ac:chgData name="João Pedro Dias" userId="4cc34429183eaecc" providerId="LiveId" clId="{EA8EDBBC-3165-4A8E-8524-BF6E59160668}" dt="2023-05-21T21:44:02.534" v="1482" actId="14100"/>
          <ac:cxnSpMkLst>
            <pc:docMk/>
            <pc:sldMk cId="1858289220" sldId="256"/>
            <ac:cxnSpMk id="22" creationId="{E322BC9C-784A-4786-D99D-C1A7BA9EAE12}"/>
          </ac:cxnSpMkLst>
        </pc:cxnChg>
        <pc:cxnChg chg="add mod">
          <ac:chgData name="João Pedro Dias" userId="4cc34429183eaecc" providerId="LiveId" clId="{EA8EDBBC-3165-4A8E-8524-BF6E59160668}" dt="2023-05-21T18:55:52.744" v="145" actId="164"/>
          <ac:cxnSpMkLst>
            <pc:docMk/>
            <pc:sldMk cId="1858289220" sldId="256"/>
            <ac:cxnSpMk id="26" creationId="{EE183116-91C7-9369-39E9-EFEB45760DC0}"/>
          </ac:cxnSpMkLst>
        </pc:cxnChg>
        <pc:cxnChg chg="mod">
          <ac:chgData name="João Pedro Dias" userId="4cc34429183eaecc" providerId="LiveId" clId="{EA8EDBBC-3165-4A8E-8524-BF6E59160668}" dt="2023-05-21T18:55:57.914" v="146"/>
          <ac:cxnSpMkLst>
            <pc:docMk/>
            <pc:sldMk cId="1858289220" sldId="256"/>
            <ac:cxnSpMk id="29" creationId="{1C4A78FC-4529-5BD3-BF72-6CB53E692CC6}"/>
          </ac:cxnSpMkLst>
        </pc:cxnChg>
        <pc:cxnChg chg="mod">
          <ac:chgData name="João Pedro Dias" userId="4cc34429183eaecc" providerId="LiveId" clId="{EA8EDBBC-3165-4A8E-8524-BF6E59160668}" dt="2023-05-21T18:55:57.914" v="146"/>
          <ac:cxnSpMkLst>
            <pc:docMk/>
            <pc:sldMk cId="1858289220" sldId="256"/>
            <ac:cxnSpMk id="30" creationId="{B408F230-5298-B16E-BEA4-65B9BFB4684A}"/>
          </ac:cxnSpMkLst>
        </pc:cxnChg>
        <pc:cxnChg chg="add mod">
          <ac:chgData name="João Pedro Dias" userId="4cc34429183eaecc" providerId="LiveId" clId="{EA8EDBBC-3165-4A8E-8524-BF6E59160668}" dt="2023-05-21T19:32:16.480" v="433" actId="164"/>
          <ac:cxnSpMkLst>
            <pc:docMk/>
            <pc:sldMk cId="1858289220" sldId="256"/>
            <ac:cxnSpMk id="37" creationId="{228264C8-5480-B308-F9E7-E1F05A621CAF}"/>
          </ac:cxnSpMkLst>
        </pc:cxnChg>
        <pc:cxnChg chg="add mod">
          <ac:chgData name="João Pedro Dias" userId="4cc34429183eaecc" providerId="LiveId" clId="{EA8EDBBC-3165-4A8E-8524-BF6E59160668}" dt="2023-05-21T19:32:16.480" v="433" actId="164"/>
          <ac:cxnSpMkLst>
            <pc:docMk/>
            <pc:sldMk cId="1858289220" sldId="256"/>
            <ac:cxnSpMk id="48" creationId="{ABB3D528-9036-3162-39F3-D7DC146713AB}"/>
          </ac:cxnSpMkLst>
        </pc:cxnChg>
        <pc:cxnChg chg="add mod">
          <ac:chgData name="João Pedro Dias" userId="4cc34429183eaecc" providerId="LiveId" clId="{EA8EDBBC-3165-4A8E-8524-BF6E59160668}" dt="2023-05-21T19:32:16.480" v="433" actId="164"/>
          <ac:cxnSpMkLst>
            <pc:docMk/>
            <pc:sldMk cId="1858289220" sldId="256"/>
            <ac:cxnSpMk id="49" creationId="{5158450E-7FBB-D659-5FA3-A6DE66FB7CC4}"/>
          </ac:cxnSpMkLst>
        </pc:cxnChg>
        <pc:cxnChg chg="mod">
          <ac:chgData name="João Pedro Dias" userId="4cc34429183eaecc" providerId="LiveId" clId="{EA8EDBBC-3165-4A8E-8524-BF6E59160668}" dt="2023-05-21T19:11:35.350" v="263"/>
          <ac:cxnSpMkLst>
            <pc:docMk/>
            <pc:sldMk cId="1858289220" sldId="256"/>
            <ac:cxnSpMk id="55" creationId="{F964A408-F242-937E-3FAB-425BB7122E4A}"/>
          </ac:cxnSpMkLst>
        </pc:cxnChg>
        <pc:cxnChg chg="mod">
          <ac:chgData name="João Pedro Dias" userId="4cc34429183eaecc" providerId="LiveId" clId="{EA8EDBBC-3165-4A8E-8524-BF6E59160668}" dt="2023-05-21T19:11:35.350" v="263"/>
          <ac:cxnSpMkLst>
            <pc:docMk/>
            <pc:sldMk cId="1858289220" sldId="256"/>
            <ac:cxnSpMk id="56" creationId="{89A7BF74-0727-AE3A-C7C8-D704B1BDBF23}"/>
          </ac:cxnSpMkLst>
        </pc:cxnChg>
        <pc:cxnChg chg="add mod">
          <ac:chgData name="João Pedro Dias" userId="4cc34429183eaecc" providerId="LiveId" clId="{EA8EDBBC-3165-4A8E-8524-BF6E59160668}" dt="2023-05-21T19:32:16.480" v="433" actId="164"/>
          <ac:cxnSpMkLst>
            <pc:docMk/>
            <pc:sldMk cId="1858289220" sldId="256"/>
            <ac:cxnSpMk id="58" creationId="{93716C81-791B-6B0D-3FCA-BE92561DE233}"/>
          </ac:cxnSpMkLst>
        </pc:cxnChg>
        <pc:cxnChg chg="add mod">
          <ac:chgData name="João Pedro Dias" userId="4cc34429183eaecc" providerId="LiveId" clId="{EA8EDBBC-3165-4A8E-8524-BF6E59160668}" dt="2023-05-21T19:32:16.480" v="433" actId="164"/>
          <ac:cxnSpMkLst>
            <pc:docMk/>
            <pc:sldMk cId="1858289220" sldId="256"/>
            <ac:cxnSpMk id="60" creationId="{FA5D8329-D848-B500-58D4-8A51C2D66608}"/>
          </ac:cxnSpMkLst>
        </pc:cxnChg>
        <pc:cxnChg chg="mod">
          <ac:chgData name="João Pedro Dias" userId="4cc34429183eaecc" providerId="LiveId" clId="{EA8EDBBC-3165-4A8E-8524-BF6E59160668}" dt="2023-05-21T19:18:24.247" v="307"/>
          <ac:cxnSpMkLst>
            <pc:docMk/>
            <pc:sldMk cId="1858289220" sldId="256"/>
            <ac:cxnSpMk id="69" creationId="{0DF0E5BE-1B57-E2A7-B074-554A51B3C71F}"/>
          </ac:cxnSpMkLst>
        </pc:cxnChg>
        <pc:cxnChg chg="mod">
          <ac:chgData name="João Pedro Dias" userId="4cc34429183eaecc" providerId="LiveId" clId="{EA8EDBBC-3165-4A8E-8524-BF6E59160668}" dt="2023-05-21T19:18:24.247" v="307"/>
          <ac:cxnSpMkLst>
            <pc:docMk/>
            <pc:sldMk cId="1858289220" sldId="256"/>
            <ac:cxnSpMk id="70" creationId="{7185483E-04AB-4337-2689-489DB15E48FC}"/>
          </ac:cxnSpMkLst>
        </pc:cxnChg>
        <pc:cxnChg chg="add mod">
          <ac:chgData name="João Pedro Dias" userId="4cc34429183eaecc" providerId="LiveId" clId="{EA8EDBBC-3165-4A8E-8524-BF6E59160668}" dt="2023-05-21T19:32:16.480" v="433" actId="164"/>
          <ac:cxnSpMkLst>
            <pc:docMk/>
            <pc:sldMk cId="1858289220" sldId="256"/>
            <ac:cxnSpMk id="73" creationId="{431B163A-4088-05C5-CD2B-4591E74B233E}"/>
          </ac:cxnSpMkLst>
        </pc:cxnChg>
        <pc:cxnChg chg="add mod">
          <ac:chgData name="João Pedro Dias" userId="4cc34429183eaecc" providerId="LiveId" clId="{EA8EDBBC-3165-4A8E-8524-BF6E59160668}" dt="2023-05-21T19:32:16.480" v="433" actId="164"/>
          <ac:cxnSpMkLst>
            <pc:docMk/>
            <pc:sldMk cId="1858289220" sldId="256"/>
            <ac:cxnSpMk id="79" creationId="{26B9ACE5-2034-1407-8122-EDF98D367952}"/>
          </ac:cxnSpMkLst>
        </pc:cxnChg>
        <pc:cxnChg chg="add mod">
          <ac:chgData name="João Pedro Dias" userId="4cc34429183eaecc" providerId="LiveId" clId="{EA8EDBBC-3165-4A8E-8524-BF6E59160668}" dt="2023-05-21T19:32:16.480" v="433" actId="164"/>
          <ac:cxnSpMkLst>
            <pc:docMk/>
            <pc:sldMk cId="1858289220" sldId="256"/>
            <ac:cxnSpMk id="83" creationId="{13313791-9E46-2A8B-5086-EF01E9398310}"/>
          </ac:cxnSpMkLst>
        </pc:cxnChg>
        <pc:cxnChg chg="add mod">
          <ac:chgData name="João Pedro Dias" userId="4cc34429183eaecc" providerId="LiveId" clId="{EA8EDBBC-3165-4A8E-8524-BF6E59160668}" dt="2023-05-21T19:32:16.480" v="433" actId="164"/>
          <ac:cxnSpMkLst>
            <pc:docMk/>
            <pc:sldMk cId="1858289220" sldId="256"/>
            <ac:cxnSpMk id="86" creationId="{2BEE43F2-E711-3D86-A906-C57BCFEFCAE1}"/>
          </ac:cxnSpMkLst>
        </pc:cxnChg>
        <pc:cxnChg chg="add mod">
          <ac:chgData name="João Pedro Dias" userId="4cc34429183eaecc" providerId="LiveId" clId="{EA8EDBBC-3165-4A8E-8524-BF6E59160668}" dt="2023-05-21T19:32:16.480" v="433" actId="164"/>
          <ac:cxnSpMkLst>
            <pc:docMk/>
            <pc:sldMk cId="1858289220" sldId="256"/>
            <ac:cxnSpMk id="91" creationId="{549A2897-6142-F487-76E2-6457B3D8EA82}"/>
          </ac:cxnSpMkLst>
        </pc:cxnChg>
        <pc:cxnChg chg="add mod">
          <ac:chgData name="João Pedro Dias" userId="4cc34429183eaecc" providerId="LiveId" clId="{EA8EDBBC-3165-4A8E-8524-BF6E59160668}" dt="2023-05-21T19:32:16.480" v="433" actId="164"/>
          <ac:cxnSpMkLst>
            <pc:docMk/>
            <pc:sldMk cId="1858289220" sldId="256"/>
            <ac:cxnSpMk id="96" creationId="{CEBDCBA5-622D-7E23-70D4-C002C775B30C}"/>
          </ac:cxnSpMkLst>
        </pc:cxnChg>
        <pc:cxnChg chg="mod">
          <ac:chgData name="João Pedro Dias" userId="4cc34429183eaecc" providerId="LiveId" clId="{EA8EDBBC-3165-4A8E-8524-BF6E59160668}" dt="2023-05-21T19:24:09.081" v="378"/>
          <ac:cxnSpMkLst>
            <pc:docMk/>
            <pc:sldMk cId="1858289220" sldId="256"/>
            <ac:cxnSpMk id="103" creationId="{5DCEBFF7-DB75-7D67-3C94-594D7F527B2C}"/>
          </ac:cxnSpMkLst>
        </pc:cxnChg>
        <pc:cxnChg chg="mod">
          <ac:chgData name="João Pedro Dias" userId="4cc34429183eaecc" providerId="LiveId" clId="{EA8EDBBC-3165-4A8E-8524-BF6E59160668}" dt="2023-05-21T19:24:09.081" v="378"/>
          <ac:cxnSpMkLst>
            <pc:docMk/>
            <pc:sldMk cId="1858289220" sldId="256"/>
            <ac:cxnSpMk id="104" creationId="{58439F11-AED0-A329-A055-ECCCDBAB8D70}"/>
          </ac:cxnSpMkLst>
        </pc:cxnChg>
        <pc:cxnChg chg="add mod">
          <ac:chgData name="João Pedro Dias" userId="4cc34429183eaecc" providerId="LiveId" clId="{EA8EDBBC-3165-4A8E-8524-BF6E59160668}" dt="2023-05-21T20:00:58.969" v="987" actId="14100"/>
          <ac:cxnSpMkLst>
            <pc:docMk/>
            <pc:sldMk cId="1858289220" sldId="256"/>
            <ac:cxnSpMk id="120" creationId="{888DA688-C256-887A-980F-0258BA582338}"/>
          </ac:cxnSpMkLst>
        </pc:cxnChg>
        <pc:cxnChg chg="add mod">
          <ac:chgData name="João Pedro Dias" userId="4cc34429183eaecc" providerId="LiveId" clId="{EA8EDBBC-3165-4A8E-8524-BF6E59160668}" dt="2023-05-21T19:49:41.773" v="720" actId="14100"/>
          <ac:cxnSpMkLst>
            <pc:docMk/>
            <pc:sldMk cId="1858289220" sldId="256"/>
            <ac:cxnSpMk id="124" creationId="{1F385080-8DED-D8F3-3E52-23F08122CCD4}"/>
          </ac:cxnSpMkLst>
        </pc:cxnChg>
        <pc:cxnChg chg="add mod">
          <ac:chgData name="João Pedro Dias" userId="4cc34429183eaecc" providerId="LiveId" clId="{EA8EDBBC-3165-4A8E-8524-BF6E59160668}" dt="2023-05-21T21:44:13.401" v="1483" actId="164"/>
          <ac:cxnSpMkLst>
            <pc:docMk/>
            <pc:sldMk cId="1858289220" sldId="256"/>
            <ac:cxnSpMk id="161" creationId="{AF4A6A68-2413-6FBC-29D2-4FC54F994DD3}"/>
          </ac:cxnSpMkLst>
        </pc:cxnChg>
        <pc:cxnChg chg="add mod">
          <ac:chgData name="João Pedro Dias" userId="4cc34429183eaecc" providerId="LiveId" clId="{EA8EDBBC-3165-4A8E-8524-BF6E59160668}" dt="2023-05-21T21:44:13.401" v="1483" actId="164"/>
          <ac:cxnSpMkLst>
            <pc:docMk/>
            <pc:sldMk cId="1858289220" sldId="256"/>
            <ac:cxnSpMk id="165" creationId="{3779D1F1-44C4-B716-6CE4-7EB8CFF85084}"/>
          </ac:cxnSpMkLst>
        </pc:cxnChg>
        <pc:cxnChg chg="add mod">
          <ac:chgData name="João Pedro Dias" userId="4cc34429183eaecc" providerId="LiveId" clId="{EA8EDBBC-3165-4A8E-8524-BF6E59160668}" dt="2023-05-21T21:44:13.401" v="1483" actId="164"/>
          <ac:cxnSpMkLst>
            <pc:docMk/>
            <pc:sldMk cId="1858289220" sldId="256"/>
            <ac:cxnSpMk id="168" creationId="{44262A5C-3E1E-28C4-BDBA-BFECD8F02A9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B0C2BB-F5BB-3C72-F09F-C1075927FF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038217-BF33-FD35-A865-20222E48D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4070AE0-FB56-39A0-8D57-FBBC8A62F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85EE-7ABF-448B-8002-8EE83ECA49D1}" type="datetimeFigureOut">
              <a:rPr lang="pt-PT" smtClean="0"/>
              <a:t>26/05/2023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DC0148C-C803-EDF2-6E36-9C320893F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E984D6C-BC2F-B243-A778-F1BE782E5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F2B5F-B93F-4B5C-A6F1-079B29846D9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20422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1A5293-35CD-FFD1-4668-CE4BA3123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49F4CA9F-E77B-DDE5-B726-82DAB1C62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E72603F-8D25-6D84-D163-BE2455046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85EE-7ABF-448B-8002-8EE83ECA49D1}" type="datetimeFigureOut">
              <a:rPr lang="pt-PT" smtClean="0"/>
              <a:t>26/05/2023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3D3CC97-BFFA-5158-3F86-4BE7EE8C1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AE4583B-D031-E1BC-CA8C-D34C04084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F2B5F-B93F-4B5C-A6F1-079B29846D9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82257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3E2D06A-8A64-EB83-A4B4-958FFEE4C5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17753FA1-438E-4F11-C0D1-9959930982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499FC8B-096C-C2F3-BAC0-E0D58F9A8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85EE-7ABF-448B-8002-8EE83ECA49D1}" type="datetimeFigureOut">
              <a:rPr lang="pt-PT" smtClean="0"/>
              <a:t>26/05/2023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7A4F7E6-C3E4-ACBD-5CED-07C180F5F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79D0184-2C2C-76DE-823A-727CA5979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F2B5F-B93F-4B5C-A6F1-079B29846D9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7663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A355A0-DBEF-247F-DEAB-7B1EDAE37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6609A6A-E297-3A99-B87B-39D1CC43E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96B5B28-C7BD-ED08-35A6-BC75928D9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85EE-7ABF-448B-8002-8EE83ECA49D1}" type="datetimeFigureOut">
              <a:rPr lang="pt-PT" smtClean="0"/>
              <a:t>26/05/2023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5BBE91A-FF7E-1341-2E8C-72ECB2AEC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ED98681-D39E-A457-CEAB-E1C56D1AC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F2B5F-B93F-4B5C-A6F1-079B29846D9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30767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6C3F4-56E6-17F0-C856-6E73739B0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1299386-B6C9-726D-3B13-5E497C510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53E3BFB-D2BE-776C-288E-4EE00E9CD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85EE-7ABF-448B-8002-8EE83ECA49D1}" type="datetimeFigureOut">
              <a:rPr lang="pt-PT" smtClean="0"/>
              <a:t>26/05/2023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428D8FD-0555-29E0-D618-FF68781B7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F152BA7-DFB2-D7DB-DD77-E63FD70C6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F2B5F-B93F-4B5C-A6F1-079B29846D9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0280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5F4867-3433-AAF2-CE11-52AF9F588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1461A76-B2E8-24CF-6CB6-27C37D62EE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1CD1FA9-2936-7202-EC89-00A5EF3F2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BC61D09-8E1F-54C7-92C4-F14D42707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85EE-7ABF-448B-8002-8EE83ECA49D1}" type="datetimeFigureOut">
              <a:rPr lang="pt-PT" smtClean="0"/>
              <a:t>26/05/2023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7B95106-5F7D-8455-86B3-8D0806D4E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3A13708-791E-2C21-5A05-F3FDF93CC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F2B5F-B93F-4B5C-A6F1-079B29846D9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8162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B8944B-2688-440F-CB03-57D0ADDC2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7F1C833-7316-61E5-D538-C6A3A6A0E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E0E1E69-DB96-27E2-9398-601BE1A6C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BC262280-4FF9-AB3D-53F0-C42029D37B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F169A41D-40A8-1204-39D9-84B7BBDDE0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EAECB5A6-6F32-3349-670A-062DE23BA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85EE-7ABF-448B-8002-8EE83ECA49D1}" type="datetimeFigureOut">
              <a:rPr lang="pt-PT" smtClean="0"/>
              <a:t>26/05/2023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4F670770-7587-E4AE-E665-2C3FF21A1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32864FDB-7641-8BD8-699A-312994073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F2B5F-B93F-4B5C-A6F1-079B29846D9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05898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1A051B-7EBC-A780-F883-5F1BB18D9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9FEAC199-5C90-0BD9-E2A4-DCA6F62EF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85EE-7ABF-448B-8002-8EE83ECA49D1}" type="datetimeFigureOut">
              <a:rPr lang="pt-PT" smtClean="0"/>
              <a:t>26/05/2023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CADB7A9-407B-BE4E-9B70-84FA1CF20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6E31372C-BD70-7E1B-0DAF-4BA6587B6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F2B5F-B93F-4B5C-A6F1-079B29846D9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56327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B23E5BD9-22E4-1206-B6CA-043DF3B8E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85EE-7ABF-448B-8002-8EE83ECA49D1}" type="datetimeFigureOut">
              <a:rPr lang="pt-PT" smtClean="0"/>
              <a:t>26/05/2023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1B2597AB-F5E2-22D3-BFC7-73C6717A2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B8653AB-7B25-26DB-E46B-9D794F3D1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F2B5F-B93F-4B5C-A6F1-079B29846D9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70081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DE75C6-D90E-B9D5-116A-3D1833784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42F826E-DCBF-47A0-63B9-59B3ECBB5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11EB2825-F68B-2C45-3925-C7829EEA0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BC63B2D-3A0D-112B-2BB0-1CC8E6758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85EE-7ABF-448B-8002-8EE83ECA49D1}" type="datetimeFigureOut">
              <a:rPr lang="pt-PT" smtClean="0"/>
              <a:t>26/05/2023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5DCC914-0CF7-0640-B726-43F6C3288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4494151-EF56-0DC9-6AAC-3958A0BFC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F2B5F-B93F-4B5C-A6F1-079B29846D9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24634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360B70-95EE-040D-407E-8F640DBF0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E7C41CE0-1353-42C6-1595-C91B913AB8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5A625A6-A668-1E2A-5AC4-C9D1153E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7075D78-6026-71F7-64BE-709A413EA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85EE-7ABF-448B-8002-8EE83ECA49D1}" type="datetimeFigureOut">
              <a:rPr lang="pt-PT" smtClean="0"/>
              <a:t>26/05/2023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99E4CEC-1D2C-48FF-1416-15EF5B216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AFBFF4B-4426-8429-FAD7-F655B5453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F2B5F-B93F-4B5C-A6F1-079B29846D9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99369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D8462F68-54B7-9121-8967-CD084E2A3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D0DA136-2245-3EDF-2241-C41D2E1A3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8E4F017-6FA3-BE87-1D36-4AF154E1CC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385EE-7ABF-448B-8002-8EE83ECA49D1}" type="datetimeFigureOut">
              <a:rPr lang="pt-PT" smtClean="0"/>
              <a:t>26/05/2023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53DBCC4-6D61-189B-44A1-D2551DCABA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1C0277D-34F8-649D-9158-0E70E94B48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F2B5F-B93F-4B5C-A6F1-079B29846D9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7334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Agrupar 174">
            <a:extLst>
              <a:ext uri="{FF2B5EF4-FFF2-40B4-BE49-F238E27FC236}">
                <a16:creationId xmlns:a16="http://schemas.microsoft.com/office/drawing/2014/main" id="{0D753F44-D74A-BD29-71BD-29B2586F932E}"/>
              </a:ext>
            </a:extLst>
          </p:cNvPr>
          <p:cNvGrpSpPr/>
          <p:nvPr/>
        </p:nvGrpSpPr>
        <p:grpSpPr>
          <a:xfrm>
            <a:off x="418326" y="577534"/>
            <a:ext cx="11576383" cy="5702932"/>
            <a:chOff x="418326" y="577534"/>
            <a:chExt cx="11576383" cy="5702932"/>
          </a:xfrm>
        </p:grpSpPr>
        <p:grpSp>
          <p:nvGrpSpPr>
            <p:cNvPr id="159" name="Agrupar 158">
              <a:extLst>
                <a:ext uri="{FF2B5EF4-FFF2-40B4-BE49-F238E27FC236}">
                  <a16:creationId xmlns:a16="http://schemas.microsoft.com/office/drawing/2014/main" id="{8AEC989A-81AE-13A3-1CF1-CBEAC7DF2239}"/>
                </a:ext>
              </a:extLst>
            </p:cNvPr>
            <p:cNvGrpSpPr/>
            <p:nvPr/>
          </p:nvGrpSpPr>
          <p:grpSpPr>
            <a:xfrm>
              <a:off x="418326" y="577534"/>
              <a:ext cx="11576383" cy="5702932"/>
              <a:chOff x="292683" y="860720"/>
              <a:chExt cx="11576383" cy="5702932"/>
            </a:xfrm>
          </p:grpSpPr>
          <p:grpSp>
            <p:nvGrpSpPr>
              <p:cNvPr id="143" name="Agrupar 142">
                <a:extLst>
                  <a:ext uri="{FF2B5EF4-FFF2-40B4-BE49-F238E27FC236}">
                    <a16:creationId xmlns:a16="http://schemas.microsoft.com/office/drawing/2014/main" id="{4A69DF9E-9234-5EB2-4233-0853EEA92A62}"/>
                  </a:ext>
                </a:extLst>
              </p:cNvPr>
              <p:cNvGrpSpPr/>
              <p:nvPr/>
            </p:nvGrpSpPr>
            <p:grpSpPr>
              <a:xfrm>
                <a:off x="292683" y="860720"/>
                <a:ext cx="11093693" cy="5702932"/>
                <a:chOff x="299663" y="281367"/>
                <a:chExt cx="11093693" cy="5702932"/>
              </a:xfrm>
            </p:grpSpPr>
            <p:grpSp>
              <p:nvGrpSpPr>
                <p:cNvPr id="135" name="Agrupar 134">
                  <a:extLst>
                    <a:ext uri="{FF2B5EF4-FFF2-40B4-BE49-F238E27FC236}">
                      <a16:creationId xmlns:a16="http://schemas.microsoft.com/office/drawing/2014/main" id="{BAF921C4-3020-572C-EDE1-4C5E541BC928}"/>
                    </a:ext>
                  </a:extLst>
                </p:cNvPr>
                <p:cNvGrpSpPr/>
                <p:nvPr/>
              </p:nvGrpSpPr>
              <p:grpSpPr>
                <a:xfrm>
                  <a:off x="1331037" y="281367"/>
                  <a:ext cx="10062319" cy="5702932"/>
                  <a:chOff x="1310096" y="351168"/>
                  <a:chExt cx="10062319" cy="5702932"/>
                </a:xfrm>
              </p:grpSpPr>
              <p:grpSp>
                <p:nvGrpSpPr>
                  <p:cNvPr id="129" name="Agrupar 128">
                    <a:extLst>
                      <a:ext uri="{FF2B5EF4-FFF2-40B4-BE49-F238E27FC236}">
                        <a16:creationId xmlns:a16="http://schemas.microsoft.com/office/drawing/2014/main" id="{3B70311C-EB53-7439-43B3-7D30128B4DF6}"/>
                      </a:ext>
                    </a:extLst>
                  </p:cNvPr>
                  <p:cNvGrpSpPr/>
                  <p:nvPr/>
                </p:nvGrpSpPr>
                <p:grpSpPr>
                  <a:xfrm>
                    <a:off x="1545519" y="351168"/>
                    <a:ext cx="9826896" cy="5350983"/>
                    <a:chOff x="1182551" y="679235"/>
                    <a:chExt cx="9826896" cy="5350983"/>
                  </a:xfrm>
                </p:grpSpPr>
                <p:grpSp>
                  <p:nvGrpSpPr>
                    <p:cNvPr id="118" name="Agrupar 117">
                      <a:extLst>
                        <a:ext uri="{FF2B5EF4-FFF2-40B4-BE49-F238E27FC236}">
                          <a16:creationId xmlns:a16="http://schemas.microsoft.com/office/drawing/2014/main" id="{361F070B-A99E-65CD-620B-5677953ECE6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82552" y="1677499"/>
                      <a:ext cx="9826895" cy="4352719"/>
                      <a:chOff x="1109843" y="1147007"/>
                      <a:chExt cx="9826895" cy="4352719"/>
                    </a:xfrm>
                  </p:grpSpPr>
                  <p:sp>
                    <p:nvSpPr>
                      <p:cNvPr id="6" name="Retângulo 5">
                        <a:extLst>
                          <a:ext uri="{FF2B5EF4-FFF2-40B4-BE49-F238E27FC236}">
                            <a16:creationId xmlns:a16="http://schemas.microsoft.com/office/drawing/2014/main" id="{9FC2061A-7920-D031-B0DB-87C628DBD2F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1936" y="1299753"/>
                        <a:ext cx="915563" cy="328067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pt-PT" sz="1200" dirty="0"/>
                          <a:t>Produção</a:t>
                        </a:r>
                      </a:p>
                    </p:txBody>
                  </p:sp>
                  <p:sp>
                    <p:nvSpPr>
                      <p:cNvPr id="7" name="Retângulo 6">
                        <a:extLst>
                          <a:ext uri="{FF2B5EF4-FFF2-40B4-BE49-F238E27FC236}">
                            <a16:creationId xmlns:a16="http://schemas.microsoft.com/office/drawing/2014/main" id="{29808210-B371-2A66-0774-9E410B3710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25873" y="1266268"/>
                        <a:ext cx="915563" cy="328067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pt-PT" sz="1200" dirty="0"/>
                          <a:t>Produto</a:t>
                        </a:r>
                      </a:p>
                    </p:txBody>
                  </p:sp>
                  <p:sp>
                    <p:nvSpPr>
                      <p:cNvPr id="8" name="Retângulo 7">
                        <a:extLst>
                          <a:ext uri="{FF2B5EF4-FFF2-40B4-BE49-F238E27FC236}">
                            <a16:creationId xmlns:a16="http://schemas.microsoft.com/office/drawing/2014/main" id="{F1E8859F-8CD7-2F93-3802-C084054314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021175" y="1225849"/>
                        <a:ext cx="915563" cy="328067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pt-PT" sz="1200" dirty="0"/>
                          <a:t>Ingrediente</a:t>
                        </a:r>
                      </a:p>
                    </p:txBody>
                  </p:sp>
                  <p:sp>
                    <p:nvSpPr>
                      <p:cNvPr id="9" name="Retângulo 8">
                        <a:extLst>
                          <a:ext uri="{FF2B5EF4-FFF2-40B4-BE49-F238E27FC236}">
                            <a16:creationId xmlns:a16="http://schemas.microsoft.com/office/drawing/2014/main" id="{3CFEF8CD-FB68-5702-798E-EF27CBD98B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51360" y="2995241"/>
                        <a:ext cx="915563" cy="328067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pt-PT" sz="1200" dirty="0"/>
                          <a:t>Entrega</a:t>
                        </a:r>
                      </a:p>
                    </p:txBody>
                  </p:sp>
                  <p:sp>
                    <p:nvSpPr>
                      <p:cNvPr id="10" name="Retângulo 9">
                        <a:extLst>
                          <a:ext uri="{FF2B5EF4-FFF2-40B4-BE49-F238E27FC236}">
                            <a16:creationId xmlns:a16="http://schemas.microsoft.com/office/drawing/2014/main" id="{C5D0CFF9-B176-D086-DAD5-A05CB03A86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57899" y="5171659"/>
                        <a:ext cx="915563" cy="328067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pt-PT" sz="1200" dirty="0"/>
                          <a:t>Viatura</a:t>
                        </a:r>
                      </a:p>
                    </p:txBody>
                  </p:sp>
                  <p:grpSp>
                    <p:nvGrpSpPr>
                      <p:cNvPr id="24" name="Agrupar 23">
                        <a:extLst>
                          <a:ext uri="{FF2B5EF4-FFF2-40B4-BE49-F238E27FC236}">
                            <a16:creationId xmlns:a16="http://schemas.microsoft.com/office/drawing/2014/main" id="{55E4BEAD-9D38-7981-FECA-F60EA60A68F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109843" y="1306924"/>
                        <a:ext cx="1060983" cy="3295469"/>
                        <a:chOff x="1109843" y="1306924"/>
                        <a:chExt cx="1060983" cy="3295469"/>
                      </a:xfrm>
                    </p:grpSpPr>
                    <p:sp>
                      <p:nvSpPr>
                        <p:cNvPr id="4" name="Retângulo 3">
                          <a:extLst>
                            <a:ext uri="{FF2B5EF4-FFF2-40B4-BE49-F238E27FC236}">
                              <a16:creationId xmlns:a16="http://schemas.microsoft.com/office/drawing/2014/main" id="{0F6D4927-C4CD-276E-3FA0-CABFCC6D855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09843" y="1306924"/>
                          <a:ext cx="1060983" cy="311303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pt-PT" sz="1200" dirty="0"/>
                            <a:t>Funcionario</a:t>
                          </a:r>
                        </a:p>
                      </p:txBody>
                    </p:sp>
                    <p:sp>
                      <p:nvSpPr>
                        <p:cNvPr id="5" name="Retângulo 4">
                          <a:extLst>
                            <a:ext uri="{FF2B5EF4-FFF2-40B4-BE49-F238E27FC236}">
                              <a16:creationId xmlns:a16="http://schemas.microsoft.com/office/drawing/2014/main" id="{FABDBD76-49E0-DA5F-D127-7119F536FB2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33225" y="4274326"/>
                          <a:ext cx="977221" cy="328067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pt-PT" sz="1200" dirty="0"/>
                            <a:t>Categoria</a:t>
                          </a:r>
                        </a:p>
                      </p:txBody>
                    </p:sp>
                    <p:sp>
                      <p:nvSpPr>
                        <p:cNvPr id="11" name="Fluxograma: Decisão 10">
                          <a:extLst>
                            <a:ext uri="{FF2B5EF4-FFF2-40B4-BE49-F238E27FC236}">
                              <a16:creationId xmlns:a16="http://schemas.microsoft.com/office/drawing/2014/main" id="{06CAAF2D-9C99-5559-A68F-D7B21E219E5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23950" y="2401169"/>
                          <a:ext cx="436257" cy="432773"/>
                        </a:xfrm>
                        <a:prstGeom prst="flowChartDecision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pt-PT" sz="1200" dirty="0"/>
                            <a:t>A</a:t>
                          </a:r>
                        </a:p>
                      </p:txBody>
                    </p:sp>
                    <p:grpSp>
                      <p:nvGrpSpPr>
                        <p:cNvPr id="18" name="Agrupar 17">
                          <a:extLst>
                            <a:ext uri="{FF2B5EF4-FFF2-40B4-BE49-F238E27FC236}">
                              <a16:creationId xmlns:a16="http://schemas.microsoft.com/office/drawing/2014/main" id="{46C12B48-0C89-7569-2399-EF300E048C1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610350" y="1613574"/>
                          <a:ext cx="59965" cy="813191"/>
                          <a:chOff x="10560970" y="3734382"/>
                          <a:chExt cx="54677" cy="900439"/>
                        </a:xfrm>
                      </p:grpSpPr>
                      <p:cxnSp>
                        <p:nvCxnSpPr>
                          <p:cNvPr id="15" name="Conexão: Ângulo Reto 14">
                            <a:extLst>
                              <a:ext uri="{FF2B5EF4-FFF2-40B4-BE49-F238E27FC236}">
                                <a16:creationId xmlns:a16="http://schemas.microsoft.com/office/drawing/2014/main" id="{B45029E7-398E-89DB-C272-F2D8CEC6120D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10560970" y="3734382"/>
                            <a:ext cx="0" cy="900439"/>
                          </a:xfrm>
                          <a:prstGeom prst="straightConnector1">
                            <a:avLst/>
                          </a:prstGeom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7" name="Conexão: Ângulo Reto 14">
                            <a:extLst>
                              <a:ext uri="{FF2B5EF4-FFF2-40B4-BE49-F238E27FC236}">
                                <a16:creationId xmlns:a16="http://schemas.microsoft.com/office/drawing/2014/main" id="{E030FEB1-3E44-2038-2CA7-EB1D4CE473C6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10615647" y="3734382"/>
                            <a:ext cx="0" cy="900439"/>
                          </a:xfrm>
                          <a:prstGeom prst="straightConnector1">
                            <a:avLst/>
                          </a:prstGeom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22" name="Conexão: Ângulo Reto 19">
                          <a:extLst>
                            <a:ext uri="{FF2B5EF4-FFF2-40B4-BE49-F238E27FC236}">
                              <a16:creationId xmlns:a16="http://schemas.microsoft.com/office/drawing/2014/main" id="{E322BC9C-784A-4786-D99D-C1A7BA9EAE12}"/>
                            </a:ext>
                          </a:extLst>
                        </p:cNvPr>
                        <p:cNvCxnSpPr>
                          <a:cxnSpLocks/>
                          <a:stCxn id="11" idx="2"/>
                          <a:endCxn id="5" idx="0"/>
                        </p:cNvCxnSpPr>
                        <p:nvPr/>
                      </p:nvCxnSpPr>
                      <p:spPr>
                        <a:xfrm flipH="1">
                          <a:off x="1621836" y="2833942"/>
                          <a:ext cx="20243" cy="1440384"/>
                        </a:xfrm>
                        <a:prstGeom prst="straightConnector1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25" name="Fluxograma: Decisão 24">
                        <a:extLst>
                          <a:ext uri="{FF2B5EF4-FFF2-40B4-BE49-F238E27FC236}">
                            <a16:creationId xmlns:a16="http://schemas.microsoft.com/office/drawing/2014/main" id="{E112B0BE-CEBD-487E-F13B-608784C167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52423" y="1285507"/>
                        <a:ext cx="446724" cy="380419"/>
                      </a:xfrm>
                      <a:prstGeom prst="flowChartDecision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pt-PT" sz="1200" dirty="0"/>
                          <a:t>B</a:t>
                        </a:r>
                      </a:p>
                    </p:txBody>
                  </p:sp>
                  <p:grpSp>
                    <p:nvGrpSpPr>
                      <p:cNvPr id="28" name="Agrupar 27">
                        <a:extLst>
                          <a:ext uri="{FF2B5EF4-FFF2-40B4-BE49-F238E27FC236}">
                            <a16:creationId xmlns:a16="http://schemas.microsoft.com/office/drawing/2014/main" id="{982EC290-0807-DB57-4F36-8667A294F784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16200000">
                        <a:off x="2493736" y="1124595"/>
                        <a:ext cx="46246" cy="692066"/>
                        <a:chOff x="10623162" y="5226338"/>
                        <a:chExt cx="56424" cy="782942"/>
                      </a:xfrm>
                    </p:grpSpPr>
                    <p:cxnSp>
                      <p:nvCxnSpPr>
                        <p:cNvPr id="29" name="Conexão: Ângulo Reto 19">
                          <a:extLst>
                            <a:ext uri="{FF2B5EF4-FFF2-40B4-BE49-F238E27FC236}">
                              <a16:creationId xmlns:a16="http://schemas.microsoft.com/office/drawing/2014/main" id="{1C4A78FC-4529-5BD3-BF72-6CB53E692CC6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0623162" y="5226338"/>
                          <a:ext cx="1746" cy="782942"/>
                        </a:xfrm>
                        <a:prstGeom prst="straightConnector1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0" name="Conexão: Ângulo Reto 19">
                          <a:extLst>
                            <a:ext uri="{FF2B5EF4-FFF2-40B4-BE49-F238E27FC236}">
                              <a16:creationId xmlns:a16="http://schemas.microsoft.com/office/drawing/2014/main" id="{B408F230-5298-B16E-BEA4-65B9BFB4684A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0677840" y="5226338"/>
                          <a:ext cx="1746" cy="782942"/>
                        </a:xfrm>
                        <a:prstGeom prst="straightConnector1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32" name="CaixaDeTexto 31">
                        <a:extLst>
                          <a:ext uri="{FF2B5EF4-FFF2-40B4-BE49-F238E27FC236}">
                            <a16:creationId xmlns:a16="http://schemas.microsoft.com/office/drawing/2014/main" id="{58D9D424-7543-7B6F-0BCC-A368B55A30B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99216" y="3318942"/>
                        <a:ext cx="31113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pt-PT" sz="1200" dirty="0"/>
                          <a:t>M</a:t>
                        </a:r>
                      </a:p>
                    </p:txBody>
                  </p:sp>
                  <p:sp>
                    <p:nvSpPr>
                      <p:cNvPr id="33" name="CaixaDeTexto 32">
                        <a:extLst>
                          <a:ext uri="{FF2B5EF4-FFF2-40B4-BE49-F238E27FC236}">
                            <a16:creationId xmlns:a16="http://schemas.microsoft.com/office/drawing/2014/main" id="{77B7498A-05BD-CA82-AF4A-A70B4080A32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99216" y="1628697"/>
                        <a:ext cx="31113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pt-PT" sz="1200" dirty="0"/>
                          <a:t>N</a:t>
                        </a:r>
                      </a:p>
                    </p:txBody>
                  </p:sp>
                  <p:sp>
                    <p:nvSpPr>
                      <p:cNvPr id="34" name="Retângulo 33">
                        <a:extLst>
                          <a:ext uri="{FF2B5EF4-FFF2-40B4-BE49-F238E27FC236}">
                            <a16:creationId xmlns:a16="http://schemas.microsoft.com/office/drawing/2014/main" id="{EA616F39-B854-7FDD-93C4-57B3CF9D576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71814" y="2990875"/>
                        <a:ext cx="915563" cy="328067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pt-PT" sz="1200" dirty="0"/>
                          <a:t>Cliente</a:t>
                        </a:r>
                      </a:p>
                    </p:txBody>
                  </p:sp>
                  <p:sp>
                    <p:nvSpPr>
                      <p:cNvPr id="35" name="CaixaDeTexto 34">
                        <a:extLst>
                          <a:ext uri="{FF2B5EF4-FFF2-40B4-BE49-F238E27FC236}">
                            <a16:creationId xmlns:a16="http://schemas.microsoft.com/office/drawing/2014/main" id="{55DFEA11-3A00-8DBC-81C5-159FB828AED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152211" y="1187664"/>
                        <a:ext cx="31113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pt-PT" sz="1200" dirty="0"/>
                          <a:t>M</a:t>
                        </a:r>
                      </a:p>
                    </p:txBody>
                  </p:sp>
                  <p:sp>
                    <p:nvSpPr>
                      <p:cNvPr id="36" name="CaixaDeTexto 35">
                        <a:extLst>
                          <a:ext uri="{FF2B5EF4-FFF2-40B4-BE49-F238E27FC236}">
                            <a16:creationId xmlns:a16="http://schemas.microsoft.com/office/drawing/2014/main" id="{13113E6F-AF82-6670-59BF-1C694AFBF20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68167" y="1186787"/>
                        <a:ext cx="31113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pt-PT" sz="1200" dirty="0"/>
                          <a:t>N</a:t>
                        </a:r>
                      </a:p>
                    </p:txBody>
                  </p:sp>
                  <p:cxnSp>
                    <p:nvCxnSpPr>
                      <p:cNvPr id="37" name="Conexão: Ângulo Reto 36">
                        <a:extLst>
                          <a:ext uri="{FF2B5EF4-FFF2-40B4-BE49-F238E27FC236}">
                            <a16:creationId xmlns:a16="http://schemas.microsoft.com/office/drawing/2014/main" id="{228264C8-5480-B308-F9E7-E1F05A621CAF}"/>
                          </a:ext>
                        </a:extLst>
                      </p:cNvPr>
                      <p:cNvCxnSpPr>
                        <a:cxnSpLocks/>
                        <a:stCxn id="25" idx="3"/>
                        <a:endCxn id="6" idx="1"/>
                      </p:cNvCxnSpPr>
                      <p:nvPr/>
                    </p:nvCxnSpPr>
                    <p:spPr>
                      <a:xfrm flipV="1">
                        <a:off x="3299147" y="1463787"/>
                        <a:ext cx="732789" cy="11930"/>
                      </a:xfrm>
                      <a:prstGeom prst="straightConnector1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4" name="Fluxograma: Decisão 43">
                        <a:extLst>
                          <a:ext uri="{FF2B5EF4-FFF2-40B4-BE49-F238E27FC236}">
                            <a16:creationId xmlns:a16="http://schemas.microsoft.com/office/drawing/2014/main" id="{6C07B490-EB86-8858-CA0B-1B2885ABCB1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973146" y="1268305"/>
                        <a:ext cx="386813" cy="345269"/>
                      </a:xfrm>
                      <a:prstGeom prst="flowChartDecision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pt-PT" sz="1200" dirty="0"/>
                          <a:t>C</a:t>
                        </a:r>
                      </a:p>
                    </p:txBody>
                  </p:sp>
                  <p:sp>
                    <p:nvSpPr>
                      <p:cNvPr id="45" name="Fluxograma: Decisão 44">
                        <a:extLst>
                          <a:ext uri="{FF2B5EF4-FFF2-40B4-BE49-F238E27FC236}">
                            <a16:creationId xmlns:a16="http://schemas.microsoft.com/office/drawing/2014/main" id="{8982B302-EFE2-7796-5B4F-4FA84CD71E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27870" y="1248223"/>
                        <a:ext cx="436257" cy="351566"/>
                      </a:xfrm>
                      <a:prstGeom prst="flowChartDecision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pt-PT" sz="1200" dirty="0"/>
                          <a:t>D</a:t>
                        </a:r>
                      </a:p>
                    </p:txBody>
                  </p:sp>
                  <p:sp>
                    <p:nvSpPr>
                      <p:cNvPr id="46" name="CaixaDeTexto 45">
                        <a:extLst>
                          <a:ext uri="{FF2B5EF4-FFF2-40B4-BE49-F238E27FC236}">
                            <a16:creationId xmlns:a16="http://schemas.microsoft.com/office/drawing/2014/main" id="{5FDD14DD-CD4D-A74B-1517-023413C7C89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966924" y="1147007"/>
                        <a:ext cx="31113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pt-PT" sz="1200" dirty="0"/>
                          <a:t>N</a:t>
                        </a:r>
                      </a:p>
                    </p:txBody>
                  </p:sp>
                  <p:sp>
                    <p:nvSpPr>
                      <p:cNvPr id="47" name="CaixaDeTexto 46">
                        <a:extLst>
                          <a:ext uri="{FF2B5EF4-FFF2-40B4-BE49-F238E27FC236}">
                            <a16:creationId xmlns:a16="http://schemas.microsoft.com/office/drawing/2014/main" id="{F708C5F5-1155-AE78-FF46-32FAECD68B6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880055" y="1177194"/>
                        <a:ext cx="31113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pt-PT" sz="1200" dirty="0"/>
                          <a:t>1</a:t>
                        </a:r>
                      </a:p>
                    </p:txBody>
                  </p:sp>
                  <p:cxnSp>
                    <p:nvCxnSpPr>
                      <p:cNvPr id="48" name="Conexão: Ângulo Reto 36">
                        <a:extLst>
                          <a:ext uri="{FF2B5EF4-FFF2-40B4-BE49-F238E27FC236}">
                            <a16:creationId xmlns:a16="http://schemas.microsoft.com/office/drawing/2014/main" id="{ABB3D528-9036-3162-39F3-D7DC146713AB}"/>
                          </a:ext>
                        </a:extLst>
                      </p:cNvPr>
                      <p:cNvCxnSpPr>
                        <a:cxnSpLocks/>
                        <a:stCxn id="9" idx="3"/>
                      </p:cNvCxnSpPr>
                      <p:nvPr/>
                    </p:nvCxnSpPr>
                    <p:spPr>
                      <a:xfrm flipV="1">
                        <a:off x="4966923" y="3154908"/>
                        <a:ext cx="982719" cy="4367"/>
                      </a:xfrm>
                      <a:prstGeom prst="straightConnector1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9" name="Conexão: Ângulo Reto 36">
                        <a:extLst>
                          <a:ext uri="{FF2B5EF4-FFF2-40B4-BE49-F238E27FC236}">
                            <a16:creationId xmlns:a16="http://schemas.microsoft.com/office/drawing/2014/main" id="{5158450E-7FBB-D659-5FA3-A6DE66FB7CC4}"/>
                          </a:ext>
                        </a:extLst>
                      </p:cNvPr>
                      <p:cNvCxnSpPr>
                        <a:cxnSpLocks/>
                        <a:stCxn id="44" idx="3"/>
                        <a:endCxn id="7" idx="1"/>
                      </p:cNvCxnSpPr>
                      <p:nvPr/>
                    </p:nvCxnSpPr>
                    <p:spPr>
                      <a:xfrm flipV="1">
                        <a:off x="6359959" y="1430302"/>
                        <a:ext cx="765914" cy="10638"/>
                      </a:xfrm>
                      <a:prstGeom prst="straightConnector1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54" name="Agrupar 53">
                        <a:extLst>
                          <a:ext uri="{FF2B5EF4-FFF2-40B4-BE49-F238E27FC236}">
                            <a16:creationId xmlns:a16="http://schemas.microsoft.com/office/drawing/2014/main" id="{23E43EE5-4624-AB7A-F567-D6A7E7A51CDA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16200000">
                        <a:off x="5445675" y="911415"/>
                        <a:ext cx="62307" cy="1066294"/>
                        <a:chOff x="10623162" y="5226338"/>
                        <a:chExt cx="56424" cy="782942"/>
                      </a:xfrm>
                    </p:grpSpPr>
                    <p:cxnSp>
                      <p:nvCxnSpPr>
                        <p:cNvPr id="55" name="Conexão: Ângulo Reto 19">
                          <a:extLst>
                            <a:ext uri="{FF2B5EF4-FFF2-40B4-BE49-F238E27FC236}">
                              <a16:creationId xmlns:a16="http://schemas.microsoft.com/office/drawing/2014/main" id="{F964A408-F242-937E-3FAB-425BB7122E4A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0623162" y="5226338"/>
                          <a:ext cx="1746" cy="782942"/>
                        </a:xfrm>
                        <a:prstGeom prst="straightConnector1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6" name="Conexão: Ângulo Reto 19">
                          <a:extLst>
                            <a:ext uri="{FF2B5EF4-FFF2-40B4-BE49-F238E27FC236}">
                              <a16:creationId xmlns:a16="http://schemas.microsoft.com/office/drawing/2014/main" id="{89A7BF74-0727-AE3A-C7C8-D704B1BDBF23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0677840" y="5226338"/>
                          <a:ext cx="1746" cy="782942"/>
                        </a:xfrm>
                        <a:prstGeom prst="straightConnector1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58" name="Conexão: Ângulo Reto 36">
                        <a:extLst>
                          <a:ext uri="{FF2B5EF4-FFF2-40B4-BE49-F238E27FC236}">
                            <a16:creationId xmlns:a16="http://schemas.microsoft.com/office/drawing/2014/main" id="{93716C81-791B-6B0D-3FCA-BE92561DE233}"/>
                          </a:ext>
                        </a:extLst>
                      </p:cNvPr>
                      <p:cNvCxnSpPr>
                        <a:cxnSpLocks/>
                        <a:endCxn id="45" idx="1"/>
                      </p:cNvCxnSpPr>
                      <p:nvPr/>
                    </p:nvCxnSpPr>
                    <p:spPr>
                      <a:xfrm>
                        <a:off x="8041436" y="1418728"/>
                        <a:ext cx="686434" cy="5278"/>
                      </a:xfrm>
                      <a:prstGeom prst="straightConnector1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0" name="Conexão: Ângulo Reto 36">
                        <a:extLst>
                          <a:ext uri="{FF2B5EF4-FFF2-40B4-BE49-F238E27FC236}">
                            <a16:creationId xmlns:a16="http://schemas.microsoft.com/office/drawing/2014/main" id="{FA5D8329-D848-B500-58D4-8A51C2D66608}"/>
                          </a:ext>
                        </a:extLst>
                      </p:cNvPr>
                      <p:cNvCxnSpPr>
                        <a:cxnSpLocks/>
                        <a:stCxn id="67" idx="3"/>
                        <a:endCxn id="34" idx="1"/>
                      </p:cNvCxnSpPr>
                      <p:nvPr/>
                    </p:nvCxnSpPr>
                    <p:spPr>
                      <a:xfrm>
                        <a:off x="6314128" y="3154908"/>
                        <a:ext cx="1057686" cy="1"/>
                      </a:xfrm>
                      <a:prstGeom prst="straightConnector1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65" name="CaixaDeTexto 64">
                        <a:extLst>
                          <a:ext uri="{FF2B5EF4-FFF2-40B4-BE49-F238E27FC236}">
                            <a16:creationId xmlns:a16="http://schemas.microsoft.com/office/drawing/2014/main" id="{C3F6C8BF-40FA-3A73-5EDD-D8A8C27F5D4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066752" y="1153302"/>
                        <a:ext cx="31113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pt-PT" sz="1200" dirty="0"/>
                          <a:t>N</a:t>
                        </a:r>
                      </a:p>
                    </p:txBody>
                  </p:sp>
                  <p:sp>
                    <p:nvSpPr>
                      <p:cNvPr id="66" name="CaixaDeTexto 65">
                        <a:extLst>
                          <a:ext uri="{FF2B5EF4-FFF2-40B4-BE49-F238E27FC236}">
                            <a16:creationId xmlns:a16="http://schemas.microsoft.com/office/drawing/2014/main" id="{580A484F-D338-FB1F-4CEE-D281986E78D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699807" y="1153302"/>
                        <a:ext cx="31113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pt-PT" sz="1200" dirty="0"/>
                          <a:t>M</a:t>
                        </a:r>
                      </a:p>
                    </p:txBody>
                  </p:sp>
                  <p:sp>
                    <p:nvSpPr>
                      <p:cNvPr id="67" name="Fluxograma: Decisão 66">
                        <a:extLst>
                          <a:ext uri="{FF2B5EF4-FFF2-40B4-BE49-F238E27FC236}">
                            <a16:creationId xmlns:a16="http://schemas.microsoft.com/office/drawing/2014/main" id="{E19372F8-6DFE-6703-751A-A414FE3677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77871" y="2956176"/>
                        <a:ext cx="436257" cy="397464"/>
                      </a:xfrm>
                      <a:prstGeom prst="flowChartDecision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pt-PT" sz="1200" dirty="0"/>
                          <a:t>H</a:t>
                        </a:r>
                      </a:p>
                    </p:txBody>
                  </p:sp>
                  <p:grpSp>
                    <p:nvGrpSpPr>
                      <p:cNvPr id="68" name="Agrupar 67">
                        <a:extLst>
                          <a:ext uri="{FF2B5EF4-FFF2-40B4-BE49-F238E27FC236}">
                            <a16:creationId xmlns:a16="http://schemas.microsoft.com/office/drawing/2014/main" id="{02CB2AA5-A369-E000-8F46-B976FDEDC250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16200000">
                        <a:off x="9522067" y="955081"/>
                        <a:ext cx="86712" cy="911509"/>
                        <a:chOff x="10623162" y="5226338"/>
                        <a:chExt cx="56424" cy="782942"/>
                      </a:xfrm>
                    </p:grpSpPr>
                    <p:cxnSp>
                      <p:nvCxnSpPr>
                        <p:cNvPr id="69" name="Conexão: Ângulo Reto 19">
                          <a:extLst>
                            <a:ext uri="{FF2B5EF4-FFF2-40B4-BE49-F238E27FC236}">
                              <a16:creationId xmlns:a16="http://schemas.microsoft.com/office/drawing/2014/main" id="{0DF0E5BE-1B57-E2A7-B074-554A51B3C71F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0623162" y="5226338"/>
                          <a:ext cx="1746" cy="782942"/>
                        </a:xfrm>
                        <a:prstGeom prst="straightConnector1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0" name="Conexão: Ângulo Reto 19">
                          <a:extLst>
                            <a:ext uri="{FF2B5EF4-FFF2-40B4-BE49-F238E27FC236}">
                              <a16:creationId xmlns:a16="http://schemas.microsoft.com/office/drawing/2014/main" id="{7185483E-04AB-4337-2689-489DB15E48FC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0677840" y="5226338"/>
                          <a:ext cx="1746" cy="782942"/>
                        </a:xfrm>
                        <a:prstGeom prst="straightConnector1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71" name="Fluxograma: Decisão 70">
                        <a:extLst>
                          <a:ext uri="{FF2B5EF4-FFF2-40B4-BE49-F238E27FC236}">
                            <a16:creationId xmlns:a16="http://schemas.microsoft.com/office/drawing/2014/main" id="{2BB13BC7-1E5D-3A67-7C80-AB7D6A03BA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71588" y="2082571"/>
                        <a:ext cx="436257" cy="432773"/>
                      </a:xfrm>
                      <a:prstGeom prst="flowChartDecision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pt-PT" sz="1200" dirty="0"/>
                          <a:t>F</a:t>
                        </a:r>
                      </a:p>
                    </p:txBody>
                  </p:sp>
                  <p:sp>
                    <p:nvSpPr>
                      <p:cNvPr id="72" name="Fluxograma: Decisão 71">
                        <a:extLst>
                          <a:ext uri="{FF2B5EF4-FFF2-40B4-BE49-F238E27FC236}">
                            <a16:creationId xmlns:a16="http://schemas.microsoft.com/office/drawing/2014/main" id="{FE32C279-0600-F275-F6B3-404942B33D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52823" y="2402998"/>
                        <a:ext cx="436257" cy="432773"/>
                      </a:xfrm>
                      <a:prstGeom prst="flowChartDecision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pt-PT" sz="1200" dirty="0"/>
                          <a:t>E</a:t>
                        </a:r>
                      </a:p>
                    </p:txBody>
                  </p:sp>
                  <p:cxnSp>
                    <p:nvCxnSpPr>
                      <p:cNvPr id="73" name="Conexão: Ângulo Reto 72">
                        <a:extLst>
                          <a:ext uri="{FF2B5EF4-FFF2-40B4-BE49-F238E27FC236}">
                            <a16:creationId xmlns:a16="http://schemas.microsoft.com/office/drawing/2014/main" id="{431B163A-4088-05C5-CD2B-4591E74B233E}"/>
                          </a:ext>
                        </a:extLst>
                      </p:cNvPr>
                      <p:cNvCxnSpPr>
                        <a:cxnSpLocks/>
                        <a:stCxn id="9" idx="1"/>
                        <a:endCxn id="72" idx="3"/>
                      </p:cNvCxnSpPr>
                      <p:nvPr/>
                    </p:nvCxnSpPr>
                    <p:spPr>
                      <a:xfrm rot="10800000">
                        <a:off x="3189080" y="2619385"/>
                        <a:ext cx="862280" cy="539890"/>
                      </a:xfrm>
                      <a:prstGeom prst="bentConnector3">
                        <a:avLst>
                          <a:gd name="adj1" fmla="val 50000"/>
                        </a:avLst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9" name="Conexão: Ângulo Reto 78">
                        <a:extLst>
                          <a:ext uri="{FF2B5EF4-FFF2-40B4-BE49-F238E27FC236}">
                            <a16:creationId xmlns:a16="http://schemas.microsoft.com/office/drawing/2014/main" id="{26B9ACE5-2034-1407-8122-EDF98D367952}"/>
                          </a:ext>
                        </a:extLst>
                      </p:cNvPr>
                      <p:cNvCxnSpPr>
                        <a:cxnSpLocks/>
                        <a:stCxn id="72" idx="1"/>
                      </p:cNvCxnSpPr>
                      <p:nvPr/>
                    </p:nvCxnSpPr>
                    <p:spPr>
                      <a:xfrm rot="10800000">
                        <a:off x="2023137" y="1614881"/>
                        <a:ext cx="729686" cy="1004504"/>
                      </a:xfrm>
                      <a:prstGeom prst="bentConnector2">
                        <a:avLst/>
                      </a:prstGeom>
                      <a:ln cmpd="dbl">
                        <a:miter lim="800000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3" name="Conexão: Ângulo Reto 36">
                        <a:extLst>
                          <a:ext uri="{FF2B5EF4-FFF2-40B4-BE49-F238E27FC236}">
                            <a16:creationId xmlns:a16="http://schemas.microsoft.com/office/drawing/2014/main" id="{13313791-9E46-2A8B-5086-EF01E9398310}"/>
                          </a:ext>
                        </a:extLst>
                      </p:cNvPr>
                      <p:cNvCxnSpPr>
                        <a:cxnSpLocks/>
                        <a:stCxn id="6" idx="2"/>
                        <a:endCxn id="71" idx="0"/>
                      </p:cNvCxnSpPr>
                      <p:nvPr/>
                    </p:nvCxnSpPr>
                    <p:spPr>
                      <a:xfrm flipH="1">
                        <a:off x="4489717" y="1627820"/>
                        <a:ext cx="1" cy="454751"/>
                      </a:xfrm>
                      <a:prstGeom prst="straightConnector1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6" name="Conexão: Ângulo Reto 36">
                        <a:extLst>
                          <a:ext uri="{FF2B5EF4-FFF2-40B4-BE49-F238E27FC236}">
                            <a16:creationId xmlns:a16="http://schemas.microsoft.com/office/drawing/2014/main" id="{2BEE43F2-E711-3D86-A906-C57BCFEFCAE1}"/>
                          </a:ext>
                        </a:extLst>
                      </p:cNvPr>
                      <p:cNvCxnSpPr>
                        <a:cxnSpLocks/>
                        <a:stCxn id="71" idx="2"/>
                        <a:endCxn id="9" idx="0"/>
                      </p:cNvCxnSpPr>
                      <p:nvPr/>
                    </p:nvCxnSpPr>
                    <p:spPr>
                      <a:xfrm>
                        <a:off x="4489717" y="2515344"/>
                        <a:ext cx="19425" cy="479897"/>
                      </a:xfrm>
                      <a:prstGeom prst="straightConnector1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1" name="Conexão: Ângulo Reto 36">
                        <a:extLst>
                          <a:ext uri="{FF2B5EF4-FFF2-40B4-BE49-F238E27FC236}">
                            <a16:creationId xmlns:a16="http://schemas.microsoft.com/office/drawing/2014/main" id="{549A2897-6142-F487-76E2-6457B3D8EA82}"/>
                          </a:ext>
                        </a:extLst>
                      </p:cNvPr>
                      <p:cNvCxnSpPr>
                        <a:cxnSpLocks/>
                        <a:stCxn id="9" idx="2"/>
                        <a:endCxn id="92" idx="0"/>
                      </p:cNvCxnSpPr>
                      <p:nvPr/>
                    </p:nvCxnSpPr>
                    <p:spPr>
                      <a:xfrm flipH="1">
                        <a:off x="4509141" y="3323308"/>
                        <a:ext cx="1" cy="638077"/>
                      </a:xfrm>
                      <a:prstGeom prst="straightConnector1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92" name="Fluxograma: Decisão 91">
                        <a:extLst>
                          <a:ext uri="{FF2B5EF4-FFF2-40B4-BE49-F238E27FC236}">
                            <a16:creationId xmlns:a16="http://schemas.microsoft.com/office/drawing/2014/main" id="{9085AC5C-F70A-06AC-25EE-7A79DE10B1C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91012" y="3961385"/>
                        <a:ext cx="436257" cy="397464"/>
                      </a:xfrm>
                      <a:prstGeom prst="flowChartDecision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pt-PT" sz="1200" dirty="0"/>
                          <a:t>G</a:t>
                        </a:r>
                      </a:p>
                    </p:txBody>
                  </p:sp>
                  <p:cxnSp>
                    <p:nvCxnSpPr>
                      <p:cNvPr id="96" name="Conexão: Ângulo Reto 36">
                        <a:extLst>
                          <a:ext uri="{FF2B5EF4-FFF2-40B4-BE49-F238E27FC236}">
                            <a16:creationId xmlns:a16="http://schemas.microsoft.com/office/drawing/2014/main" id="{CEBDCBA5-622D-7E23-70D4-C002C775B30C}"/>
                          </a:ext>
                        </a:extLst>
                      </p:cNvPr>
                      <p:cNvCxnSpPr>
                        <a:cxnSpLocks/>
                        <a:stCxn id="92" idx="2"/>
                        <a:endCxn id="10" idx="0"/>
                      </p:cNvCxnSpPr>
                      <p:nvPr/>
                    </p:nvCxnSpPr>
                    <p:spPr>
                      <a:xfrm>
                        <a:off x="4509141" y="4358849"/>
                        <a:ext cx="6540" cy="812810"/>
                      </a:xfrm>
                      <a:prstGeom prst="straightConnector1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05" name="CaixaDeTexto 104">
                        <a:extLst>
                          <a:ext uri="{FF2B5EF4-FFF2-40B4-BE49-F238E27FC236}">
                            <a16:creationId xmlns:a16="http://schemas.microsoft.com/office/drawing/2014/main" id="{85E61FFD-2DCC-4E5C-4DA8-7BBCD99E51A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999428" y="1657352"/>
                        <a:ext cx="31113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pt-PT" sz="1200" dirty="0"/>
                          <a:t>1</a:t>
                        </a:r>
                      </a:p>
                    </p:txBody>
                  </p:sp>
                  <p:sp>
                    <p:nvSpPr>
                      <p:cNvPr id="106" name="CaixaDeTexto 105">
                        <a:extLst>
                          <a:ext uri="{FF2B5EF4-FFF2-40B4-BE49-F238E27FC236}">
                            <a16:creationId xmlns:a16="http://schemas.microsoft.com/office/drawing/2014/main" id="{08CF4C17-35D0-F877-CFDF-C53DB9010E0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97807" y="2914593"/>
                        <a:ext cx="31113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pt-PT" sz="1200" dirty="0"/>
                          <a:t>N</a:t>
                        </a:r>
                      </a:p>
                    </p:txBody>
                  </p:sp>
                  <p:sp>
                    <p:nvSpPr>
                      <p:cNvPr id="107" name="CaixaDeTexto 106">
                        <a:extLst>
                          <a:ext uri="{FF2B5EF4-FFF2-40B4-BE49-F238E27FC236}">
                            <a16:creationId xmlns:a16="http://schemas.microsoft.com/office/drawing/2014/main" id="{9521A6CB-F450-C3ED-9FCD-47F9874127C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515681" y="2750830"/>
                        <a:ext cx="31113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pt-PT" sz="1200" dirty="0"/>
                          <a:t>N</a:t>
                        </a:r>
                      </a:p>
                    </p:txBody>
                  </p:sp>
                  <p:sp>
                    <p:nvSpPr>
                      <p:cNvPr id="110" name="CaixaDeTexto 109">
                        <a:extLst>
                          <a:ext uri="{FF2B5EF4-FFF2-40B4-BE49-F238E27FC236}">
                            <a16:creationId xmlns:a16="http://schemas.microsoft.com/office/drawing/2014/main" id="{2F742D3B-0920-E678-D1E0-3146AA50E4D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477203" y="1628353"/>
                        <a:ext cx="31113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pt-PT" sz="1200" dirty="0"/>
                          <a:t>1</a:t>
                        </a:r>
                      </a:p>
                    </p:txBody>
                  </p:sp>
                  <p:sp>
                    <p:nvSpPr>
                      <p:cNvPr id="111" name="CaixaDeTexto 110">
                        <a:extLst>
                          <a:ext uri="{FF2B5EF4-FFF2-40B4-BE49-F238E27FC236}">
                            <a16:creationId xmlns:a16="http://schemas.microsoft.com/office/drawing/2014/main" id="{98839223-D616-72CE-9B11-A750B62AD2D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497704" y="3348842"/>
                        <a:ext cx="31113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pt-PT" sz="1200" dirty="0"/>
                          <a:t>1</a:t>
                        </a:r>
                      </a:p>
                    </p:txBody>
                  </p:sp>
                  <p:sp>
                    <p:nvSpPr>
                      <p:cNvPr id="112" name="CaixaDeTexto 111">
                        <a:extLst>
                          <a:ext uri="{FF2B5EF4-FFF2-40B4-BE49-F238E27FC236}">
                            <a16:creationId xmlns:a16="http://schemas.microsoft.com/office/drawing/2014/main" id="{DF6B5F73-6224-EDB9-F0E4-400979EF34A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529594" y="4876180"/>
                        <a:ext cx="31113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pt-PT" sz="1200" dirty="0"/>
                          <a:t>1</a:t>
                        </a:r>
                      </a:p>
                    </p:txBody>
                  </p:sp>
                  <p:sp>
                    <p:nvSpPr>
                      <p:cNvPr id="114" name="CaixaDeTexto 113">
                        <a:extLst>
                          <a:ext uri="{FF2B5EF4-FFF2-40B4-BE49-F238E27FC236}">
                            <a16:creationId xmlns:a16="http://schemas.microsoft.com/office/drawing/2014/main" id="{8500CB58-A68A-A7F6-7282-01927BC2C86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035622" y="2879603"/>
                        <a:ext cx="31113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pt-PT" sz="1200" dirty="0"/>
                          <a:t>1</a:t>
                        </a:r>
                      </a:p>
                    </p:txBody>
                  </p:sp>
                  <p:sp>
                    <p:nvSpPr>
                      <p:cNvPr id="115" name="CaixaDeTexto 114">
                        <a:extLst>
                          <a:ext uri="{FF2B5EF4-FFF2-40B4-BE49-F238E27FC236}">
                            <a16:creationId xmlns:a16="http://schemas.microsoft.com/office/drawing/2014/main" id="{50AB64C0-8C92-104F-41D7-ACEB3F149AD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954818" y="2889329"/>
                        <a:ext cx="31113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pt-PT" sz="1200" dirty="0"/>
                          <a:t>N</a:t>
                        </a:r>
                      </a:p>
                    </p:txBody>
                  </p:sp>
                </p:grpSp>
                <p:sp>
                  <p:nvSpPr>
                    <p:cNvPr id="119" name="Fluxograma: Decisão 118">
                      <a:extLst>
                        <a:ext uri="{FF2B5EF4-FFF2-40B4-BE49-F238E27FC236}">
                          <a16:creationId xmlns:a16="http://schemas.microsoft.com/office/drawing/2014/main" id="{6B00B975-D236-E121-7AFF-DF4B43D5DA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4913" y="679235"/>
                      <a:ext cx="436257" cy="432773"/>
                    </a:xfrm>
                    <a:prstGeom prst="flowChartDecision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pt-PT" sz="1200" dirty="0"/>
                        <a:t>I</a:t>
                      </a:r>
                    </a:p>
                  </p:txBody>
                </p:sp>
                <p:cxnSp>
                  <p:nvCxnSpPr>
                    <p:cNvPr id="120" name="Conexão: Ângulo Reto 119">
                      <a:extLst>
                        <a:ext uri="{FF2B5EF4-FFF2-40B4-BE49-F238E27FC236}">
                          <a16:creationId xmlns:a16="http://schemas.microsoft.com/office/drawing/2014/main" id="{888DA688-C256-887A-980F-0258BA582338}"/>
                        </a:ext>
                      </a:extLst>
                    </p:cNvPr>
                    <p:cNvCxnSpPr>
                      <a:cxnSpLocks/>
                      <a:stCxn id="4" idx="1"/>
                      <a:endCxn id="119" idx="1"/>
                    </p:cNvCxnSpPr>
                    <p:nvPr/>
                  </p:nvCxnSpPr>
                  <p:spPr>
                    <a:xfrm rot="10800000" flipH="1">
                      <a:off x="1182551" y="895622"/>
                      <a:ext cx="312361" cy="1097446"/>
                    </a:xfrm>
                    <a:prstGeom prst="bentConnector3">
                      <a:avLst>
                        <a:gd name="adj1" fmla="val -276537"/>
                      </a:avLst>
                    </a:prstGeom>
                    <a:ln cmpd="dbl">
                      <a:miter lim="800000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4" name="Conexão: Ângulo Reto 36">
                      <a:extLst>
                        <a:ext uri="{FF2B5EF4-FFF2-40B4-BE49-F238E27FC236}">
                          <a16:creationId xmlns:a16="http://schemas.microsoft.com/office/drawing/2014/main" id="{1F385080-8DED-D8F3-3E52-23F08122CCD4}"/>
                        </a:ext>
                      </a:extLst>
                    </p:cNvPr>
                    <p:cNvCxnSpPr>
                      <a:cxnSpLocks/>
                      <a:stCxn id="119" idx="2"/>
                      <a:endCxn id="4" idx="0"/>
                    </p:cNvCxnSpPr>
                    <p:nvPr/>
                  </p:nvCxnSpPr>
                  <p:spPr>
                    <a:xfrm>
                      <a:off x="1713042" y="1112008"/>
                      <a:ext cx="2" cy="725408"/>
                    </a:xfrm>
                    <a:prstGeom prst="straightConnector1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31" name="CaixaDeTexto 130">
                    <a:extLst>
                      <a:ext uri="{FF2B5EF4-FFF2-40B4-BE49-F238E27FC236}">
                        <a16:creationId xmlns:a16="http://schemas.microsoft.com/office/drawing/2014/main" id="{E33D1286-8E54-6864-4165-18C1DEB732FE}"/>
                      </a:ext>
                    </a:extLst>
                  </p:cNvPr>
                  <p:cNvSpPr txBox="1"/>
                  <p:nvPr/>
                </p:nvSpPr>
                <p:spPr>
                  <a:xfrm>
                    <a:off x="1310096" y="1417745"/>
                    <a:ext cx="31113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PT" sz="1200" dirty="0"/>
                      <a:t>1</a:t>
                    </a:r>
                  </a:p>
                </p:txBody>
              </p:sp>
              <p:sp>
                <p:nvSpPr>
                  <p:cNvPr id="132" name="CaixaDeTexto 131">
                    <a:extLst>
                      <a:ext uri="{FF2B5EF4-FFF2-40B4-BE49-F238E27FC236}">
                        <a16:creationId xmlns:a16="http://schemas.microsoft.com/office/drawing/2014/main" id="{9EA7F09B-4872-EC0C-E866-AD4B6EAE3AAA}"/>
                      </a:ext>
                    </a:extLst>
                  </p:cNvPr>
                  <p:cNvSpPr txBox="1"/>
                  <p:nvPr/>
                </p:nvSpPr>
                <p:spPr>
                  <a:xfrm>
                    <a:off x="2057513" y="1217227"/>
                    <a:ext cx="31113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PT" sz="1200" dirty="0"/>
                      <a:t>N</a:t>
                    </a:r>
                  </a:p>
                </p:txBody>
              </p:sp>
              <p:sp>
                <p:nvSpPr>
                  <p:cNvPr id="134" name="CaixaDeTexto 133">
                    <a:extLst>
                      <a:ext uri="{FF2B5EF4-FFF2-40B4-BE49-F238E27FC236}">
                        <a16:creationId xmlns:a16="http://schemas.microsoft.com/office/drawing/2014/main" id="{8A044689-23D0-E859-4D37-73ECA9055F11}"/>
                      </a:ext>
                    </a:extLst>
                  </p:cNvPr>
                  <p:cNvSpPr txBox="1"/>
                  <p:nvPr/>
                </p:nvSpPr>
                <p:spPr>
                  <a:xfrm>
                    <a:off x="8048116" y="4299774"/>
                    <a:ext cx="2897204" cy="17543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PT" sz="1200" dirty="0"/>
                      <a:t>A – Possui</a:t>
                    </a:r>
                  </a:p>
                  <a:p>
                    <a:r>
                      <a:rPr lang="pt-PT" sz="1200" dirty="0"/>
                      <a:t>B – Faz parte</a:t>
                    </a:r>
                  </a:p>
                  <a:p>
                    <a:r>
                      <a:rPr lang="pt-PT" sz="1200" dirty="0"/>
                      <a:t>C – Fabrica</a:t>
                    </a:r>
                  </a:p>
                  <a:p>
                    <a:r>
                      <a:rPr lang="pt-PT" sz="1200" dirty="0"/>
                      <a:t>D – Contém</a:t>
                    </a:r>
                  </a:p>
                  <a:p>
                    <a:r>
                      <a:rPr lang="pt-PT" sz="1200" dirty="0"/>
                      <a:t>E – Realiza</a:t>
                    </a:r>
                  </a:p>
                  <a:p>
                    <a:r>
                      <a:rPr lang="pt-PT" sz="1200" dirty="0"/>
                      <a:t>F – Distribui </a:t>
                    </a:r>
                  </a:p>
                  <a:p>
                    <a:r>
                      <a:rPr lang="pt-PT" sz="1200" dirty="0"/>
                      <a:t>G – Precisa</a:t>
                    </a:r>
                  </a:p>
                  <a:p>
                    <a:r>
                      <a:rPr lang="pt-PT" sz="1200" dirty="0"/>
                      <a:t>H – Envia para</a:t>
                    </a:r>
                  </a:p>
                  <a:p>
                    <a:r>
                      <a:rPr lang="pt-PT" sz="1200" dirty="0"/>
                      <a:t>I – Supervisiona </a:t>
                    </a:r>
                  </a:p>
                </p:txBody>
              </p:sp>
            </p:grpSp>
            <p:sp>
              <p:nvSpPr>
                <p:cNvPr id="136" name="CaixaDeTexto 135">
                  <a:extLst>
                    <a:ext uri="{FF2B5EF4-FFF2-40B4-BE49-F238E27FC236}">
                      <a16:creationId xmlns:a16="http://schemas.microsoft.com/office/drawing/2014/main" id="{C23948E8-CA06-36BB-5437-8A74E5FF125D}"/>
                    </a:ext>
                  </a:extLst>
                </p:cNvPr>
                <p:cNvSpPr txBox="1"/>
                <p:nvPr/>
              </p:nvSpPr>
              <p:spPr>
                <a:xfrm>
                  <a:off x="299663" y="1750681"/>
                  <a:ext cx="1629919" cy="6001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PT" sz="1100" u="sng" dirty="0"/>
                    <a:t>(idFuncionario</a:t>
                  </a:r>
                  <a:r>
                    <a:rPr lang="pt-PT" sz="1100" dirty="0"/>
                    <a:t>, nome,  </a:t>
                  </a:r>
                  <a:r>
                    <a:rPr lang="pt-PT" sz="1100" dirty="0" err="1"/>
                    <a:t>cat_Principal</a:t>
                  </a:r>
                  <a:r>
                    <a:rPr lang="pt-PT" sz="1100" dirty="0"/>
                    <a:t>(</a:t>
                  </a:r>
                  <a:r>
                    <a:rPr lang="pt-PT" sz="1100" dirty="0" err="1"/>
                    <a:t>fk</a:t>
                  </a:r>
                  <a:r>
                    <a:rPr lang="pt-PT" sz="1100" dirty="0"/>
                    <a:t>), </a:t>
                  </a:r>
                  <a:r>
                    <a:rPr lang="pt-PT" sz="1100" dirty="0" err="1"/>
                    <a:t>cat_Secundaria</a:t>
                  </a:r>
                  <a:r>
                    <a:rPr lang="pt-PT" sz="1100" dirty="0"/>
                    <a:t>(</a:t>
                  </a:r>
                  <a:r>
                    <a:rPr lang="pt-PT" sz="1100" dirty="0" err="1"/>
                    <a:t>fk</a:t>
                  </a:r>
                  <a:r>
                    <a:rPr lang="pt-PT" sz="1100" dirty="0"/>
                    <a:t> )</a:t>
                  </a:r>
                </a:p>
              </p:txBody>
            </p:sp>
            <p:sp>
              <p:nvSpPr>
                <p:cNvPr id="140" name="CaixaDeTexto 139">
                  <a:extLst>
                    <a:ext uri="{FF2B5EF4-FFF2-40B4-BE49-F238E27FC236}">
                      <a16:creationId xmlns:a16="http://schemas.microsoft.com/office/drawing/2014/main" id="{4F7B6C1B-6739-B091-57C4-37F66FF455CE}"/>
                    </a:ext>
                  </a:extLst>
                </p:cNvPr>
                <p:cNvSpPr txBox="1"/>
                <p:nvPr/>
              </p:nvSpPr>
              <p:spPr>
                <a:xfrm>
                  <a:off x="1399541" y="4747194"/>
                  <a:ext cx="162991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PT" sz="1100" u="sng" dirty="0"/>
                    <a:t>(idCategoria</a:t>
                  </a:r>
                  <a:r>
                    <a:rPr lang="pt-PT" sz="1100" dirty="0"/>
                    <a:t>, nome)</a:t>
                  </a:r>
                </a:p>
              </p:txBody>
            </p:sp>
            <p:sp>
              <p:nvSpPr>
                <p:cNvPr id="142" name="CaixaDeTexto 141">
                  <a:extLst>
                    <a:ext uri="{FF2B5EF4-FFF2-40B4-BE49-F238E27FC236}">
                      <a16:creationId xmlns:a16="http://schemas.microsoft.com/office/drawing/2014/main" id="{77E15271-9FB6-DC2D-0E80-A588B006AC95}"/>
                    </a:ext>
                  </a:extLst>
                </p:cNvPr>
                <p:cNvSpPr txBox="1"/>
                <p:nvPr/>
              </p:nvSpPr>
              <p:spPr>
                <a:xfrm>
                  <a:off x="551581" y="2563622"/>
                  <a:ext cx="227079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pt-PT" sz="1100" dirty="0"/>
                </a:p>
              </p:txBody>
            </p:sp>
          </p:grpSp>
          <p:sp>
            <p:nvSpPr>
              <p:cNvPr id="145" name="CaixaDeTexto 144">
                <a:extLst>
                  <a:ext uri="{FF2B5EF4-FFF2-40B4-BE49-F238E27FC236}">
                    <a16:creationId xmlns:a16="http://schemas.microsoft.com/office/drawing/2014/main" id="{7A46E94C-7B2B-CF36-702D-739CBAFBD868}"/>
                  </a:ext>
                </a:extLst>
              </p:cNvPr>
              <p:cNvSpPr txBox="1"/>
              <p:nvPr/>
            </p:nvSpPr>
            <p:spPr>
              <a:xfrm>
                <a:off x="4333646" y="1089848"/>
                <a:ext cx="2056755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100" u="sng" dirty="0"/>
                  <a:t>(idProdução</a:t>
                </a:r>
                <a:r>
                  <a:rPr lang="pt-PT" sz="1100" dirty="0"/>
                  <a:t>, encarregado(fk),</a:t>
                </a:r>
              </a:p>
              <a:p>
                <a:r>
                  <a:rPr lang="pt-PT" sz="1100" dirty="0"/>
                  <a:t>idProduto(fk), momento inicio, duração, qntd_total)</a:t>
                </a:r>
              </a:p>
            </p:txBody>
          </p:sp>
          <p:sp>
            <p:nvSpPr>
              <p:cNvPr id="146" name="CaixaDeTexto 145">
                <a:extLst>
                  <a:ext uri="{FF2B5EF4-FFF2-40B4-BE49-F238E27FC236}">
                    <a16:creationId xmlns:a16="http://schemas.microsoft.com/office/drawing/2014/main" id="{66C00E83-04E0-230D-33E9-AB6208B88483}"/>
                  </a:ext>
                </a:extLst>
              </p:cNvPr>
              <p:cNvSpPr txBox="1"/>
              <p:nvPr/>
            </p:nvSpPr>
            <p:spPr>
              <a:xfrm>
                <a:off x="7464273" y="1578218"/>
                <a:ext cx="162991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100" u="sng" dirty="0"/>
                  <a:t>(idProduto</a:t>
                </a:r>
                <a:r>
                  <a:rPr lang="pt-PT" sz="1100" dirty="0"/>
                  <a:t>, nome)</a:t>
                </a:r>
              </a:p>
            </p:txBody>
          </p:sp>
          <p:sp>
            <p:nvSpPr>
              <p:cNvPr id="149" name="CaixaDeTexto 148">
                <a:extLst>
                  <a:ext uri="{FF2B5EF4-FFF2-40B4-BE49-F238E27FC236}">
                    <a16:creationId xmlns:a16="http://schemas.microsoft.com/office/drawing/2014/main" id="{C3E5409D-60FC-2319-3B77-3B5602F7A1C0}"/>
                  </a:ext>
                </a:extLst>
              </p:cNvPr>
              <p:cNvSpPr txBox="1"/>
              <p:nvPr/>
            </p:nvSpPr>
            <p:spPr>
              <a:xfrm>
                <a:off x="10239147" y="1588876"/>
                <a:ext cx="162991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100" u="sng" dirty="0"/>
                  <a:t>(idIngrediente</a:t>
                </a:r>
                <a:r>
                  <a:rPr lang="pt-PT" sz="1100" dirty="0"/>
                  <a:t>, nome)</a:t>
                </a:r>
              </a:p>
            </p:txBody>
          </p:sp>
          <p:sp>
            <p:nvSpPr>
              <p:cNvPr id="152" name="CaixaDeTexto 151">
                <a:extLst>
                  <a:ext uri="{FF2B5EF4-FFF2-40B4-BE49-F238E27FC236}">
                    <a16:creationId xmlns:a16="http://schemas.microsoft.com/office/drawing/2014/main" id="{8D9F53CB-0A05-0D65-4A37-74DF4F678CC5}"/>
                  </a:ext>
                </a:extLst>
              </p:cNvPr>
              <p:cNvSpPr txBox="1"/>
              <p:nvPr/>
            </p:nvSpPr>
            <p:spPr>
              <a:xfrm>
                <a:off x="8737015" y="3747500"/>
                <a:ext cx="162991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100" u="sng" dirty="0"/>
                  <a:t>(idCliente</a:t>
                </a:r>
                <a:r>
                  <a:rPr lang="pt-PT" sz="1100" dirty="0"/>
                  <a:t>, nome, morada)</a:t>
                </a:r>
              </a:p>
            </p:txBody>
          </p:sp>
          <p:sp>
            <p:nvSpPr>
              <p:cNvPr id="153" name="CaixaDeTexto 152">
                <a:extLst>
                  <a:ext uri="{FF2B5EF4-FFF2-40B4-BE49-F238E27FC236}">
                    <a16:creationId xmlns:a16="http://schemas.microsoft.com/office/drawing/2014/main" id="{A7DBB211-9C11-FBB1-6D11-B75AEAA8BD24}"/>
                  </a:ext>
                </a:extLst>
              </p:cNvPr>
              <p:cNvSpPr txBox="1"/>
              <p:nvPr/>
            </p:nvSpPr>
            <p:spPr>
              <a:xfrm>
                <a:off x="3091307" y="5822068"/>
                <a:ext cx="162991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100" u="sng" dirty="0"/>
                  <a:t>(idViatura</a:t>
                </a:r>
                <a:r>
                  <a:rPr lang="pt-PT" sz="1100" dirty="0"/>
                  <a:t>, matricula, modelo)</a:t>
                </a:r>
              </a:p>
            </p:txBody>
          </p:sp>
          <p:sp>
            <p:nvSpPr>
              <p:cNvPr id="158" name="CaixaDeTexto 157">
                <a:extLst>
                  <a:ext uri="{FF2B5EF4-FFF2-40B4-BE49-F238E27FC236}">
                    <a16:creationId xmlns:a16="http://schemas.microsoft.com/office/drawing/2014/main" id="{CB1C5C27-244A-879D-5899-6C87A3EDA8C6}"/>
                  </a:ext>
                </a:extLst>
              </p:cNvPr>
              <p:cNvSpPr txBox="1"/>
              <p:nvPr/>
            </p:nvSpPr>
            <p:spPr>
              <a:xfrm>
                <a:off x="5169697" y="4059493"/>
                <a:ext cx="182579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100" u="sng" dirty="0"/>
                  <a:t>(</a:t>
                </a:r>
                <a:r>
                  <a:rPr lang="pt-PT" sz="1100" dirty="0"/>
                  <a:t>idEntrega, idFuncionario(fk), idCliente(fk), idViatura(fk),data_entrega )</a:t>
                </a:r>
              </a:p>
            </p:txBody>
          </p:sp>
        </p:grpSp>
        <p:sp>
          <p:nvSpPr>
            <p:cNvPr id="160" name="Fluxograma: Terminador 159">
              <a:extLst>
                <a:ext uri="{FF2B5EF4-FFF2-40B4-BE49-F238E27FC236}">
                  <a16:creationId xmlns:a16="http://schemas.microsoft.com/office/drawing/2014/main" id="{70990B0D-B4B8-0FD9-8EC5-09A1EF6C398A}"/>
                </a:ext>
              </a:extLst>
            </p:cNvPr>
            <p:cNvSpPr/>
            <p:nvPr/>
          </p:nvSpPr>
          <p:spPr>
            <a:xfrm>
              <a:off x="9022198" y="1010307"/>
              <a:ext cx="998162" cy="293661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1100" dirty="0"/>
                <a:t>quantidade</a:t>
              </a:r>
            </a:p>
          </p:txBody>
        </p:sp>
        <p:cxnSp>
          <p:nvCxnSpPr>
            <p:cNvPr id="161" name="Conexão: Ângulo Reto 36">
              <a:extLst>
                <a:ext uri="{FF2B5EF4-FFF2-40B4-BE49-F238E27FC236}">
                  <a16:creationId xmlns:a16="http://schemas.microsoft.com/office/drawing/2014/main" id="{AF4A6A68-2413-6FBC-29D2-4FC54F994DD3}"/>
                </a:ext>
              </a:extLst>
            </p:cNvPr>
            <p:cNvCxnSpPr>
              <a:cxnSpLocks/>
              <a:stCxn id="160" idx="2"/>
              <a:endCxn id="45" idx="0"/>
            </p:cNvCxnSpPr>
            <p:nvPr/>
          </p:nvCxnSpPr>
          <p:spPr>
            <a:xfrm>
              <a:off x="9521279" y="1303968"/>
              <a:ext cx="1" cy="373046"/>
            </a:xfrm>
            <a:prstGeom prst="straightConnector1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4" name="Fluxograma: Terminador 163">
              <a:extLst>
                <a:ext uri="{FF2B5EF4-FFF2-40B4-BE49-F238E27FC236}">
                  <a16:creationId xmlns:a16="http://schemas.microsoft.com/office/drawing/2014/main" id="{F8AEDBE4-DB50-EA33-AC3E-D3EEA07ED920}"/>
                </a:ext>
              </a:extLst>
            </p:cNvPr>
            <p:cNvSpPr/>
            <p:nvPr/>
          </p:nvSpPr>
          <p:spPr>
            <a:xfrm>
              <a:off x="2941035" y="967791"/>
              <a:ext cx="1258669" cy="338692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1100" dirty="0"/>
                <a:t>Tempo gasto</a:t>
              </a:r>
            </a:p>
          </p:txBody>
        </p:sp>
        <p:cxnSp>
          <p:nvCxnSpPr>
            <p:cNvPr id="165" name="Conexão: Ângulo Reto 36">
              <a:extLst>
                <a:ext uri="{FF2B5EF4-FFF2-40B4-BE49-F238E27FC236}">
                  <a16:creationId xmlns:a16="http://schemas.microsoft.com/office/drawing/2014/main" id="{3779D1F1-44C4-B716-6CE4-7EB8CFF85084}"/>
                </a:ext>
              </a:extLst>
            </p:cNvPr>
            <p:cNvCxnSpPr>
              <a:cxnSpLocks/>
              <a:endCxn id="25" idx="0"/>
            </p:cNvCxnSpPr>
            <p:nvPr/>
          </p:nvCxnSpPr>
          <p:spPr>
            <a:xfrm flipH="1">
              <a:off x="3651066" y="1295032"/>
              <a:ext cx="1395" cy="419266"/>
            </a:xfrm>
            <a:prstGeom prst="straightConnector1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7" name="Fluxograma: Terminador 166">
              <a:extLst>
                <a:ext uri="{FF2B5EF4-FFF2-40B4-BE49-F238E27FC236}">
                  <a16:creationId xmlns:a16="http://schemas.microsoft.com/office/drawing/2014/main" id="{0944CF5E-0A14-2159-8C72-A63177B449C5}"/>
                </a:ext>
              </a:extLst>
            </p:cNvPr>
            <p:cNvSpPr/>
            <p:nvPr/>
          </p:nvSpPr>
          <p:spPr>
            <a:xfrm>
              <a:off x="455900" y="3384967"/>
              <a:ext cx="1258669" cy="338692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1100" dirty="0"/>
                <a:t>Data_obtencao</a:t>
              </a:r>
            </a:p>
          </p:txBody>
        </p:sp>
        <p:cxnSp>
          <p:nvCxnSpPr>
            <p:cNvPr id="168" name="Conexão: Ângulo Reto 36">
              <a:extLst>
                <a:ext uri="{FF2B5EF4-FFF2-40B4-BE49-F238E27FC236}">
                  <a16:creationId xmlns:a16="http://schemas.microsoft.com/office/drawing/2014/main" id="{44262A5C-3E1E-28C4-BDBA-BFECD8F02A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6639" y="3043550"/>
              <a:ext cx="940485" cy="341417"/>
            </a:xfrm>
            <a:prstGeom prst="straightConnector1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82892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155</Words>
  <Application>Microsoft Office PowerPoint</Application>
  <PresentationFormat>Ecrã Panorâmico</PresentationFormat>
  <Paragraphs>56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Pedro Dias</dc:creator>
  <cp:lastModifiedBy>Guilherme Isca</cp:lastModifiedBy>
  <cp:revision>2</cp:revision>
  <dcterms:created xsi:type="dcterms:W3CDTF">2023-05-21T18:42:58Z</dcterms:created>
  <dcterms:modified xsi:type="dcterms:W3CDTF">2023-05-26T09:44:40Z</dcterms:modified>
</cp:coreProperties>
</file>