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3"/>
  </p:notesMasterIdLst>
  <p:sldIdLst>
    <p:sldId id="256" r:id="rId2"/>
    <p:sldId id="300" r:id="rId3"/>
    <p:sldId id="259" r:id="rId4"/>
    <p:sldId id="296" r:id="rId5"/>
    <p:sldId id="295" r:id="rId6"/>
    <p:sldId id="267" r:id="rId7"/>
    <p:sldId id="268" r:id="rId8"/>
    <p:sldId id="264" r:id="rId9"/>
    <p:sldId id="275" r:id="rId10"/>
    <p:sldId id="298" r:id="rId11"/>
    <p:sldId id="276" r:id="rId12"/>
  </p:sldIdLst>
  <p:sldSz cx="9144000" cy="5143500" type="screen16x9"/>
  <p:notesSz cx="6858000" cy="9144000"/>
  <p:embeddedFontLst>
    <p:embeddedFont>
      <p:font typeface="Abel" panose="020B0604020202020204" charset="0"/>
      <p:regular r:id="rId14"/>
    </p:embeddedFont>
    <p:embeddedFont>
      <p:font typeface="Righteous" panose="020B0604020202020204" charset="0"/>
      <p:regular r:id="rId15"/>
    </p:embeddedFont>
    <p:embeddedFont>
      <p:font typeface="Tahoma" panose="020B0604030504040204" pitchFamily="3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3944F13-22DD-42AF-9D63-F4F34E0310AA}">
  <a:tblStyle styleId="{23944F13-22DD-42AF-9D63-F4F34E0310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 snapToGrid="0">
      <p:cViewPr>
        <p:scale>
          <a:sx n="66" d="100"/>
          <a:sy n="66" d="100"/>
        </p:scale>
        <p:origin x="-1506" y="-53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32137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6c8aeeb471_0_37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6c8aeeb471_0_37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g6c8aeeb471_0_37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2" name="Google Shape;1962;g6c8aeeb471_0_37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c886aa30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c886aa30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c8aeeb47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c8aeeb47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c8aeeb47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c8aeeb47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6c8aeeb471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6c8aeeb471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6c8aeeb471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6c8aeeb471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6c8aeeb471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6c8aeeb471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6c8aeeb471_0_37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6c8aeeb471_0_37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411275" y="1049375"/>
            <a:ext cx="4116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11275" y="3101975"/>
            <a:ext cx="3198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ITLE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2056800" y="-533400"/>
            <a:ext cx="4116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1"/>
          </p:nvPr>
        </p:nvSpPr>
        <p:spPr>
          <a:xfrm>
            <a:off x="2293500" y="1676375"/>
            <a:ext cx="3642600" cy="14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2510400" y="3480850"/>
            <a:ext cx="32088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lang="en" sz="1200">
                <a:solidFill>
                  <a:schemeClr val="accen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/>
              </a:rPr>
              <a:t>Slidesgo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lang="en" sz="1200">
                <a:solidFill>
                  <a:schemeClr val="accen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/>
              </a:rPr>
              <a:t>Flaticon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lang="en" sz="1200">
                <a:solidFill>
                  <a:schemeClr val="accen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/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. 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795500" y="2924775"/>
            <a:ext cx="5553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930250" y="3707550"/>
            <a:ext cx="3283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768900" y="1559050"/>
            <a:ext cx="5259000" cy="30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68900" y="403200"/>
            <a:ext cx="4383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68900" y="403200"/>
            <a:ext cx="4383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27" name="Google Shape;27;p6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768900" y="403200"/>
            <a:ext cx="325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768900" y="2572275"/>
            <a:ext cx="3258000" cy="18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cxnSp>
        <p:nvCxnSpPr>
          <p:cNvPr id="31" name="Google Shape;31;p7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768900" y="403200"/>
            <a:ext cx="3756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41" name="Google Shape;41;p10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">
  <p:cSld name="TITLE_AND_BODY_1_1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076700" y="1880825"/>
            <a:ext cx="33714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1076700" y="2416324"/>
            <a:ext cx="33714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 idx="2"/>
          </p:nvPr>
        </p:nvSpPr>
        <p:spPr>
          <a:xfrm>
            <a:off x="768900" y="403200"/>
            <a:ext cx="4383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81" name="Google Shape;81;p17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 idx="3"/>
          </p:nvPr>
        </p:nvSpPr>
        <p:spPr>
          <a:xfrm>
            <a:off x="1076700" y="3254725"/>
            <a:ext cx="33714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4"/>
          </p:nvPr>
        </p:nvSpPr>
        <p:spPr>
          <a:xfrm>
            <a:off x="1076700" y="3790224"/>
            <a:ext cx="33714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_AND_BODY_1_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935650" y="1941800"/>
            <a:ext cx="2096100" cy="4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1"/>
          </p:nvPr>
        </p:nvSpPr>
        <p:spPr>
          <a:xfrm>
            <a:off x="935650" y="2304975"/>
            <a:ext cx="20961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title" idx="2"/>
          </p:nvPr>
        </p:nvSpPr>
        <p:spPr>
          <a:xfrm>
            <a:off x="935650" y="3366825"/>
            <a:ext cx="2096100" cy="4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3"/>
          </p:nvPr>
        </p:nvSpPr>
        <p:spPr>
          <a:xfrm>
            <a:off x="935650" y="3730125"/>
            <a:ext cx="20961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title" idx="4"/>
          </p:nvPr>
        </p:nvSpPr>
        <p:spPr>
          <a:xfrm>
            <a:off x="6112225" y="1941800"/>
            <a:ext cx="2096100" cy="4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5"/>
          </p:nvPr>
        </p:nvSpPr>
        <p:spPr>
          <a:xfrm>
            <a:off x="6112225" y="2304975"/>
            <a:ext cx="20961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title" idx="6"/>
          </p:nvPr>
        </p:nvSpPr>
        <p:spPr>
          <a:xfrm>
            <a:off x="6112225" y="3366825"/>
            <a:ext cx="2096100" cy="4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7"/>
          </p:nvPr>
        </p:nvSpPr>
        <p:spPr>
          <a:xfrm>
            <a:off x="6112225" y="3730125"/>
            <a:ext cx="20961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title" idx="8"/>
          </p:nvPr>
        </p:nvSpPr>
        <p:spPr>
          <a:xfrm>
            <a:off x="768900" y="403200"/>
            <a:ext cx="4383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98" name="Google Shape;98;p19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ighteous"/>
              <a:buNone/>
              <a:defRPr sz="2800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Char char="●"/>
              <a:defRPr sz="18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6" r:id="rId6"/>
    <p:sldLayoutId id="2147483658" r:id="rId7"/>
    <p:sldLayoutId id="2147483663" r:id="rId8"/>
    <p:sldLayoutId id="2147483665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1umrpApAN60" TargetMode="External"/><Relationship Id="rId7" Type="http://schemas.openxmlformats.org/officeDocument/2006/relationships/hyperlink" Target="https://guimarcon.github.io/Portfolio/html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youtu.be/aKEUlcRWyz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journal/1573-3432_Journal_of_Autism_and_Developmental_Disorder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subTitle" idx="1"/>
          </p:nvPr>
        </p:nvSpPr>
        <p:spPr>
          <a:xfrm>
            <a:off x="2371267" y="3750410"/>
            <a:ext cx="6507147" cy="1208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pt-BR" sz="1800" dirty="0"/>
              <a:t>Guilherme </a:t>
            </a:r>
            <a:r>
              <a:rPr lang="pt-BR" sz="1800" dirty="0" err="1"/>
              <a:t>Marcon</a:t>
            </a:r>
            <a:r>
              <a:rPr lang="pt-BR" sz="1800" dirty="0"/>
              <a:t> Mello</a:t>
            </a:r>
          </a:p>
          <a:p>
            <a:pPr algn="r"/>
            <a:r>
              <a:rPr lang="pt-BR" sz="1800" dirty="0"/>
              <a:t>Orientadora: Profa. Dr. Priscila </a:t>
            </a:r>
            <a:r>
              <a:rPr lang="pt-BR" sz="1800" dirty="0" err="1"/>
              <a:t>Benitez</a:t>
            </a:r>
            <a:endParaRPr lang="pt-BR" sz="1800" dirty="0"/>
          </a:p>
          <a:p>
            <a:pPr algn="r"/>
            <a:r>
              <a:rPr lang="pt-BR" sz="1800" dirty="0" err="1"/>
              <a:t>Coorientador</a:t>
            </a:r>
            <a:r>
              <a:rPr lang="pt-BR" sz="1800" dirty="0"/>
              <a:t>: Prof. Dr. Anderson </a:t>
            </a:r>
            <a:r>
              <a:rPr lang="pt-BR" sz="1800" dirty="0" err="1"/>
              <a:t>Orzari</a:t>
            </a:r>
            <a:r>
              <a:rPr lang="pt-BR" sz="1800" dirty="0"/>
              <a:t> Ribeiro</a:t>
            </a:r>
          </a:p>
        </p:txBody>
      </p:sp>
      <p:grpSp>
        <p:nvGrpSpPr>
          <p:cNvPr id="137" name="Google Shape;137;p26"/>
          <p:cNvGrpSpPr/>
          <p:nvPr/>
        </p:nvGrpSpPr>
        <p:grpSpPr>
          <a:xfrm>
            <a:off x="-848342" y="966737"/>
            <a:ext cx="5217928" cy="5618930"/>
            <a:chOff x="1607675" y="243225"/>
            <a:chExt cx="4403850" cy="5231375"/>
          </a:xfrm>
        </p:grpSpPr>
        <p:sp>
          <p:nvSpPr>
            <p:cNvPr id="140" name="Google Shape;140;p26"/>
            <p:cNvSpPr/>
            <p:nvPr/>
          </p:nvSpPr>
          <p:spPr>
            <a:xfrm>
              <a:off x="2522200" y="4042400"/>
              <a:ext cx="78575" cy="516350"/>
            </a:xfrm>
            <a:custGeom>
              <a:avLst/>
              <a:gdLst/>
              <a:ahLst/>
              <a:cxnLst/>
              <a:rect l="l" t="t" r="r" b="b"/>
              <a:pathLst>
                <a:path w="3143" h="20654" extrusionOk="0">
                  <a:moveTo>
                    <a:pt x="3123" y="1"/>
                  </a:moveTo>
                  <a:cubicBezTo>
                    <a:pt x="3104" y="1"/>
                    <a:pt x="3020" y="281"/>
                    <a:pt x="2885" y="789"/>
                  </a:cubicBezTo>
                  <a:cubicBezTo>
                    <a:pt x="2746" y="1300"/>
                    <a:pt x="2573" y="2047"/>
                    <a:pt x="2385" y="2975"/>
                  </a:cubicBezTo>
                  <a:cubicBezTo>
                    <a:pt x="1999" y="4828"/>
                    <a:pt x="1604" y="7417"/>
                    <a:pt x="1258" y="10282"/>
                  </a:cubicBezTo>
                  <a:cubicBezTo>
                    <a:pt x="919" y="13121"/>
                    <a:pt x="614" y="15687"/>
                    <a:pt x="385" y="17615"/>
                  </a:cubicBezTo>
                  <a:cubicBezTo>
                    <a:pt x="269" y="18513"/>
                    <a:pt x="172" y="19258"/>
                    <a:pt x="96" y="19835"/>
                  </a:cubicBezTo>
                  <a:cubicBezTo>
                    <a:pt x="28" y="20359"/>
                    <a:pt x="0" y="20650"/>
                    <a:pt x="19" y="20653"/>
                  </a:cubicBezTo>
                  <a:cubicBezTo>
                    <a:pt x="19" y="20653"/>
                    <a:pt x="19" y="20653"/>
                    <a:pt x="19" y="20653"/>
                  </a:cubicBezTo>
                  <a:cubicBezTo>
                    <a:pt x="39" y="20653"/>
                    <a:pt x="105" y="20368"/>
                    <a:pt x="206" y="19852"/>
                  </a:cubicBezTo>
                  <a:cubicBezTo>
                    <a:pt x="309" y="19334"/>
                    <a:pt x="437" y="18578"/>
                    <a:pt x="583" y="17644"/>
                  </a:cubicBezTo>
                  <a:cubicBezTo>
                    <a:pt x="876" y="15774"/>
                    <a:pt x="1195" y="13180"/>
                    <a:pt x="1541" y="10317"/>
                  </a:cubicBezTo>
                  <a:cubicBezTo>
                    <a:pt x="1886" y="7455"/>
                    <a:pt x="2249" y="4871"/>
                    <a:pt x="2582" y="3012"/>
                  </a:cubicBezTo>
                  <a:cubicBezTo>
                    <a:pt x="2746" y="2082"/>
                    <a:pt x="2887" y="1331"/>
                    <a:pt x="2993" y="813"/>
                  </a:cubicBezTo>
                  <a:cubicBezTo>
                    <a:pt x="3095" y="295"/>
                    <a:pt x="3142" y="6"/>
                    <a:pt x="3124" y="1"/>
                  </a:cubicBezTo>
                  <a:cubicBezTo>
                    <a:pt x="3123" y="1"/>
                    <a:pt x="3123" y="1"/>
                    <a:pt x="3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1911850" y="4436275"/>
              <a:ext cx="610950" cy="122525"/>
            </a:xfrm>
            <a:custGeom>
              <a:avLst/>
              <a:gdLst/>
              <a:ahLst/>
              <a:cxnLst/>
              <a:rect l="l" t="t" r="r" b="b"/>
              <a:pathLst>
                <a:path w="24438" h="4901" extrusionOk="0">
                  <a:moveTo>
                    <a:pt x="256" y="0"/>
                  </a:moveTo>
                  <a:cubicBezTo>
                    <a:pt x="89" y="0"/>
                    <a:pt x="1" y="3"/>
                    <a:pt x="1" y="13"/>
                  </a:cubicBezTo>
                  <a:cubicBezTo>
                    <a:pt x="1" y="23"/>
                    <a:pt x="87" y="38"/>
                    <a:pt x="252" y="58"/>
                  </a:cubicBezTo>
                  <a:cubicBezTo>
                    <a:pt x="452" y="79"/>
                    <a:pt x="690" y="103"/>
                    <a:pt x="977" y="131"/>
                  </a:cubicBezTo>
                  <a:cubicBezTo>
                    <a:pt x="1606" y="191"/>
                    <a:pt x="2515" y="276"/>
                    <a:pt x="3635" y="419"/>
                  </a:cubicBezTo>
                  <a:cubicBezTo>
                    <a:pt x="5876" y="686"/>
                    <a:pt x="8960" y="1166"/>
                    <a:pt x="12337" y="1846"/>
                  </a:cubicBezTo>
                  <a:cubicBezTo>
                    <a:pt x="15715" y="2533"/>
                    <a:pt x="18742" y="3286"/>
                    <a:pt x="20915" y="3896"/>
                  </a:cubicBezTo>
                  <a:cubicBezTo>
                    <a:pt x="22005" y="4194"/>
                    <a:pt x="22879" y="4460"/>
                    <a:pt x="23484" y="4641"/>
                  </a:cubicBezTo>
                  <a:cubicBezTo>
                    <a:pt x="23761" y="4722"/>
                    <a:pt x="23992" y="4789"/>
                    <a:pt x="24183" y="4845"/>
                  </a:cubicBezTo>
                  <a:cubicBezTo>
                    <a:pt x="24315" y="4882"/>
                    <a:pt x="24397" y="4901"/>
                    <a:pt x="24424" y="4901"/>
                  </a:cubicBezTo>
                  <a:cubicBezTo>
                    <a:pt x="24429" y="4901"/>
                    <a:pt x="24432" y="4900"/>
                    <a:pt x="24433" y="4898"/>
                  </a:cubicBezTo>
                  <a:cubicBezTo>
                    <a:pt x="24437" y="4889"/>
                    <a:pt x="24356" y="4853"/>
                    <a:pt x="24201" y="4790"/>
                  </a:cubicBezTo>
                  <a:cubicBezTo>
                    <a:pt x="24014" y="4721"/>
                    <a:pt x="23790" y="4636"/>
                    <a:pt x="23519" y="4535"/>
                  </a:cubicBezTo>
                  <a:cubicBezTo>
                    <a:pt x="22924" y="4322"/>
                    <a:pt x="22056" y="4026"/>
                    <a:pt x="20972" y="3703"/>
                  </a:cubicBezTo>
                  <a:cubicBezTo>
                    <a:pt x="18807" y="3041"/>
                    <a:pt x="15778" y="2255"/>
                    <a:pt x="12393" y="1567"/>
                  </a:cubicBezTo>
                  <a:cubicBezTo>
                    <a:pt x="9008" y="884"/>
                    <a:pt x="5911" y="435"/>
                    <a:pt x="3657" y="219"/>
                  </a:cubicBezTo>
                  <a:cubicBezTo>
                    <a:pt x="2531" y="103"/>
                    <a:pt x="1617" y="47"/>
                    <a:pt x="985" y="21"/>
                  </a:cubicBezTo>
                  <a:lnTo>
                    <a:pt x="2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2778850" y="4467000"/>
              <a:ext cx="320875" cy="767575"/>
            </a:xfrm>
            <a:custGeom>
              <a:avLst/>
              <a:gdLst/>
              <a:ahLst/>
              <a:cxnLst/>
              <a:rect l="l" t="t" r="r" b="b"/>
              <a:pathLst>
                <a:path w="12835" h="30703" extrusionOk="0">
                  <a:moveTo>
                    <a:pt x="12825" y="0"/>
                  </a:moveTo>
                  <a:cubicBezTo>
                    <a:pt x="12814" y="0"/>
                    <a:pt x="12757" y="103"/>
                    <a:pt x="12659" y="296"/>
                  </a:cubicBezTo>
                  <a:cubicBezTo>
                    <a:pt x="12548" y="522"/>
                    <a:pt x="12406" y="810"/>
                    <a:pt x="12232" y="1166"/>
                  </a:cubicBezTo>
                  <a:cubicBezTo>
                    <a:pt x="11863" y="1924"/>
                    <a:pt x="11357" y="3033"/>
                    <a:pt x="10748" y="4411"/>
                  </a:cubicBezTo>
                  <a:cubicBezTo>
                    <a:pt x="9528" y="7165"/>
                    <a:pt x="7960" y="11021"/>
                    <a:pt x="6284" y="15300"/>
                  </a:cubicBezTo>
                  <a:cubicBezTo>
                    <a:pt x="4608" y="19576"/>
                    <a:pt x="3072" y="23440"/>
                    <a:pt x="1901" y="26213"/>
                  </a:cubicBezTo>
                  <a:cubicBezTo>
                    <a:pt x="1320" y="27571"/>
                    <a:pt x="845" y="28682"/>
                    <a:pt x="502" y="29490"/>
                  </a:cubicBezTo>
                  <a:cubicBezTo>
                    <a:pt x="347" y="29855"/>
                    <a:pt x="221" y="30151"/>
                    <a:pt x="123" y="30383"/>
                  </a:cubicBezTo>
                  <a:cubicBezTo>
                    <a:pt x="40" y="30588"/>
                    <a:pt x="0" y="30698"/>
                    <a:pt x="8" y="30702"/>
                  </a:cubicBezTo>
                  <a:cubicBezTo>
                    <a:pt x="8" y="30702"/>
                    <a:pt x="9" y="30702"/>
                    <a:pt x="9" y="30702"/>
                  </a:cubicBezTo>
                  <a:cubicBezTo>
                    <a:pt x="20" y="30702"/>
                    <a:pt x="77" y="30601"/>
                    <a:pt x="175" y="30407"/>
                  </a:cubicBezTo>
                  <a:cubicBezTo>
                    <a:pt x="287" y="30180"/>
                    <a:pt x="427" y="29892"/>
                    <a:pt x="602" y="29536"/>
                  </a:cubicBezTo>
                  <a:cubicBezTo>
                    <a:pt x="971" y="28778"/>
                    <a:pt x="1478" y="27669"/>
                    <a:pt x="2087" y="26291"/>
                  </a:cubicBezTo>
                  <a:cubicBezTo>
                    <a:pt x="3306" y="23537"/>
                    <a:pt x="4874" y="19681"/>
                    <a:pt x="6548" y="15404"/>
                  </a:cubicBezTo>
                  <a:cubicBezTo>
                    <a:pt x="8223" y="11127"/>
                    <a:pt x="9761" y="7262"/>
                    <a:pt x="10933" y="4490"/>
                  </a:cubicBezTo>
                  <a:cubicBezTo>
                    <a:pt x="11513" y="3131"/>
                    <a:pt x="11987" y="2020"/>
                    <a:pt x="12332" y="1212"/>
                  </a:cubicBezTo>
                  <a:cubicBezTo>
                    <a:pt x="12487" y="847"/>
                    <a:pt x="12613" y="552"/>
                    <a:pt x="12711" y="320"/>
                  </a:cubicBezTo>
                  <a:cubicBezTo>
                    <a:pt x="12794" y="115"/>
                    <a:pt x="12834" y="5"/>
                    <a:pt x="12826" y="0"/>
                  </a:cubicBezTo>
                  <a:cubicBezTo>
                    <a:pt x="12825" y="0"/>
                    <a:pt x="12825" y="0"/>
                    <a:pt x="128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1969000" y="4963425"/>
              <a:ext cx="810150" cy="271175"/>
            </a:xfrm>
            <a:custGeom>
              <a:avLst/>
              <a:gdLst/>
              <a:ahLst/>
              <a:cxnLst/>
              <a:rect l="l" t="t" r="r" b="b"/>
              <a:pathLst>
                <a:path w="32406" h="10847" extrusionOk="0">
                  <a:moveTo>
                    <a:pt x="11" y="0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1" y="11"/>
                    <a:pt x="112" y="56"/>
                    <a:pt x="326" y="132"/>
                  </a:cubicBezTo>
                  <a:lnTo>
                    <a:pt x="1269" y="453"/>
                  </a:lnTo>
                  <a:cubicBezTo>
                    <a:pt x="2123" y="738"/>
                    <a:pt x="3301" y="1131"/>
                    <a:pt x="4742" y="1610"/>
                  </a:cubicBezTo>
                  <a:cubicBezTo>
                    <a:pt x="7673" y="2591"/>
                    <a:pt x="11705" y="3996"/>
                    <a:pt x="16156" y="5558"/>
                  </a:cubicBezTo>
                  <a:cubicBezTo>
                    <a:pt x="20605" y="7120"/>
                    <a:pt x="24653" y="8496"/>
                    <a:pt x="27602" y="9428"/>
                  </a:cubicBezTo>
                  <a:cubicBezTo>
                    <a:pt x="29077" y="9895"/>
                    <a:pt x="30272" y="10261"/>
                    <a:pt x="31104" y="10500"/>
                  </a:cubicBezTo>
                  <a:lnTo>
                    <a:pt x="32063" y="10770"/>
                  </a:lnTo>
                  <a:cubicBezTo>
                    <a:pt x="32253" y="10820"/>
                    <a:pt x="32366" y="10847"/>
                    <a:pt x="32395" y="10847"/>
                  </a:cubicBezTo>
                  <a:cubicBezTo>
                    <a:pt x="32399" y="10847"/>
                    <a:pt x="32402" y="10846"/>
                    <a:pt x="32402" y="10845"/>
                  </a:cubicBezTo>
                  <a:cubicBezTo>
                    <a:pt x="32405" y="10835"/>
                    <a:pt x="32293" y="10791"/>
                    <a:pt x="32079" y="10715"/>
                  </a:cubicBezTo>
                  <a:cubicBezTo>
                    <a:pt x="31836" y="10632"/>
                    <a:pt x="31523" y="10525"/>
                    <a:pt x="31137" y="10394"/>
                  </a:cubicBezTo>
                  <a:cubicBezTo>
                    <a:pt x="30283" y="10109"/>
                    <a:pt x="29105" y="9717"/>
                    <a:pt x="27664" y="9237"/>
                  </a:cubicBezTo>
                  <a:cubicBezTo>
                    <a:pt x="24733" y="8256"/>
                    <a:pt x="20701" y="6851"/>
                    <a:pt x="16250" y="5289"/>
                  </a:cubicBezTo>
                  <a:cubicBezTo>
                    <a:pt x="11797" y="3727"/>
                    <a:pt x="7753" y="2352"/>
                    <a:pt x="4804" y="1419"/>
                  </a:cubicBezTo>
                  <a:cubicBezTo>
                    <a:pt x="3331" y="952"/>
                    <a:pt x="2134" y="585"/>
                    <a:pt x="1302" y="347"/>
                  </a:cubicBezTo>
                  <a:lnTo>
                    <a:pt x="344" y="78"/>
                  </a:lnTo>
                  <a:cubicBezTo>
                    <a:pt x="153" y="27"/>
                    <a:pt x="40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4811975" y="3966325"/>
              <a:ext cx="127650" cy="340250"/>
            </a:xfrm>
            <a:custGeom>
              <a:avLst/>
              <a:gdLst/>
              <a:ahLst/>
              <a:cxnLst/>
              <a:rect l="l" t="t" r="r" b="b"/>
              <a:pathLst>
                <a:path w="5106" h="13610" extrusionOk="0">
                  <a:moveTo>
                    <a:pt x="17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" y="7"/>
                    <a:pt x="62" y="202"/>
                    <a:pt x="184" y="548"/>
                  </a:cubicBezTo>
                  <a:cubicBezTo>
                    <a:pt x="328" y="941"/>
                    <a:pt x="506" y="1430"/>
                    <a:pt x="718" y="2010"/>
                  </a:cubicBezTo>
                  <a:cubicBezTo>
                    <a:pt x="1181" y="3297"/>
                    <a:pt x="1787" y="4979"/>
                    <a:pt x="2456" y="6839"/>
                  </a:cubicBezTo>
                  <a:cubicBezTo>
                    <a:pt x="3128" y="8728"/>
                    <a:pt x="3746" y="10437"/>
                    <a:pt x="4230" y="11661"/>
                  </a:cubicBezTo>
                  <a:cubicBezTo>
                    <a:pt x="4472" y="12273"/>
                    <a:pt x="4677" y="12764"/>
                    <a:pt x="4829" y="13099"/>
                  </a:cubicBezTo>
                  <a:cubicBezTo>
                    <a:pt x="4979" y="13429"/>
                    <a:pt x="5070" y="13609"/>
                    <a:pt x="5089" y="13609"/>
                  </a:cubicBezTo>
                  <a:cubicBezTo>
                    <a:pt x="5089" y="13609"/>
                    <a:pt x="5090" y="13609"/>
                    <a:pt x="5090" y="13609"/>
                  </a:cubicBezTo>
                  <a:cubicBezTo>
                    <a:pt x="5105" y="13603"/>
                    <a:pt x="5043" y="13409"/>
                    <a:pt x="4918" y="13063"/>
                  </a:cubicBezTo>
                  <a:cubicBezTo>
                    <a:pt x="4777" y="12670"/>
                    <a:pt x="4601" y="12180"/>
                    <a:pt x="4392" y="11601"/>
                  </a:cubicBezTo>
                  <a:lnTo>
                    <a:pt x="2687" y="6757"/>
                  </a:lnTo>
                  <a:cubicBezTo>
                    <a:pt x="2015" y="4868"/>
                    <a:pt x="1375" y="3166"/>
                    <a:pt x="879" y="1948"/>
                  </a:cubicBezTo>
                  <a:cubicBezTo>
                    <a:pt x="632" y="1339"/>
                    <a:pt x="424" y="848"/>
                    <a:pt x="274" y="512"/>
                  </a:cubicBezTo>
                  <a:cubicBezTo>
                    <a:pt x="125" y="183"/>
                    <a:pt x="35" y="0"/>
                    <a:pt x="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4957000" y="4149050"/>
              <a:ext cx="388750" cy="159100"/>
            </a:xfrm>
            <a:custGeom>
              <a:avLst/>
              <a:gdLst/>
              <a:ahLst/>
              <a:cxnLst/>
              <a:rect l="l" t="t" r="r" b="b"/>
              <a:pathLst>
                <a:path w="15550" h="6364" extrusionOk="0">
                  <a:moveTo>
                    <a:pt x="15517" y="0"/>
                  </a:moveTo>
                  <a:cubicBezTo>
                    <a:pt x="15342" y="0"/>
                    <a:pt x="11912" y="1351"/>
                    <a:pt x="7728" y="3068"/>
                  </a:cubicBezTo>
                  <a:cubicBezTo>
                    <a:pt x="3449" y="4824"/>
                    <a:pt x="1" y="6298"/>
                    <a:pt x="27" y="6361"/>
                  </a:cubicBezTo>
                  <a:cubicBezTo>
                    <a:pt x="28" y="6363"/>
                    <a:pt x="30" y="6363"/>
                    <a:pt x="34" y="6363"/>
                  </a:cubicBezTo>
                  <a:cubicBezTo>
                    <a:pt x="206" y="6363"/>
                    <a:pt x="3635" y="5014"/>
                    <a:pt x="7822" y="3296"/>
                  </a:cubicBezTo>
                  <a:cubicBezTo>
                    <a:pt x="12101" y="1539"/>
                    <a:pt x="15550" y="64"/>
                    <a:pt x="15523" y="2"/>
                  </a:cubicBezTo>
                  <a:cubicBezTo>
                    <a:pt x="15523" y="1"/>
                    <a:pt x="15521" y="0"/>
                    <a:pt x="15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4755800" y="4725375"/>
              <a:ext cx="366550" cy="54750"/>
            </a:xfrm>
            <a:custGeom>
              <a:avLst/>
              <a:gdLst/>
              <a:ahLst/>
              <a:cxnLst/>
              <a:rect l="l" t="t" r="r" b="b"/>
              <a:pathLst>
                <a:path w="14662" h="2190" extrusionOk="0">
                  <a:moveTo>
                    <a:pt x="14637" y="1"/>
                  </a:moveTo>
                  <a:cubicBezTo>
                    <a:pt x="14577" y="1"/>
                    <a:pt x="14383" y="31"/>
                    <a:pt x="14078" y="87"/>
                  </a:cubicBezTo>
                  <a:lnTo>
                    <a:pt x="12518" y="383"/>
                  </a:lnTo>
                  <a:cubicBezTo>
                    <a:pt x="11201" y="636"/>
                    <a:pt x="9378" y="969"/>
                    <a:pt x="7356" y="1267"/>
                  </a:cubicBezTo>
                  <a:cubicBezTo>
                    <a:pt x="5333" y="1569"/>
                    <a:pt x="3492" y="1775"/>
                    <a:pt x="2159" y="1920"/>
                  </a:cubicBezTo>
                  <a:lnTo>
                    <a:pt x="580" y="2088"/>
                  </a:lnTo>
                  <a:cubicBezTo>
                    <a:pt x="207" y="2129"/>
                    <a:pt x="1" y="2161"/>
                    <a:pt x="2" y="2177"/>
                  </a:cubicBezTo>
                  <a:cubicBezTo>
                    <a:pt x="3" y="2186"/>
                    <a:pt x="59" y="2190"/>
                    <a:pt x="166" y="2190"/>
                  </a:cubicBezTo>
                  <a:cubicBezTo>
                    <a:pt x="265" y="2190"/>
                    <a:pt x="407" y="2187"/>
                    <a:pt x="587" y="2182"/>
                  </a:cubicBezTo>
                  <a:cubicBezTo>
                    <a:pt x="963" y="2171"/>
                    <a:pt x="1505" y="2138"/>
                    <a:pt x="2176" y="2091"/>
                  </a:cubicBezTo>
                  <a:cubicBezTo>
                    <a:pt x="3514" y="1992"/>
                    <a:pt x="5363" y="1811"/>
                    <a:pt x="7392" y="1509"/>
                  </a:cubicBezTo>
                  <a:cubicBezTo>
                    <a:pt x="9421" y="1211"/>
                    <a:pt x="11243" y="850"/>
                    <a:pt x="12553" y="554"/>
                  </a:cubicBezTo>
                  <a:cubicBezTo>
                    <a:pt x="13208" y="408"/>
                    <a:pt x="13736" y="277"/>
                    <a:pt x="14099" y="180"/>
                  </a:cubicBezTo>
                  <a:cubicBezTo>
                    <a:pt x="14462" y="83"/>
                    <a:pt x="14661" y="21"/>
                    <a:pt x="14657" y="5"/>
                  </a:cubicBezTo>
                  <a:cubicBezTo>
                    <a:pt x="14656" y="2"/>
                    <a:pt x="14650" y="1"/>
                    <a:pt x="14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4556025" y="4499600"/>
              <a:ext cx="202950" cy="276575"/>
            </a:xfrm>
            <a:custGeom>
              <a:avLst/>
              <a:gdLst/>
              <a:ahLst/>
              <a:cxnLst/>
              <a:rect l="l" t="t" r="r" b="b"/>
              <a:pathLst>
                <a:path w="8118" h="11063" extrusionOk="0">
                  <a:moveTo>
                    <a:pt x="17" y="0"/>
                  </a:moveTo>
                  <a:cubicBezTo>
                    <a:pt x="16" y="0"/>
                    <a:pt x="15" y="1"/>
                    <a:pt x="15" y="1"/>
                  </a:cubicBezTo>
                  <a:cubicBezTo>
                    <a:pt x="1" y="12"/>
                    <a:pt x="101" y="176"/>
                    <a:pt x="294" y="465"/>
                  </a:cubicBezTo>
                  <a:cubicBezTo>
                    <a:pt x="522" y="795"/>
                    <a:pt x="800" y="1197"/>
                    <a:pt x="1130" y="1673"/>
                  </a:cubicBezTo>
                  <a:cubicBezTo>
                    <a:pt x="1844" y="2687"/>
                    <a:pt x="2844" y="4077"/>
                    <a:pt x="3960" y="5604"/>
                  </a:cubicBezTo>
                  <a:cubicBezTo>
                    <a:pt x="5077" y="7132"/>
                    <a:pt x="6099" y="8506"/>
                    <a:pt x="6849" y="9494"/>
                  </a:cubicBezTo>
                  <a:lnTo>
                    <a:pt x="7747" y="10656"/>
                  </a:lnTo>
                  <a:cubicBezTo>
                    <a:pt x="7958" y="10919"/>
                    <a:pt x="8082" y="11062"/>
                    <a:pt x="8103" y="11062"/>
                  </a:cubicBezTo>
                  <a:cubicBezTo>
                    <a:pt x="8103" y="11062"/>
                    <a:pt x="8104" y="11062"/>
                    <a:pt x="8104" y="11062"/>
                  </a:cubicBezTo>
                  <a:cubicBezTo>
                    <a:pt x="8117" y="11052"/>
                    <a:pt x="8018" y="10888"/>
                    <a:pt x="7825" y="10599"/>
                  </a:cubicBezTo>
                  <a:lnTo>
                    <a:pt x="6990" y="9392"/>
                  </a:lnTo>
                  <a:cubicBezTo>
                    <a:pt x="6276" y="8377"/>
                    <a:pt x="5276" y="6985"/>
                    <a:pt x="4159" y="5459"/>
                  </a:cubicBezTo>
                  <a:cubicBezTo>
                    <a:pt x="3042" y="3932"/>
                    <a:pt x="2020" y="2558"/>
                    <a:pt x="1269" y="1570"/>
                  </a:cubicBezTo>
                  <a:lnTo>
                    <a:pt x="372" y="408"/>
                  </a:lnTo>
                  <a:cubicBezTo>
                    <a:pt x="162" y="145"/>
                    <a:pt x="37" y="0"/>
                    <a:pt x="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4324975" y="4893425"/>
              <a:ext cx="263250" cy="351975"/>
            </a:xfrm>
            <a:custGeom>
              <a:avLst/>
              <a:gdLst/>
              <a:ahLst/>
              <a:cxnLst/>
              <a:rect l="l" t="t" r="r" b="b"/>
              <a:pathLst>
                <a:path w="10530" h="14079" extrusionOk="0">
                  <a:moveTo>
                    <a:pt x="15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" y="11"/>
                    <a:pt x="135" y="218"/>
                    <a:pt x="388" y="583"/>
                  </a:cubicBezTo>
                  <a:lnTo>
                    <a:pt x="1482" y="2114"/>
                  </a:lnTo>
                  <a:cubicBezTo>
                    <a:pt x="2415" y="3402"/>
                    <a:pt x="3717" y="5169"/>
                    <a:pt x="5166" y="7113"/>
                  </a:cubicBezTo>
                  <a:cubicBezTo>
                    <a:pt x="6616" y="9057"/>
                    <a:pt x="7941" y="10809"/>
                    <a:pt x="8909" y="12068"/>
                  </a:cubicBezTo>
                  <a:lnTo>
                    <a:pt x="10066" y="13554"/>
                  </a:lnTo>
                  <a:cubicBezTo>
                    <a:pt x="10336" y="13893"/>
                    <a:pt x="10495" y="14079"/>
                    <a:pt x="10514" y="14079"/>
                  </a:cubicBezTo>
                  <a:cubicBezTo>
                    <a:pt x="10515" y="14079"/>
                    <a:pt x="10515" y="14079"/>
                    <a:pt x="10516" y="14078"/>
                  </a:cubicBezTo>
                  <a:cubicBezTo>
                    <a:pt x="10530" y="14068"/>
                    <a:pt x="10396" y="13861"/>
                    <a:pt x="10142" y="13496"/>
                  </a:cubicBezTo>
                  <a:lnTo>
                    <a:pt x="9047" y="11965"/>
                  </a:lnTo>
                  <a:cubicBezTo>
                    <a:pt x="8116" y="10678"/>
                    <a:pt x="6813" y="8909"/>
                    <a:pt x="5363" y="6966"/>
                  </a:cubicBezTo>
                  <a:cubicBezTo>
                    <a:pt x="3914" y="5023"/>
                    <a:pt x="2590" y="3272"/>
                    <a:pt x="1622" y="2011"/>
                  </a:cubicBezTo>
                  <a:lnTo>
                    <a:pt x="465" y="526"/>
                  </a:lnTo>
                  <a:cubicBezTo>
                    <a:pt x="194" y="188"/>
                    <a:pt x="36" y="1"/>
                    <a:pt x="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4583925" y="5153575"/>
              <a:ext cx="463050" cy="81800"/>
            </a:xfrm>
            <a:custGeom>
              <a:avLst/>
              <a:gdLst/>
              <a:ahLst/>
              <a:cxnLst/>
              <a:rect l="l" t="t" r="r" b="b"/>
              <a:pathLst>
                <a:path w="18522" h="3272" extrusionOk="0">
                  <a:moveTo>
                    <a:pt x="18503" y="1"/>
                  </a:moveTo>
                  <a:cubicBezTo>
                    <a:pt x="18440" y="1"/>
                    <a:pt x="18191" y="46"/>
                    <a:pt x="17788" y="129"/>
                  </a:cubicBezTo>
                  <a:lnTo>
                    <a:pt x="15816" y="541"/>
                  </a:lnTo>
                  <a:cubicBezTo>
                    <a:pt x="14150" y="891"/>
                    <a:pt x="11846" y="1358"/>
                    <a:pt x="9290" y="1807"/>
                  </a:cubicBezTo>
                  <a:cubicBezTo>
                    <a:pt x="6735" y="2260"/>
                    <a:pt x="4410" y="2604"/>
                    <a:pt x="2726" y="2846"/>
                  </a:cubicBezTo>
                  <a:lnTo>
                    <a:pt x="731" y="3132"/>
                  </a:lnTo>
                  <a:cubicBezTo>
                    <a:pt x="260" y="3202"/>
                    <a:pt x="0" y="3248"/>
                    <a:pt x="3" y="3265"/>
                  </a:cubicBezTo>
                  <a:cubicBezTo>
                    <a:pt x="3" y="3269"/>
                    <a:pt x="22" y="3272"/>
                    <a:pt x="59" y="3272"/>
                  </a:cubicBezTo>
                  <a:cubicBezTo>
                    <a:pt x="160" y="3272"/>
                    <a:pt x="395" y="3256"/>
                    <a:pt x="742" y="3227"/>
                  </a:cubicBezTo>
                  <a:cubicBezTo>
                    <a:pt x="1217" y="3188"/>
                    <a:pt x="1902" y="3116"/>
                    <a:pt x="2748" y="3018"/>
                  </a:cubicBezTo>
                  <a:cubicBezTo>
                    <a:pt x="4439" y="2820"/>
                    <a:pt x="6772" y="2502"/>
                    <a:pt x="9332" y="2049"/>
                  </a:cubicBezTo>
                  <a:cubicBezTo>
                    <a:pt x="11894" y="1599"/>
                    <a:pt x="14196" y="1105"/>
                    <a:pt x="15853" y="711"/>
                  </a:cubicBezTo>
                  <a:cubicBezTo>
                    <a:pt x="16683" y="515"/>
                    <a:pt x="17351" y="346"/>
                    <a:pt x="17810" y="221"/>
                  </a:cubicBezTo>
                  <a:cubicBezTo>
                    <a:pt x="18270" y="97"/>
                    <a:pt x="18522" y="21"/>
                    <a:pt x="18519" y="4"/>
                  </a:cubicBezTo>
                  <a:cubicBezTo>
                    <a:pt x="18518" y="2"/>
                    <a:pt x="18513" y="1"/>
                    <a:pt x="185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1803500" y="1861400"/>
              <a:ext cx="246275" cy="246275"/>
            </a:xfrm>
            <a:custGeom>
              <a:avLst/>
              <a:gdLst/>
              <a:ahLst/>
              <a:cxnLst/>
              <a:rect l="l" t="t" r="r" b="b"/>
              <a:pathLst>
                <a:path w="9851" h="9851" extrusionOk="0">
                  <a:moveTo>
                    <a:pt x="4926" y="1"/>
                  </a:moveTo>
                  <a:lnTo>
                    <a:pt x="3184" y="3185"/>
                  </a:lnTo>
                  <a:lnTo>
                    <a:pt x="1" y="4926"/>
                  </a:lnTo>
                  <a:lnTo>
                    <a:pt x="3184" y="6668"/>
                  </a:lnTo>
                  <a:lnTo>
                    <a:pt x="4926" y="9851"/>
                  </a:lnTo>
                  <a:lnTo>
                    <a:pt x="6667" y="6668"/>
                  </a:lnTo>
                  <a:lnTo>
                    <a:pt x="9850" y="4926"/>
                  </a:lnTo>
                  <a:lnTo>
                    <a:pt x="6667" y="3185"/>
                  </a:lnTo>
                  <a:lnTo>
                    <a:pt x="49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5043750" y="2362075"/>
              <a:ext cx="184700" cy="184725"/>
            </a:xfrm>
            <a:custGeom>
              <a:avLst/>
              <a:gdLst/>
              <a:ahLst/>
              <a:cxnLst/>
              <a:rect l="l" t="t" r="r" b="b"/>
              <a:pathLst>
                <a:path w="7388" h="7389" extrusionOk="0">
                  <a:moveTo>
                    <a:pt x="3693" y="1"/>
                  </a:moveTo>
                  <a:lnTo>
                    <a:pt x="2388" y="2389"/>
                  </a:lnTo>
                  <a:lnTo>
                    <a:pt x="0" y="3695"/>
                  </a:lnTo>
                  <a:lnTo>
                    <a:pt x="2388" y="5001"/>
                  </a:lnTo>
                  <a:lnTo>
                    <a:pt x="3693" y="7388"/>
                  </a:lnTo>
                  <a:lnTo>
                    <a:pt x="5000" y="5001"/>
                  </a:lnTo>
                  <a:lnTo>
                    <a:pt x="7388" y="3695"/>
                  </a:lnTo>
                  <a:lnTo>
                    <a:pt x="5000" y="2389"/>
                  </a:lnTo>
                  <a:lnTo>
                    <a:pt x="36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5310800" y="475625"/>
              <a:ext cx="123125" cy="123175"/>
            </a:xfrm>
            <a:custGeom>
              <a:avLst/>
              <a:gdLst/>
              <a:ahLst/>
              <a:cxnLst/>
              <a:rect l="l" t="t" r="r" b="b"/>
              <a:pathLst>
                <a:path w="4925" h="4927" extrusionOk="0">
                  <a:moveTo>
                    <a:pt x="2463" y="1"/>
                  </a:moveTo>
                  <a:lnTo>
                    <a:pt x="1592" y="1593"/>
                  </a:lnTo>
                  <a:lnTo>
                    <a:pt x="0" y="2464"/>
                  </a:lnTo>
                  <a:lnTo>
                    <a:pt x="1592" y="3334"/>
                  </a:lnTo>
                  <a:lnTo>
                    <a:pt x="2463" y="4927"/>
                  </a:lnTo>
                  <a:lnTo>
                    <a:pt x="3333" y="3334"/>
                  </a:lnTo>
                  <a:lnTo>
                    <a:pt x="4925" y="2464"/>
                  </a:lnTo>
                  <a:lnTo>
                    <a:pt x="3333" y="1593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2796525" y="2681075"/>
              <a:ext cx="83350" cy="83375"/>
            </a:xfrm>
            <a:custGeom>
              <a:avLst/>
              <a:gdLst/>
              <a:ahLst/>
              <a:cxnLst/>
              <a:rect l="l" t="t" r="r" b="b"/>
              <a:pathLst>
                <a:path w="3334" h="3335" extrusionOk="0">
                  <a:moveTo>
                    <a:pt x="1668" y="0"/>
                  </a:moveTo>
                  <a:lnTo>
                    <a:pt x="1078" y="1078"/>
                  </a:lnTo>
                  <a:lnTo>
                    <a:pt x="1" y="1667"/>
                  </a:lnTo>
                  <a:lnTo>
                    <a:pt x="1078" y="2257"/>
                  </a:lnTo>
                  <a:lnTo>
                    <a:pt x="1668" y="3334"/>
                  </a:lnTo>
                  <a:lnTo>
                    <a:pt x="2256" y="2257"/>
                  </a:lnTo>
                  <a:lnTo>
                    <a:pt x="3334" y="1667"/>
                  </a:lnTo>
                  <a:lnTo>
                    <a:pt x="2256" y="1078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5491450" y="1867225"/>
              <a:ext cx="83350" cy="83350"/>
            </a:xfrm>
            <a:custGeom>
              <a:avLst/>
              <a:gdLst/>
              <a:ahLst/>
              <a:cxnLst/>
              <a:rect l="l" t="t" r="r" b="b"/>
              <a:pathLst>
                <a:path w="3334" h="3334" extrusionOk="0">
                  <a:moveTo>
                    <a:pt x="1667" y="0"/>
                  </a:moveTo>
                  <a:lnTo>
                    <a:pt x="1078" y="1077"/>
                  </a:lnTo>
                  <a:lnTo>
                    <a:pt x="0" y="1666"/>
                  </a:lnTo>
                  <a:lnTo>
                    <a:pt x="1078" y="2256"/>
                  </a:lnTo>
                  <a:lnTo>
                    <a:pt x="1667" y="3333"/>
                  </a:lnTo>
                  <a:lnTo>
                    <a:pt x="2256" y="2256"/>
                  </a:lnTo>
                  <a:lnTo>
                    <a:pt x="3333" y="1666"/>
                  </a:lnTo>
                  <a:lnTo>
                    <a:pt x="2256" y="1077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2363650" y="975550"/>
              <a:ext cx="83350" cy="83350"/>
            </a:xfrm>
            <a:custGeom>
              <a:avLst/>
              <a:gdLst/>
              <a:ahLst/>
              <a:cxnLst/>
              <a:rect l="l" t="t" r="r" b="b"/>
              <a:pathLst>
                <a:path w="3334" h="3334" extrusionOk="0">
                  <a:moveTo>
                    <a:pt x="1668" y="0"/>
                  </a:moveTo>
                  <a:lnTo>
                    <a:pt x="1078" y="1078"/>
                  </a:lnTo>
                  <a:lnTo>
                    <a:pt x="1" y="1666"/>
                  </a:lnTo>
                  <a:lnTo>
                    <a:pt x="1078" y="2256"/>
                  </a:lnTo>
                  <a:lnTo>
                    <a:pt x="1668" y="3333"/>
                  </a:lnTo>
                  <a:lnTo>
                    <a:pt x="2256" y="2256"/>
                  </a:lnTo>
                  <a:lnTo>
                    <a:pt x="3334" y="1666"/>
                  </a:lnTo>
                  <a:lnTo>
                    <a:pt x="2256" y="1078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5512425" y="730000"/>
              <a:ext cx="174000" cy="173950"/>
            </a:xfrm>
            <a:custGeom>
              <a:avLst/>
              <a:gdLst/>
              <a:ahLst/>
              <a:cxnLst/>
              <a:rect l="l" t="t" r="r" b="b"/>
              <a:pathLst>
                <a:path w="6960" h="6958" extrusionOk="0">
                  <a:moveTo>
                    <a:pt x="3480" y="1"/>
                  </a:moveTo>
                  <a:lnTo>
                    <a:pt x="2250" y="2249"/>
                  </a:lnTo>
                  <a:lnTo>
                    <a:pt x="1" y="3480"/>
                  </a:lnTo>
                  <a:lnTo>
                    <a:pt x="2250" y="4709"/>
                  </a:lnTo>
                  <a:lnTo>
                    <a:pt x="3480" y="6958"/>
                  </a:lnTo>
                  <a:lnTo>
                    <a:pt x="4709" y="4709"/>
                  </a:lnTo>
                  <a:lnTo>
                    <a:pt x="6959" y="3480"/>
                  </a:lnTo>
                  <a:lnTo>
                    <a:pt x="4709" y="2249"/>
                  </a:lnTo>
                  <a:lnTo>
                    <a:pt x="3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1607675" y="5436425"/>
              <a:ext cx="4403850" cy="6025"/>
            </a:xfrm>
            <a:custGeom>
              <a:avLst/>
              <a:gdLst/>
              <a:ahLst/>
              <a:cxnLst/>
              <a:rect l="l" t="t" r="r" b="b"/>
              <a:pathLst>
                <a:path w="176154" h="241" extrusionOk="0">
                  <a:moveTo>
                    <a:pt x="88082" y="0"/>
                  </a:moveTo>
                  <a:cubicBezTo>
                    <a:pt x="39428" y="0"/>
                    <a:pt x="0" y="54"/>
                    <a:pt x="0" y="120"/>
                  </a:cubicBezTo>
                  <a:cubicBezTo>
                    <a:pt x="0" y="187"/>
                    <a:pt x="39428" y="240"/>
                    <a:pt x="88080" y="240"/>
                  </a:cubicBezTo>
                  <a:cubicBezTo>
                    <a:pt x="136716" y="240"/>
                    <a:pt x="176153" y="187"/>
                    <a:pt x="176153" y="120"/>
                  </a:cubicBezTo>
                  <a:cubicBezTo>
                    <a:pt x="176153" y="54"/>
                    <a:pt x="136717" y="0"/>
                    <a:pt x="88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2316150" y="4584925"/>
              <a:ext cx="187200" cy="369900"/>
            </a:xfrm>
            <a:custGeom>
              <a:avLst/>
              <a:gdLst/>
              <a:ahLst/>
              <a:cxnLst/>
              <a:rect l="l" t="t" r="r" b="b"/>
              <a:pathLst>
                <a:path w="7488" h="14796" extrusionOk="0">
                  <a:moveTo>
                    <a:pt x="4172" y="1"/>
                  </a:moveTo>
                  <a:cubicBezTo>
                    <a:pt x="4010" y="1"/>
                    <a:pt x="3848" y="21"/>
                    <a:pt x="3689" y="65"/>
                  </a:cubicBezTo>
                  <a:cubicBezTo>
                    <a:pt x="2772" y="316"/>
                    <a:pt x="2209" y="1223"/>
                    <a:pt x="1804" y="2085"/>
                  </a:cubicBezTo>
                  <a:cubicBezTo>
                    <a:pt x="611" y="4627"/>
                    <a:pt x="0" y="7403"/>
                    <a:pt x="15" y="10211"/>
                  </a:cubicBezTo>
                  <a:cubicBezTo>
                    <a:pt x="23" y="11517"/>
                    <a:pt x="190" y="12886"/>
                    <a:pt x="938" y="13957"/>
                  </a:cubicBezTo>
                  <a:cubicBezTo>
                    <a:pt x="1369" y="14560"/>
                    <a:pt x="1978" y="14795"/>
                    <a:pt x="2593" y="14795"/>
                  </a:cubicBezTo>
                  <a:cubicBezTo>
                    <a:pt x="3337" y="14795"/>
                    <a:pt x="4089" y="14452"/>
                    <a:pt x="4547" y="14000"/>
                  </a:cubicBezTo>
                  <a:cubicBezTo>
                    <a:pt x="5385" y="13174"/>
                    <a:pt x="5731" y="11984"/>
                    <a:pt x="6046" y="10850"/>
                  </a:cubicBezTo>
                  <a:cubicBezTo>
                    <a:pt x="6764" y="8259"/>
                    <a:pt x="7488" y="5541"/>
                    <a:pt x="6909" y="2914"/>
                  </a:cubicBezTo>
                  <a:cubicBezTo>
                    <a:pt x="6737" y="2129"/>
                    <a:pt x="6434" y="1348"/>
                    <a:pt x="5877" y="769"/>
                  </a:cubicBezTo>
                  <a:cubicBezTo>
                    <a:pt x="5432" y="309"/>
                    <a:pt x="4802" y="1"/>
                    <a:pt x="4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2382175" y="5082975"/>
              <a:ext cx="254600" cy="155850"/>
            </a:xfrm>
            <a:custGeom>
              <a:avLst/>
              <a:gdLst/>
              <a:ahLst/>
              <a:cxnLst/>
              <a:rect l="l" t="t" r="r" b="b"/>
              <a:pathLst>
                <a:path w="10184" h="6234" extrusionOk="0">
                  <a:moveTo>
                    <a:pt x="5331" y="1"/>
                  </a:moveTo>
                  <a:cubicBezTo>
                    <a:pt x="4130" y="1"/>
                    <a:pt x="2937" y="231"/>
                    <a:pt x="1879" y="790"/>
                  </a:cubicBezTo>
                  <a:cubicBezTo>
                    <a:pt x="340" y="1602"/>
                    <a:pt x="170" y="3181"/>
                    <a:pt x="170" y="3181"/>
                  </a:cubicBezTo>
                  <a:cubicBezTo>
                    <a:pt x="1" y="3907"/>
                    <a:pt x="22" y="4709"/>
                    <a:pt x="405" y="5347"/>
                  </a:cubicBezTo>
                  <a:cubicBezTo>
                    <a:pt x="715" y="5864"/>
                    <a:pt x="1303" y="6233"/>
                    <a:pt x="1893" y="6233"/>
                  </a:cubicBezTo>
                  <a:cubicBezTo>
                    <a:pt x="2031" y="6233"/>
                    <a:pt x="2169" y="6213"/>
                    <a:pt x="2303" y="6170"/>
                  </a:cubicBezTo>
                  <a:cubicBezTo>
                    <a:pt x="3028" y="5938"/>
                    <a:pt x="3426" y="5173"/>
                    <a:pt x="4029" y="4709"/>
                  </a:cubicBezTo>
                  <a:cubicBezTo>
                    <a:pt x="4713" y="4184"/>
                    <a:pt x="5572" y="4090"/>
                    <a:pt x="6455" y="4090"/>
                  </a:cubicBezTo>
                  <a:cubicBezTo>
                    <a:pt x="6940" y="4090"/>
                    <a:pt x="7432" y="4119"/>
                    <a:pt x="7905" y="4120"/>
                  </a:cubicBezTo>
                  <a:cubicBezTo>
                    <a:pt x="7910" y="4120"/>
                    <a:pt x="7914" y="4120"/>
                    <a:pt x="7919" y="4120"/>
                  </a:cubicBezTo>
                  <a:cubicBezTo>
                    <a:pt x="8468" y="4120"/>
                    <a:pt x="9054" y="4058"/>
                    <a:pt x="9473" y="3705"/>
                  </a:cubicBezTo>
                  <a:cubicBezTo>
                    <a:pt x="10183" y="3108"/>
                    <a:pt x="10053" y="1898"/>
                    <a:pt x="9423" y="1217"/>
                  </a:cubicBezTo>
                  <a:cubicBezTo>
                    <a:pt x="8793" y="535"/>
                    <a:pt x="7837" y="270"/>
                    <a:pt x="6920" y="127"/>
                  </a:cubicBezTo>
                  <a:cubicBezTo>
                    <a:pt x="6396" y="46"/>
                    <a:pt x="5863" y="1"/>
                    <a:pt x="5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1995800" y="4696250"/>
              <a:ext cx="308875" cy="303725"/>
            </a:xfrm>
            <a:custGeom>
              <a:avLst/>
              <a:gdLst/>
              <a:ahLst/>
              <a:cxnLst/>
              <a:rect l="l" t="t" r="r" b="b"/>
              <a:pathLst>
                <a:path w="12355" h="12149" extrusionOk="0">
                  <a:moveTo>
                    <a:pt x="2619" y="0"/>
                  </a:moveTo>
                  <a:cubicBezTo>
                    <a:pt x="2506" y="0"/>
                    <a:pt x="2393" y="6"/>
                    <a:pt x="2279" y="18"/>
                  </a:cubicBezTo>
                  <a:cubicBezTo>
                    <a:pt x="1553" y="94"/>
                    <a:pt x="825" y="473"/>
                    <a:pt x="492" y="1123"/>
                  </a:cubicBezTo>
                  <a:cubicBezTo>
                    <a:pt x="1" y="2082"/>
                    <a:pt x="492" y="3237"/>
                    <a:pt x="1021" y="4178"/>
                  </a:cubicBezTo>
                  <a:cubicBezTo>
                    <a:pt x="1953" y="5836"/>
                    <a:pt x="3014" y="7419"/>
                    <a:pt x="4194" y="8910"/>
                  </a:cubicBezTo>
                  <a:cubicBezTo>
                    <a:pt x="5143" y="10110"/>
                    <a:pt x="6228" y="11291"/>
                    <a:pt x="7662" y="11823"/>
                  </a:cubicBezTo>
                  <a:cubicBezTo>
                    <a:pt x="8230" y="12034"/>
                    <a:pt x="8805" y="12149"/>
                    <a:pt x="9340" y="12149"/>
                  </a:cubicBezTo>
                  <a:cubicBezTo>
                    <a:pt x="10127" y="12149"/>
                    <a:pt x="10825" y="11900"/>
                    <a:pt x="11279" y="11340"/>
                  </a:cubicBezTo>
                  <a:lnTo>
                    <a:pt x="11279" y="11340"/>
                  </a:lnTo>
                  <a:lnTo>
                    <a:pt x="11192" y="11452"/>
                  </a:lnTo>
                  <a:cubicBezTo>
                    <a:pt x="11236" y="11399"/>
                    <a:pt x="11279" y="11344"/>
                    <a:pt x="11320" y="11288"/>
                  </a:cubicBezTo>
                  <a:lnTo>
                    <a:pt x="11320" y="11288"/>
                  </a:lnTo>
                  <a:cubicBezTo>
                    <a:pt x="11322" y="11285"/>
                    <a:pt x="11325" y="11282"/>
                    <a:pt x="11327" y="11279"/>
                  </a:cubicBezTo>
                  <a:lnTo>
                    <a:pt x="11327" y="11279"/>
                  </a:lnTo>
                  <a:lnTo>
                    <a:pt x="11324" y="11283"/>
                  </a:lnTo>
                  <a:lnTo>
                    <a:pt x="11324" y="11283"/>
                  </a:lnTo>
                  <a:cubicBezTo>
                    <a:pt x="12214" y="10073"/>
                    <a:pt x="12355" y="8398"/>
                    <a:pt x="11908" y="6956"/>
                  </a:cubicBezTo>
                  <a:cubicBezTo>
                    <a:pt x="11440" y="5445"/>
                    <a:pt x="10403" y="4165"/>
                    <a:pt x="9213" y="3124"/>
                  </a:cubicBezTo>
                  <a:cubicBezTo>
                    <a:pt x="7811" y="1901"/>
                    <a:pt x="6184" y="962"/>
                    <a:pt x="4423" y="361"/>
                  </a:cubicBezTo>
                  <a:cubicBezTo>
                    <a:pt x="3841" y="163"/>
                    <a:pt x="3231" y="0"/>
                    <a:pt x="26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2342225" y="5129575"/>
              <a:ext cx="172825" cy="309875"/>
            </a:xfrm>
            <a:custGeom>
              <a:avLst/>
              <a:gdLst/>
              <a:ahLst/>
              <a:cxnLst/>
              <a:rect l="l" t="t" r="r" b="b"/>
              <a:pathLst>
                <a:path w="6913" h="12395" extrusionOk="0">
                  <a:moveTo>
                    <a:pt x="6725" y="0"/>
                  </a:moveTo>
                  <a:cubicBezTo>
                    <a:pt x="6622" y="0"/>
                    <a:pt x="6477" y="4"/>
                    <a:pt x="6295" y="10"/>
                  </a:cubicBezTo>
                  <a:cubicBezTo>
                    <a:pt x="5899" y="41"/>
                    <a:pt x="5320" y="147"/>
                    <a:pt x="4668" y="451"/>
                  </a:cubicBezTo>
                  <a:cubicBezTo>
                    <a:pt x="4013" y="748"/>
                    <a:pt x="3314" y="1286"/>
                    <a:pt x="2722" y="2028"/>
                  </a:cubicBezTo>
                  <a:cubicBezTo>
                    <a:pt x="2126" y="2767"/>
                    <a:pt x="1625" y="3689"/>
                    <a:pt x="1224" y="4699"/>
                  </a:cubicBezTo>
                  <a:cubicBezTo>
                    <a:pt x="838" y="5714"/>
                    <a:pt x="550" y="6708"/>
                    <a:pt x="373" y="7633"/>
                  </a:cubicBezTo>
                  <a:cubicBezTo>
                    <a:pt x="197" y="8559"/>
                    <a:pt x="121" y="9400"/>
                    <a:pt x="73" y="10105"/>
                  </a:cubicBezTo>
                  <a:cubicBezTo>
                    <a:pt x="27" y="10812"/>
                    <a:pt x="13" y="11384"/>
                    <a:pt x="7" y="11780"/>
                  </a:cubicBezTo>
                  <a:cubicBezTo>
                    <a:pt x="1" y="12175"/>
                    <a:pt x="8" y="12393"/>
                    <a:pt x="26" y="12394"/>
                  </a:cubicBezTo>
                  <a:cubicBezTo>
                    <a:pt x="26" y="12394"/>
                    <a:pt x="26" y="12394"/>
                    <a:pt x="26" y="12394"/>
                  </a:cubicBezTo>
                  <a:cubicBezTo>
                    <a:pt x="43" y="12394"/>
                    <a:pt x="70" y="12177"/>
                    <a:pt x="104" y="11784"/>
                  </a:cubicBezTo>
                  <a:cubicBezTo>
                    <a:pt x="144" y="11341"/>
                    <a:pt x="192" y="10783"/>
                    <a:pt x="251" y="10120"/>
                  </a:cubicBezTo>
                  <a:cubicBezTo>
                    <a:pt x="321" y="9420"/>
                    <a:pt x="416" y="8586"/>
                    <a:pt x="601" y="7678"/>
                  </a:cubicBezTo>
                  <a:cubicBezTo>
                    <a:pt x="786" y="6772"/>
                    <a:pt x="1079" y="5788"/>
                    <a:pt x="1459" y="4791"/>
                  </a:cubicBezTo>
                  <a:cubicBezTo>
                    <a:pt x="1853" y="3799"/>
                    <a:pt x="2336" y="2897"/>
                    <a:pt x="2904" y="2173"/>
                  </a:cubicBezTo>
                  <a:cubicBezTo>
                    <a:pt x="3467" y="1446"/>
                    <a:pt x="4126" y="917"/>
                    <a:pt x="4747" y="609"/>
                  </a:cubicBezTo>
                  <a:cubicBezTo>
                    <a:pt x="5238" y="362"/>
                    <a:pt x="5764" y="191"/>
                    <a:pt x="6307" y="107"/>
                  </a:cubicBezTo>
                  <a:cubicBezTo>
                    <a:pt x="6695" y="64"/>
                    <a:pt x="6912" y="31"/>
                    <a:pt x="6912" y="14"/>
                  </a:cubicBezTo>
                  <a:cubicBezTo>
                    <a:pt x="6912" y="5"/>
                    <a:pt x="6848" y="0"/>
                    <a:pt x="6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2341050" y="4719650"/>
              <a:ext cx="75775" cy="687775"/>
            </a:xfrm>
            <a:custGeom>
              <a:avLst/>
              <a:gdLst/>
              <a:ahLst/>
              <a:cxnLst/>
              <a:rect l="l" t="t" r="r" b="b"/>
              <a:pathLst>
                <a:path w="3031" h="27511" extrusionOk="0">
                  <a:moveTo>
                    <a:pt x="3022" y="0"/>
                  </a:moveTo>
                  <a:cubicBezTo>
                    <a:pt x="3013" y="0"/>
                    <a:pt x="2980" y="92"/>
                    <a:pt x="2926" y="266"/>
                  </a:cubicBezTo>
                  <a:cubicBezTo>
                    <a:pt x="2866" y="471"/>
                    <a:pt x="2792" y="727"/>
                    <a:pt x="2699" y="1043"/>
                  </a:cubicBezTo>
                  <a:cubicBezTo>
                    <a:pt x="2599" y="1380"/>
                    <a:pt x="2496" y="1798"/>
                    <a:pt x="2378" y="2283"/>
                  </a:cubicBezTo>
                  <a:cubicBezTo>
                    <a:pt x="2256" y="2767"/>
                    <a:pt x="2128" y="3321"/>
                    <a:pt x="2003" y="3937"/>
                  </a:cubicBezTo>
                  <a:cubicBezTo>
                    <a:pt x="1473" y="6395"/>
                    <a:pt x="921" y="9829"/>
                    <a:pt x="537" y="13645"/>
                  </a:cubicBezTo>
                  <a:cubicBezTo>
                    <a:pt x="156" y="17462"/>
                    <a:pt x="1" y="20934"/>
                    <a:pt x="8" y="23447"/>
                  </a:cubicBezTo>
                  <a:cubicBezTo>
                    <a:pt x="5" y="24705"/>
                    <a:pt x="42" y="25721"/>
                    <a:pt x="80" y="26422"/>
                  </a:cubicBezTo>
                  <a:cubicBezTo>
                    <a:pt x="104" y="26750"/>
                    <a:pt x="123" y="27018"/>
                    <a:pt x="138" y="27230"/>
                  </a:cubicBezTo>
                  <a:cubicBezTo>
                    <a:pt x="155" y="27414"/>
                    <a:pt x="167" y="27511"/>
                    <a:pt x="175" y="27511"/>
                  </a:cubicBezTo>
                  <a:cubicBezTo>
                    <a:pt x="175" y="27511"/>
                    <a:pt x="175" y="27511"/>
                    <a:pt x="175" y="27511"/>
                  </a:cubicBezTo>
                  <a:cubicBezTo>
                    <a:pt x="184" y="27511"/>
                    <a:pt x="189" y="27413"/>
                    <a:pt x="189" y="27228"/>
                  </a:cubicBezTo>
                  <a:cubicBezTo>
                    <a:pt x="186" y="27016"/>
                    <a:pt x="183" y="26749"/>
                    <a:pt x="179" y="26420"/>
                  </a:cubicBezTo>
                  <a:cubicBezTo>
                    <a:pt x="170" y="25718"/>
                    <a:pt x="160" y="24703"/>
                    <a:pt x="186" y="23450"/>
                  </a:cubicBezTo>
                  <a:cubicBezTo>
                    <a:pt x="225" y="20942"/>
                    <a:pt x="407" y="17479"/>
                    <a:pt x="787" y="13670"/>
                  </a:cubicBezTo>
                  <a:cubicBezTo>
                    <a:pt x="1170" y="9861"/>
                    <a:pt x="1694" y="6433"/>
                    <a:pt x="2178" y="3973"/>
                  </a:cubicBezTo>
                  <a:cubicBezTo>
                    <a:pt x="2291" y="3356"/>
                    <a:pt x="2407" y="2800"/>
                    <a:pt x="2516" y="2314"/>
                  </a:cubicBezTo>
                  <a:cubicBezTo>
                    <a:pt x="2620" y="1828"/>
                    <a:pt x="2708" y="1407"/>
                    <a:pt x="2794" y="1068"/>
                  </a:cubicBezTo>
                  <a:cubicBezTo>
                    <a:pt x="2868" y="747"/>
                    <a:pt x="2928" y="487"/>
                    <a:pt x="2976" y="280"/>
                  </a:cubicBezTo>
                  <a:cubicBezTo>
                    <a:pt x="3014" y="98"/>
                    <a:pt x="3030" y="2"/>
                    <a:pt x="3023" y="0"/>
                  </a:cubicBezTo>
                  <a:cubicBezTo>
                    <a:pt x="3022" y="0"/>
                    <a:pt x="3022" y="0"/>
                    <a:pt x="30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2114850" y="4773725"/>
              <a:ext cx="229800" cy="466350"/>
            </a:xfrm>
            <a:custGeom>
              <a:avLst/>
              <a:gdLst/>
              <a:ahLst/>
              <a:cxnLst/>
              <a:rect l="l" t="t" r="r" b="b"/>
              <a:pathLst>
                <a:path w="9192" h="18654" extrusionOk="0">
                  <a:moveTo>
                    <a:pt x="43" y="1"/>
                  </a:moveTo>
                  <a:cubicBezTo>
                    <a:pt x="42" y="1"/>
                    <a:pt x="41" y="1"/>
                    <a:pt x="40" y="2"/>
                  </a:cubicBezTo>
                  <a:cubicBezTo>
                    <a:pt x="1" y="56"/>
                    <a:pt x="1054" y="663"/>
                    <a:pt x="2391" y="2058"/>
                  </a:cubicBezTo>
                  <a:cubicBezTo>
                    <a:pt x="3721" y="3449"/>
                    <a:pt x="5269" y="5661"/>
                    <a:pt x="6443" y="8370"/>
                  </a:cubicBezTo>
                  <a:cubicBezTo>
                    <a:pt x="7042" y="9716"/>
                    <a:pt x="7523" y="11039"/>
                    <a:pt x="7883" y="12264"/>
                  </a:cubicBezTo>
                  <a:cubicBezTo>
                    <a:pt x="8261" y="13485"/>
                    <a:pt x="8514" y="14610"/>
                    <a:pt x="8706" y="15556"/>
                  </a:cubicBezTo>
                  <a:cubicBezTo>
                    <a:pt x="8889" y="16506"/>
                    <a:pt x="8999" y="17281"/>
                    <a:pt x="9064" y="17818"/>
                  </a:cubicBezTo>
                  <a:cubicBezTo>
                    <a:pt x="9120" y="18354"/>
                    <a:pt x="9158" y="18653"/>
                    <a:pt x="9175" y="18653"/>
                  </a:cubicBezTo>
                  <a:cubicBezTo>
                    <a:pt x="9175" y="18653"/>
                    <a:pt x="9175" y="18653"/>
                    <a:pt x="9175" y="18653"/>
                  </a:cubicBezTo>
                  <a:cubicBezTo>
                    <a:pt x="9192" y="18652"/>
                    <a:pt x="9186" y="18353"/>
                    <a:pt x="9161" y="17810"/>
                  </a:cubicBezTo>
                  <a:cubicBezTo>
                    <a:pt x="9125" y="17267"/>
                    <a:pt x="9043" y="16483"/>
                    <a:pt x="8881" y="15524"/>
                  </a:cubicBezTo>
                  <a:cubicBezTo>
                    <a:pt x="8709" y="14567"/>
                    <a:pt x="8472" y="13431"/>
                    <a:pt x="8104" y="12198"/>
                  </a:cubicBezTo>
                  <a:cubicBezTo>
                    <a:pt x="7754" y="10960"/>
                    <a:pt x="7277" y="9625"/>
                    <a:pt x="6673" y="8268"/>
                  </a:cubicBezTo>
                  <a:cubicBezTo>
                    <a:pt x="5490" y="5537"/>
                    <a:pt x="3898" y="3310"/>
                    <a:pt x="2518" y="1934"/>
                  </a:cubicBezTo>
                  <a:cubicBezTo>
                    <a:pt x="2194" y="1568"/>
                    <a:pt x="1835" y="1306"/>
                    <a:pt x="1547" y="1048"/>
                  </a:cubicBezTo>
                  <a:cubicBezTo>
                    <a:pt x="1397" y="925"/>
                    <a:pt x="1266" y="801"/>
                    <a:pt x="1132" y="704"/>
                  </a:cubicBezTo>
                  <a:lnTo>
                    <a:pt x="755" y="451"/>
                  </a:lnTo>
                  <a:cubicBezTo>
                    <a:pt x="323" y="160"/>
                    <a:pt x="73" y="1"/>
                    <a:pt x="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5166950" y="4773950"/>
              <a:ext cx="183100" cy="353000"/>
            </a:xfrm>
            <a:custGeom>
              <a:avLst/>
              <a:gdLst/>
              <a:ahLst/>
              <a:cxnLst/>
              <a:rect l="l" t="t" r="r" b="b"/>
              <a:pathLst>
                <a:path w="7324" h="14120" extrusionOk="0">
                  <a:moveTo>
                    <a:pt x="4648" y="1"/>
                  </a:moveTo>
                  <a:cubicBezTo>
                    <a:pt x="2666" y="1"/>
                    <a:pt x="738" y="4158"/>
                    <a:pt x="426" y="6647"/>
                  </a:cubicBezTo>
                  <a:cubicBezTo>
                    <a:pt x="211" y="8365"/>
                    <a:pt x="0" y="11766"/>
                    <a:pt x="1757" y="14119"/>
                  </a:cubicBezTo>
                  <a:cubicBezTo>
                    <a:pt x="3771" y="12404"/>
                    <a:pt x="5788" y="10125"/>
                    <a:pt x="6632" y="7619"/>
                  </a:cubicBezTo>
                  <a:cubicBezTo>
                    <a:pt x="7068" y="6324"/>
                    <a:pt x="7323" y="4942"/>
                    <a:pt x="7141" y="3587"/>
                  </a:cubicBezTo>
                  <a:cubicBezTo>
                    <a:pt x="6958" y="2232"/>
                    <a:pt x="6301" y="904"/>
                    <a:pt x="5190" y="109"/>
                  </a:cubicBezTo>
                  <a:cubicBezTo>
                    <a:pt x="5010" y="35"/>
                    <a:pt x="4828" y="1"/>
                    <a:pt x="46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5250450" y="5134875"/>
              <a:ext cx="213475" cy="131750"/>
            </a:xfrm>
            <a:custGeom>
              <a:avLst/>
              <a:gdLst/>
              <a:ahLst/>
              <a:cxnLst/>
              <a:rect l="l" t="t" r="r" b="b"/>
              <a:pathLst>
                <a:path w="8539" h="5270" extrusionOk="0">
                  <a:moveTo>
                    <a:pt x="5147" y="1"/>
                  </a:moveTo>
                  <a:cubicBezTo>
                    <a:pt x="4072" y="1"/>
                    <a:pt x="3000" y="278"/>
                    <a:pt x="2109" y="872"/>
                  </a:cubicBezTo>
                  <a:cubicBezTo>
                    <a:pt x="839" y="1719"/>
                    <a:pt x="1" y="3247"/>
                    <a:pt x="144" y="4766"/>
                  </a:cubicBezTo>
                  <a:lnTo>
                    <a:pt x="145" y="4766"/>
                  </a:lnTo>
                  <a:cubicBezTo>
                    <a:pt x="914" y="5120"/>
                    <a:pt x="1699" y="5270"/>
                    <a:pt x="2488" y="5270"/>
                  </a:cubicBezTo>
                  <a:cubicBezTo>
                    <a:pt x="3809" y="5270"/>
                    <a:pt x="5143" y="4852"/>
                    <a:pt x="6436" y="4273"/>
                  </a:cubicBezTo>
                  <a:cubicBezTo>
                    <a:pt x="7039" y="4003"/>
                    <a:pt x="7624" y="3644"/>
                    <a:pt x="8008" y="3108"/>
                  </a:cubicBezTo>
                  <a:cubicBezTo>
                    <a:pt x="8391" y="2571"/>
                    <a:pt x="8539" y="1828"/>
                    <a:pt x="8241" y="1239"/>
                  </a:cubicBezTo>
                  <a:cubicBezTo>
                    <a:pt x="7923" y="609"/>
                    <a:pt x="7198" y="299"/>
                    <a:pt x="6508" y="149"/>
                  </a:cubicBezTo>
                  <a:cubicBezTo>
                    <a:pt x="6063" y="51"/>
                    <a:pt x="5605" y="1"/>
                    <a:pt x="5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5141425" y="5195350"/>
              <a:ext cx="239275" cy="232975"/>
            </a:xfrm>
            <a:custGeom>
              <a:avLst/>
              <a:gdLst/>
              <a:ahLst/>
              <a:cxnLst/>
              <a:rect l="l" t="t" r="r" b="b"/>
              <a:pathLst>
                <a:path w="9571" h="9319" extrusionOk="0">
                  <a:moveTo>
                    <a:pt x="9297" y="1"/>
                  </a:moveTo>
                  <a:cubicBezTo>
                    <a:pt x="9217" y="1"/>
                    <a:pt x="9120" y="4"/>
                    <a:pt x="9007" y="10"/>
                  </a:cubicBezTo>
                  <a:cubicBezTo>
                    <a:pt x="8648" y="29"/>
                    <a:pt x="8128" y="112"/>
                    <a:pt x="7513" y="308"/>
                  </a:cubicBezTo>
                  <a:cubicBezTo>
                    <a:pt x="6280" y="688"/>
                    <a:pt x="4704" y="1654"/>
                    <a:pt x="3423" y="3155"/>
                  </a:cubicBezTo>
                  <a:cubicBezTo>
                    <a:pt x="2144" y="4656"/>
                    <a:pt x="1347" y="6259"/>
                    <a:pt x="806" y="7408"/>
                  </a:cubicBezTo>
                  <a:cubicBezTo>
                    <a:pt x="536" y="7986"/>
                    <a:pt x="333" y="8461"/>
                    <a:pt x="199" y="8792"/>
                  </a:cubicBezTo>
                  <a:cubicBezTo>
                    <a:pt x="66" y="9121"/>
                    <a:pt x="0" y="9309"/>
                    <a:pt x="19" y="9318"/>
                  </a:cubicBezTo>
                  <a:cubicBezTo>
                    <a:pt x="19" y="9318"/>
                    <a:pt x="20" y="9318"/>
                    <a:pt x="21" y="9318"/>
                  </a:cubicBezTo>
                  <a:cubicBezTo>
                    <a:pt x="68" y="9318"/>
                    <a:pt x="420" y="8617"/>
                    <a:pt x="994" y="7501"/>
                  </a:cubicBezTo>
                  <a:cubicBezTo>
                    <a:pt x="1581" y="6379"/>
                    <a:pt x="2399" y="4813"/>
                    <a:pt x="3648" y="3348"/>
                  </a:cubicBezTo>
                  <a:cubicBezTo>
                    <a:pt x="4897" y="1886"/>
                    <a:pt x="6401" y="926"/>
                    <a:pt x="7582" y="506"/>
                  </a:cubicBezTo>
                  <a:cubicBezTo>
                    <a:pt x="8765" y="70"/>
                    <a:pt x="9570" y="85"/>
                    <a:pt x="9563" y="25"/>
                  </a:cubicBezTo>
                  <a:cubicBezTo>
                    <a:pt x="9563" y="13"/>
                    <a:pt x="9471" y="1"/>
                    <a:pt x="9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5138400" y="4871175"/>
              <a:ext cx="125825" cy="568275"/>
            </a:xfrm>
            <a:custGeom>
              <a:avLst/>
              <a:gdLst/>
              <a:ahLst/>
              <a:cxnLst/>
              <a:rect l="l" t="t" r="r" b="b"/>
              <a:pathLst>
                <a:path w="5033" h="22731" extrusionOk="0">
                  <a:moveTo>
                    <a:pt x="5012" y="0"/>
                  </a:moveTo>
                  <a:cubicBezTo>
                    <a:pt x="4992" y="0"/>
                    <a:pt x="4914" y="317"/>
                    <a:pt x="4793" y="890"/>
                  </a:cubicBezTo>
                  <a:cubicBezTo>
                    <a:pt x="4664" y="1518"/>
                    <a:pt x="4495" y="2340"/>
                    <a:pt x="4290" y="3332"/>
                  </a:cubicBezTo>
                  <a:cubicBezTo>
                    <a:pt x="3871" y="5396"/>
                    <a:pt x="3286" y="8243"/>
                    <a:pt x="2596" y="11382"/>
                  </a:cubicBezTo>
                  <a:cubicBezTo>
                    <a:pt x="1907" y="14520"/>
                    <a:pt x="1245" y="17353"/>
                    <a:pt x="761" y="19402"/>
                  </a:cubicBezTo>
                  <a:cubicBezTo>
                    <a:pt x="530" y="20389"/>
                    <a:pt x="339" y="21206"/>
                    <a:pt x="193" y="21831"/>
                  </a:cubicBezTo>
                  <a:cubicBezTo>
                    <a:pt x="62" y="22405"/>
                    <a:pt x="0" y="22725"/>
                    <a:pt x="20" y="22730"/>
                  </a:cubicBezTo>
                  <a:cubicBezTo>
                    <a:pt x="20" y="22730"/>
                    <a:pt x="20" y="22730"/>
                    <a:pt x="20" y="22730"/>
                  </a:cubicBezTo>
                  <a:cubicBezTo>
                    <a:pt x="41" y="22730"/>
                    <a:pt x="140" y="22420"/>
                    <a:pt x="305" y="21859"/>
                  </a:cubicBezTo>
                  <a:cubicBezTo>
                    <a:pt x="471" y="21294"/>
                    <a:pt x="696" y="20472"/>
                    <a:pt x="964" y="19453"/>
                  </a:cubicBezTo>
                  <a:cubicBezTo>
                    <a:pt x="1500" y="17415"/>
                    <a:pt x="2197" y="14586"/>
                    <a:pt x="2885" y="11445"/>
                  </a:cubicBezTo>
                  <a:cubicBezTo>
                    <a:pt x="3574" y="8306"/>
                    <a:pt x="4129" y="5447"/>
                    <a:pt x="4496" y="3372"/>
                  </a:cubicBezTo>
                  <a:cubicBezTo>
                    <a:pt x="4679" y="2335"/>
                    <a:pt x="4819" y="1494"/>
                    <a:pt x="4906" y="911"/>
                  </a:cubicBezTo>
                  <a:cubicBezTo>
                    <a:pt x="4994" y="328"/>
                    <a:pt x="5033" y="4"/>
                    <a:pt x="5012" y="0"/>
                  </a:cubicBezTo>
                  <a:cubicBezTo>
                    <a:pt x="5012" y="0"/>
                    <a:pt x="5012" y="0"/>
                    <a:pt x="50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4978350" y="5035850"/>
              <a:ext cx="174550" cy="236100"/>
            </a:xfrm>
            <a:custGeom>
              <a:avLst/>
              <a:gdLst/>
              <a:ahLst/>
              <a:cxnLst/>
              <a:rect l="l" t="t" r="r" b="b"/>
              <a:pathLst>
                <a:path w="6982" h="9444" extrusionOk="0">
                  <a:moveTo>
                    <a:pt x="1419" y="0"/>
                  </a:moveTo>
                  <a:cubicBezTo>
                    <a:pt x="1211" y="0"/>
                    <a:pt x="1008" y="46"/>
                    <a:pt x="816" y="151"/>
                  </a:cubicBezTo>
                  <a:cubicBezTo>
                    <a:pt x="97" y="545"/>
                    <a:pt x="1" y="1540"/>
                    <a:pt x="113" y="2353"/>
                  </a:cubicBezTo>
                  <a:cubicBezTo>
                    <a:pt x="582" y="5737"/>
                    <a:pt x="3302" y="8694"/>
                    <a:pt x="6636" y="9444"/>
                  </a:cubicBezTo>
                  <a:lnTo>
                    <a:pt x="6736" y="9246"/>
                  </a:lnTo>
                  <a:cubicBezTo>
                    <a:pt x="6982" y="6036"/>
                    <a:pt x="5560" y="2744"/>
                    <a:pt x="3057" y="720"/>
                  </a:cubicBezTo>
                  <a:cubicBezTo>
                    <a:pt x="2590" y="342"/>
                    <a:pt x="1989" y="0"/>
                    <a:pt x="1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5046050" y="5115300"/>
              <a:ext cx="112525" cy="302275"/>
            </a:xfrm>
            <a:custGeom>
              <a:avLst/>
              <a:gdLst/>
              <a:ahLst/>
              <a:cxnLst/>
              <a:rect l="l" t="t" r="r" b="b"/>
              <a:pathLst>
                <a:path w="4501" h="12091" extrusionOk="0">
                  <a:moveTo>
                    <a:pt x="42" y="1"/>
                  </a:moveTo>
                  <a:cubicBezTo>
                    <a:pt x="39" y="1"/>
                    <a:pt x="38" y="1"/>
                    <a:pt x="37" y="2"/>
                  </a:cubicBezTo>
                  <a:cubicBezTo>
                    <a:pt x="1" y="47"/>
                    <a:pt x="604" y="507"/>
                    <a:pt x="1387" y="1424"/>
                  </a:cubicBezTo>
                  <a:cubicBezTo>
                    <a:pt x="1783" y="1879"/>
                    <a:pt x="2199" y="2465"/>
                    <a:pt x="2604" y="3150"/>
                  </a:cubicBezTo>
                  <a:cubicBezTo>
                    <a:pt x="2994" y="3842"/>
                    <a:pt x="3364" y="4637"/>
                    <a:pt x="3652" y="5509"/>
                  </a:cubicBezTo>
                  <a:cubicBezTo>
                    <a:pt x="3927" y="6384"/>
                    <a:pt x="4087" y="7247"/>
                    <a:pt x="4173" y="8037"/>
                  </a:cubicBezTo>
                  <a:cubicBezTo>
                    <a:pt x="4242" y="8829"/>
                    <a:pt x="4245" y="9548"/>
                    <a:pt x="4189" y="10149"/>
                  </a:cubicBezTo>
                  <a:cubicBezTo>
                    <a:pt x="4086" y="11351"/>
                    <a:pt x="3863" y="12075"/>
                    <a:pt x="3920" y="12091"/>
                  </a:cubicBezTo>
                  <a:cubicBezTo>
                    <a:pt x="3920" y="12091"/>
                    <a:pt x="3921" y="12091"/>
                    <a:pt x="3921" y="12091"/>
                  </a:cubicBezTo>
                  <a:cubicBezTo>
                    <a:pt x="3942" y="12091"/>
                    <a:pt x="4006" y="11914"/>
                    <a:pt x="4106" y="11592"/>
                  </a:cubicBezTo>
                  <a:cubicBezTo>
                    <a:pt x="4172" y="11394"/>
                    <a:pt x="4224" y="11192"/>
                    <a:pt x="4260" y="10987"/>
                  </a:cubicBezTo>
                  <a:cubicBezTo>
                    <a:pt x="4305" y="10748"/>
                    <a:pt x="4373" y="10476"/>
                    <a:pt x="4397" y="10170"/>
                  </a:cubicBezTo>
                  <a:cubicBezTo>
                    <a:pt x="4482" y="9561"/>
                    <a:pt x="4501" y="8826"/>
                    <a:pt x="4445" y="8013"/>
                  </a:cubicBezTo>
                  <a:cubicBezTo>
                    <a:pt x="4305" y="6244"/>
                    <a:pt x="3755" y="4531"/>
                    <a:pt x="2839" y="3011"/>
                  </a:cubicBezTo>
                  <a:cubicBezTo>
                    <a:pt x="2411" y="2318"/>
                    <a:pt x="1967" y="1731"/>
                    <a:pt x="1544" y="1285"/>
                  </a:cubicBezTo>
                  <a:cubicBezTo>
                    <a:pt x="1346" y="1050"/>
                    <a:pt x="1133" y="869"/>
                    <a:pt x="956" y="701"/>
                  </a:cubicBezTo>
                  <a:cubicBezTo>
                    <a:pt x="808" y="556"/>
                    <a:pt x="647" y="422"/>
                    <a:pt x="479" y="299"/>
                  </a:cubicBezTo>
                  <a:cubicBezTo>
                    <a:pt x="225" y="106"/>
                    <a:pt x="72" y="1"/>
                    <a:pt x="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4409525" y="2771275"/>
              <a:ext cx="151825" cy="127250"/>
            </a:xfrm>
            <a:custGeom>
              <a:avLst/>
              <a:gdLst/>
              <a:ahLst/>
              <a:cxnLst/>
              <a:rect l="l" t="t" r="r" b="b"/>
              <a:pathLst>
                <a:path w="6073" h="5090" extrusionOk="0">
                  <a:moveTo>
                    <a:pt x="2979" y="1"/>
                  </a:moveTo>
                  <a:cubicBezTo>
                    <a:pt x="2383" y="1"/>
                    <a:pt x="1796" y="188"/>
                    <a:pt x="1350" y="596"/>
                  </a:cubicBezTo>
                  <a:lnTo>
                    <a:pt x="846" y="1232"/>
                  </a:lnTo>
                  <a:cubicBezTo>
                    <a:pt x="1" y="2725"/>
                    <a:pt x="1141" y="4916"/>
                    <a:pt x="2849" y="5080"/>
                  </a:cubicBezTo>
                  <a:cubicBezTo>
                    <a:pt x="2917" y="5087"/>
                    <a:pt x="2986" y="5090"/>
                    <a:pt x="3054" y="5090"/>
                  </a:cubicBezTo>
                  <a:cubicBezTo>
                    <a:pt x="4677" y="5090"/>
                    <a:pt x="6073" y="3247"/>
                    <a:pt x="5551" y="1686"/>
                  </a:cubicBezTo>
                  <a:cubicBezTo>
                    <a:pt x="5199" y="632"/>
                    <a:pt x="4073" y="1"/>
                    <a:pt x="2979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4404225" y="2766950"/>
              <a:ext cx="162150" cy="135925"/>
            </a:xfrm>
            <a:custGeom>
              <a:avLst/>
              <a:gdLst/>
              <a:ahLst/>
              <a:cxnLst/>
              <a:rect l="l" t="t" r="r" b="b"/>
              <a:pathLst>
                <a:path w="6486" h="5437" extrusionOk="0">
                  <a:moveTo>
                    <a:pt x="3182" y="1"/>
                  </a:moveTo>
                  <a:cubicBezTo>
                    <a:pt x="2546" y="1"/>
                    <a:pt x="1920" y="201"/>
                    <a:pt x="1443" y="637"/>
                  </a:cubicBezTo>
                  <a:lnTo>
                    <a:pt x="903" y="1315"/>
                  </a:lnTo>
                  <a:cubicBezTo>
                    <a:pt x="1" y="2910"/>
                    <a:pt x="1219" y="5250"/>
                    <a:pt x="3042" y="5425"/>
                  </a:cubicBezTo>
                  <a:cubicBezTo>
                    <a:pt x="3116" y="5433"/>
                    <a:pt x="3189" y="5436"/>
                    <a:pt x="3262" y="5436"/>
                  </a:cubicBezTo>
                  <a:cubicBezTo>
                    <a:pt x="4996" y="5436"/>
                    <a:pt x="6486" y="3468"/>
                    <a:pt x="5929" y="1800"/>
                  </a:cubicBezTo>
                  <a:cubicBezTo>
                    <a:pt x="5553" y="675"/>
                    <a:pt x="4350" y="1"/>
                    <a:pt x="3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4549125" y="2423050"/>
              <a:ext cx="261025" cy="218825"/>
            </a:xfrm>
            <a:custGeom>
              <a:avLst/>
              <a:gdLst/>
              <a:ahLst/>
              <a:cxnLst/>
              <a:rect l="l" t="t" r="r" b="b"/>
              <a:pathLst>
                <a:path w="10441" h="8753" extrusionOk="0">
                  <a:moveTo>
                    <a:pt x="5122" y="1"/>
                  </a:moveTo>
                  <a:cubicBezTo>
                    <a:pt x="4097" y="1"/>
                    <a:pt x="3090" y="322"/>
                    <a:pt x="2323" y="1024"/>
                  </a:cubicBezTo>
                  <a:lnTo>
                    <a:pt x="1454" y="2116"/>
                  </a:lnTo>
                  <a:cubicBezTo>
                    <a:pt x="1" y="4684"/>
                    <a:pt x="1961" y="8451"/>
                    <a:pt x="4898" y="8735"/>
                  </a:cubicBezTo>
                  <a:cubicBezTo>
                    <a:pt x="5016" y="8747"/>
                    <a:pt x="5134" y="8752"/>
                    <a:pt x="5251" y="8752"/>
                  </a:cubicBezTo>
                  <a:cubicBezTo>
                    <a:pt x="8042" y="8752"/>
                    <a:pt x="10441" y="5583"/>
                    <a:pt x="9544" y="2898"/>
                  </a:cubicBezTo>
                  <a:cubicBezTo>
                    <a:pt x="8939" y="1086"/>
                    <a:pt x="7002" y="1"/>
                    <a:pt x="5122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4545475" y="2420250"/>
              <a:ext cx="268200" cy="224400"/>
            </a:xfrm>
            <a:custGeom>
              <a:avLst/>
              <a:gdLst/>
              <a:ahLst/>
              <a:cxnLst/>
              <a:rect l="l" t="t" r="r" b="b"/>
              <a:pathLst>
                <a:path w="10728" h="8976" extrusionOk="0">
                  <a:moveTo>
                    <a:pt x="5262" y="1"/>
                  </a:moveTo>
                  <a:cubicBezTo>
                    <a:pt x="4209" y="1"/>
                    <a:pt x="3174" y="331"/>
                    <a:pt x="2386" y="1051"/>
                  </a:cubicBezTo>
                  <a:lnTo>
                    <a:pt x="1493" y="2171"/>
                  </a:lnTo>
                  <a:cubicBezTo>
                    <a:pt x="0" y="4805"/>
                    <a:pt x="2014" y="8667"/>
                    <a:pt x="5032" y="8958"/>
                  </a:cubicBezTo>
                  <a:cubicBezTo>
                    <a:pt x="5153" y="8970"/>
                    <a:pt x="5274" y="8976"/>
                    <a:pt x="5394" y="8976"/>
                  </a:cubicBezTo>
                  <a:cubicBezTo>
                    <a:pt x="8261" y="8976"/>
                    <a:pt x="10728" y="5725"/>
                    <a:pt x="9806" y="2972"/>
                  </a:cubicBezTo>
                  <a:cubicBezTo>
                    <a:pt x="9184" y="1114"/>
                    <a:pt x="7194" y="1"/>
                    <a:pt x="5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2270425" y="243225"/>
              <a:ext cx="3049750" cy="2436025"/>
            </a:xfrm>
            <a:custGeom>
              <a:avLst/>
              <a:gdLst/>
              <a:ahLst/>
              <a:cxnLst/>
              <a:rect l="l" t="t" r="r" b="b"/>
              <a:pathLst>
                <a:path w="121990" h="97441" extrusionOk="0">
                  <a:moveTo>
                    <a:pt x="87552" y="0"/>
                  </a:moveTo>
                  <a:cubicBezTo>
                    <a:pt x="84189" y="0"/>
                    <a:pt x="80833" y="644"/>
                    <a:pt x="77737" y="1972"/>
                  </a:cubicBezTo>
                  <a:cubicBezTo>
                    <a:pt x="75499" y="794"/>
                    <a:pt x="72981" y="243"/>
                    <a:pt x="70398" y="243"/>
                  </a:cubicBezTo>
                  <a:cubicBezTo>
                    <a:pt x="63395" y="243"/>
                    <a:pt x="55911" y="4288"/>
                    <a:pt x="52209" y="10840"/>
                  </a:cubicBezTo>
                  <a:cubicBezTo>
                    <a:pt x="49284" y="9583"/>
                    <a:pt x="46107" y="8967"/>
                    <a:pt x="42926" y="8967"/>
                  </a:cubicBezTo>
                  <a:cubicBezTo>
                    <a:pt x="38081" y="8967"/>
                    <a:pt x="33227" y="10396"/>
                    <a:pt x="29246" y="13164"/>
                  </a:cubicBezTo>
                  <a:cubicBezTo>
                    <a:pt x="22650" y="17749"/>
                    <a:pt x="18666" y="25857"/>
                    <a:pt x="19067" y="33880"/>
                  </a:cubicBezTo>
                  <a:cubicBezTo>
                    <a:pt x="9281" y="37573"/>
                    <a:pt x="1981" y="47131"/>
                    <a:pt x="991" y="57544"/>
                  </a:cubicBezTo>
                  <a:cubicBezTo>
                    <a:pt x="0" y="67957"/>
                    <a:pt x="5370" y="78719"/>
                    <a:pt x="14285" y="84189"/>
                  </a:cubicBezTo>
                  <a:cubicBezTo>
                    <a:pt x="18683" y="86888"/>
                    <a:pt x="23837" y="88235"/>
                    <a:pt x="28992" y="88235"/>
                  </a:cubicBezTo>
                  <a:cubicBezTo>
                    <a:pt x="34288" y="88235"/>
                    <a:pt x="39585" y="86814"/>
                    <a:pt x="44062" y="83977"/>
                  </a:cubicBezTo>
                  <a:cubicBezTo>
                    <a:pt x="46724" y="92268"/>
                    <a:pt x="55577" y="97441"/>
                    <a:pt x="64314" y="97441"/>
                  </a:cubicBezTo>
                  <a:cubicBezTo>
                    <a:pt x="65736" y="97441"/>
                    <a:pt x="67155" y="97304"/>
                    <a:pt x="68543" y="97021"/>
                  </a:cubicBezTo>
                  <a:cubicBezTo>
                    <a:pt x="78463" y="95000"/>
                    <a:pt x="86387" y="86832"/>
                    <a:pt x="90065" y="77400"/>
                  </a:cubicBezTo>
                  <a:cubicBezTo>
                    <a:pt x="92752" y="78876"/>
                    <a:pt x="95752" y="79561"/>
                    <a:pt x="98778" y="79561"/>
                  </a:cubicBezTo>
                  <a:cubicBezTo>
                    <a:pt x="105707" y="79561"/>
                    <a:pt x="112774" y="75969"/>
                    <a:pt x="116555" y="70053"/>
                  </a:cubicBezTo>
                  <a:cubicBezTo>
                    <a:pt x="121990" y="61553"/>
                    <a:pt x="120640" y="49603"/>
                    <a:pt x="114157" y="41874"/>
                  </a:cubicBezTo>
                  <a:cubicBezTo>
                    <a:pt x="113111" y="40627"/>
                    <a:pt x="111911" y="39409"/>
                    <a:pt x="111496" y="37836"/>
                  </a:cubicBezTo>
                  <a:cubicBezTo>
                    <a:pt x="110995" y="35939"/>
                    <a:pt x="111742" y="33968"/>
                    <a:pt x="112263" y="32077"/>
                  </a:cubicBezTo>
                  <a:cubicBezTo>
                    <a:pt x="114786" y="22909"/>
                    <a:pt x="111626" y="12424"/>
                    <a:pt x="104461" y="6175"/>
                  </a:cubicBezTo>
                  <a:cubicBezTo>
                    <a:pt x="99833" y="2140"/>
                    <a:pt x="93682" y="0"/>
                    <a:pt x="87552" y="0"/>
                  </a:cubicBezTo>
                  <a:close/>
                </a:path>
              </a:pathLst>
            </a:custGeom>
            <a:solidFill>
              <a:srgbClr val="E8505B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3357125" y="973150"/>
              <a:ext cx="977225" cy="1053975"/>
            </a:xfrm>
            <a:custGeom>
              <a:avLst/>
              <a:gdLst/>
              <a:ahLst/>
              <a:cxnLst/>
              <a:rect l="l" t="t" r="r" b="b"/>
              <a:pathLst>
                <a:path w="39089" h="42159" extrusionOk="0">
                  <a:moveTo>
                    <a:pt x="19545" y="0"/>
                  </a:moveTo>
                  <a:cubicBezTo>
                    <a:pt x="8750" y="0"/>
                    <a:pt x="0" y="8750"/>
                    <a:pt x="0" y="19545"/>
                  </a:cubicBezTo>
                  <a:cubicBezTo>
                    <a:pt x="0" y="27359"/>
                    <a:pt x="4588" y="34100"/>
                    <a:pt x="11217" y="37228"/>
                  </a:cubicBezTo>
                  <a:lnTo>
                    <a:pt x="11217" y="42158"/>
                  </a:lnTo>
                  <a:lnTo>
                    <a:pt x="28347" y="42158"/>
                  </a:lnTo>
                  <a:cubicBezTo>
                    <a:pt x="28347" y="42158"/>
                    <a:pt x="28451" y="39391"/>
                    <a:pt x="28489" y="36921"/>
                  </a:cubicBezTo>
                  <a:cubicBezTo>
                    <a:pt x="34783" y="33675"/>
                    <a:pt x="39089" y="27115"/>
                    <a:pt x="39089" y="19545"/>
                  </a:cubicBezTo>
                  <a:cubicBezTo>
                    <a:pt x="39089" y="8750"/>
                    <a:pt x="30339" y="0"/>
                    <a:pt x="19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3579850" y="1463550"/>
              <a:ext cx="544375" cy="563575"/>
            </a:xfrm>
            <a:custGeom>
              <a:avLst/>
              <a:gdLst/>
              <a:ahLst/>
              <a:cxnLst/>
              <a:rect l="l" t="t" r="r" b="b"/>
              <a:pathLst>
                <a:path w="21775" h="22543" extrusionOk="0">
                  <a:moveTo>
                    <a:pt x="14779" y="1203"/>
                  </a:moveTo>
                  <a:cubicBezTo>
                    <a:pt x="14817" y="1203"/>
                    <a:pt x="14855" y="1205"/>
                    <a:pt x="14892" y="1208"/>
                  </a:cubicBezTo>
                  <a:cubicBezTo>
                    <a:pt x="15236" y="1235"/>
                    <a:pt x="15541" y="1461"/>
                    <a:pt x="15702" y="1775"/>
                  </a:cubicBezTo>
                  <a:cubicBezTo>
                    <a:pt x="15868" y="2087"/>
                    <a:pt x="15914" y="2466"/>
                    <a:pt x="15835" y="2818"/>
                  </a:cubicBezTo>
                  <a:cubicBezTo>
                    <a:pt x="15673" y="3539"/>
                    <a:pt x="15119" y="4131"/>
                    <a:pt x="14541" y="4626"/>
                  </a:cubicBezTo>
                  <a:cubicBezTo>
                    <a:pt x="14289" y="4835"/>
                    <a:pt x="14017" y="5024"/>
                    <a:pt x="13730" y="5189"/>
                  </a:cubicBezTo>
                  <a:lnTo>
                    <a:pt x="13730" y="5189"/>
                  </a:lnTo>
                  <a:cubicBezTo>
                    <a:pt x="13630" y="4973"/>
                    <a:pt x="13544" y="4749"/>
                    <a:pt x="13474" y="4520"/>
                  </a:cubicBezTo>
                  <a:cubicBezTo>
                    <a:pt x="13272" y="3838"/>
                    <a:pt x="13169" y="3087"/>
                    <a:pt x="13363" y="2397"/>
                  </a:cubicBezTo>
                  <a:cubicBezTo>
                    <a:pt x="13461" y="2056"/>
                    <a:pt x="13643" y="1738"/>
                    <a:pt x="13920" y="1522"/>
                  </a:cubicBezTo>
                  <a:cubicBezTo>
                    <a:pt x="14163" y="1326"/>
                    <a:pt x="14472" y="1203"/>
                    <a:pt x="14779" y="1203"/>
                  </a:cubicBezTo>
                  <a:close/>
                  <a:moveTo>
                    <a:pt x="7544" y="236"/>
                  </a:moveTo>
                  <a:cubicBezTo>
                    <a:pt x="7761" y="236"/>
                    <a:pt x="7981" y="298"/>
                    <a:pt x="8176" y="402"/>
                  </a:cubicBezTo>
                  <a:cubicBezTo>
                    <a:pt x="8827" y="736"/>
                    <a:pt x="9126" y="1484"/>
                    <a:pt x="9177" y="2197"/>
                  </a:cubicBezTo>
                  <a:cubicBezTo>
                    <a:pt x="9228" y="2922"/>
                    <a:pt x="9132" y="3651"/>
                    <a:pt x="8895" y="4337"/>
                  </a:cubicBezTo>
                  <a:cubicBezTo>
                    <a:pt x="8785" y="4666"/>
                    <a:pt x="8645" y="4983"/>
                    <a:pt x="8479" y="5283"/>
                  </a:cubicBezTo>
                  <a:lnTo>
                    <a:pt x="8479" y="5283"/>
                  </a:lnTo>
                  <a:cubicBezTo>
                    <a:pt x="7650" y="4796"/>
                    <a:pt x="6968" y="4074"/>
                    <a:pt x="6576" y="3216"/>
                  </a:cubicBezTo>
                  <a:cubicBezTo>
                    <a:pt x="6239" y="2534"/>
                    <a:pt x="6172" y="1724"/>
                    <a:pt x="6445" y="1040"/>
                  </a:cubicBezTo>
                  <a:cubicBezTo>
                    <a:pt x="6583" y="705"/>
                    <a:pt x="6832" y="419"/>
                    <a:pt x="7164" y="306"/>
                  </a:cubicBezTo>
                  <a:cubicBezTo>
                    <a:pt x="7286" y="258"/>
                    <a:pt x="7414" y="236"/>
                    <a:pt x="7544" y="236"/>
                  </a:cubicBezTo>
                  <a:close/>
                  <a:moveTo>
                    <a:pt x="1468" y="5191"/>
                  </a:moveTo>
                  <a:cubicBezTo>
                    <a:pt x="1712" y="5191"/>
                    <a:pt x="1961" y="5250"/>
                    <a:pt x="2173" y="5355"/>
                  </a:cubicBezTo>
                  <a:cubicBezTo>
                    <a:pt x="2688" y="5605"/>
                    <a:pt x="3033" y="6106"/>
                    <a:pt x="3287" y="6607"/>
                  </a:cubicBezTo>
                  <a:cubicBezTo>
                    <a:pt x="3530" y="7124"/>
                    <a:pt x="3752" y="7642"/>
                    <a:pt x="3964" y="8153"/>
                  </a:cubicBezTo>
                  <a:lnTo>
                    <a:pt x="3964" y="8153"/>
                  </a:lnTo>
                  <a:cubicBezTo>
                    <a:pt x="3827" y="8163"/>
                    <a:pt x="3691" y="8168"/>
                    <a:pt x="3555" y="8168"/>
                  </a:cubicBezTo>
                  <a:cubicBezTo>
                    <a:pt x="3149" y="8168"/>
                    <a:pt x="2748" y="8125"/>
                    <a:pt x="2360" y="8039"/>
                  </a:cubicBezTo>
                  <a:cubicBezTo>
                    <a:pt x="1730" y="7904"/>
                    <a:pt x="1106" y="7653"/>
                    <a:pt x="712" y="7181"/>
                  </a:cubicBezTo>
                  <a:cubicBezTo>
                    <a:pt x="326" y="6729"/>
                    <a:pt x="230" y="6001"/>
                    <a:pt x="599" y="5558"/>
                  </a:cubicBezTo>
                  <a:cubicBezTo>
                    <a:pt x="814" y="5301"/>
                    <a:pt x="1137" y="5191"/>
                    <a:pt x="1468" y="5191"/>
                  </a:cubicBezTo>
                  <a:close/>
                  <a:moveTo>
                    <a:pt x="20062" y="4996"/>
                  </a:moveTo>
                  <a:cubicBezTo>
                    <a:pt x="20371" y="4996"/>
                    <a:pt x="20681" y="5072"/>
                    <a:pt x="20949" y="5229"/>
                  </a:cubicBezTo>
                  <a:cubicBezTo>
                    <a:pt x="21465" y="5511"/>
                    <a:pt x="21685" y="6205"/>
                    <a:pt x="21402" y="6748"/>
                  </a:cubicBezTo>
                  <a:cubicBezTo>
                    <a:pt x="21135" y="7295"/>
                    <a:pt x="20593" y="7707"/>
                    <a:pt x="20001" y="7939"/>
                  </a:cubicBezTo>
                  <a:cubicBezTo>
                    <a:pt x="19510" y="8110"/>
                    <a:pt x="18982" y="8194"/>
                    <a:pt x="18445" y="8194"/>
                  </a:cubicBezTo>
                  <a:cubicBezTo>
                    <a:pt x="17961" y="8194"/>
                    <a:pt x="17470" y="8125"/>
                    <a:pt x="16995" y="7989"/>
                  </a:cubicBezTo>
                  <a:lnTo>
                    <a:pt x="16995" y="7989"/>
                  </a:lnTo>
                  <a:cubicBezTo>
                    <a:pt x="17294" y="7422"/>
                    <a:pt x="17628" y="6856"/>
                    <a:pt x="18009" y="6307"/>
                  </a:cubicBezTo>
                  <a:cubicBezTo>
                    <a:pt x="18342" y="5849"/>
                    <a:pt x="18751" y="5417"/>
                    <a:pt x="19276" y="5171"/>
                  </a:cubicBezTo>
                  <a:cubicBezTo>
                    <a:pt x="19517" y="5056"/>
                    <a:pt x="19789" y="4996"/>
                    <a:pt x="20062" y="4996"/>
                  </a:cubicBezTo>
                  <a:close/>
                  <a:moveTo>
                    <a:pt x="7542" y="1"/>
                  </a:moveTo>
                  <a:cubicBezTo>
                    <a:pt x="7387" y="1"/>
                    <a:pt x="7232" y="27"/>
                    <a:pt x="7083" y="84"/>
                  </a:cubicBezTo>
                  <a:cubicBezTo>
                    <a:pt x="6679" y="222"/>
                    <a:pt x="6381" y="573"/>
                    <a:pt x="6226" y="949"/>
                  </a:cubicBezTo>
                  <a:cubicBezTo>
                    <a:pt x="5919" y="1711"/>
                    <a:pt x="6004" y="2590"/>
                    <a:pt x="6358" y="3316"/>
                  </a:cubicBezTo>
                  <a:cubicBezTo>
                    <a:pt x="6774" y="4223"/>
                    <a:pt x="7489" y="4980"/>
                    <a:pt x="8359" y="5490"/>
                  </a:cubicBezTo>
                  <a:lnTo>
                    <a:pt x="8359" y="5490"/>
                  </a:lnTo>
                  <a:cubicBezTo>
                    <a:pt x="7840" y="6341"/>
                    <a:pt x="7106" y="7043"/>
                    <a:pt x="6254" y="7493"/>
                  </a:cubicBezTo>
                  <a:cubicBezTo>
                    <a:pt x="5593" y="7848"/>
                    <a:pt x="4873" y="8062"/>
                    <a:pt x="4149" y="8137"/>
                  </a:cubicBezTo>
                  <a:lnTo>
                    <a:pt x="4149" y="8137"/>
                  </a:lnTo>
                  <a:cubicBezTo>
                    <a:pt x="3933" y="7609"/>
                    <a:pt x="3706" y="7070"/>
                    <a:pt x="3452" y="6523"/>
                  </a:cubicBezTo>
                  <a:cubicBezTo>
                    <a:pt x="3190" y="6006"/>
                    <a:pt x="2837" y="5468"/>
                    <a:pt x="2256" y="5181"/>
                  </a:cubicBezTo>
                  <a:cubicBezTo>
                    <a:pt x="2004" y="5059"/>
                    <a:pt x="1728" y="4996"/>
                    <a:pt x="1449" y="4996"/>
                  </a:cubicBezTo>
                  <a:cubicBezTo>
                    <a:pt x="1407" y="4996"/>
                    <a:pt x="1365" y="4997"/>
                    <a:pt x="1323" y="5000"/>
                  </a:cubicBezTo>
                  <a:cubicBezTo>
                    <a:pt x="1000" y="5025"/>
                    <a:pt x="667" y="5166"/>
                    <a:pt x="446" y="5430"/>
                  </a:cubicBezTo>
                  <a:cubicBezTo>
                    <a:pt x="0" y="5979"/>
                    <a:pt x="122" y="6797"/>
                    <a:pt x="555" y="7313"/>
                  </a:cubicBezTo>
                  <a:cubicBezTo>
                    <a:pt x="997" y="7842"/>
                    <a:pt x="1663" y="8102"/>
                    <a:pt x="2314" y="8245"/>
                  </a:cubicBezTo>
                  <a:cubicBezTo>
                    <a:pt x="2722" y="8337"/>
                    <a:pt x="3145" y="8383"/>
                    <a:pt x="3572" y="8383"/>
                  </a:cubicBezTo>
                  <a:cubicBezTo>
                    <a:pt x="3731" y="8383"/>
                    <a:pt x="3891" y="8377"/>
                    <a:pt x="4051" y="8364"/>
                  </a:cubicBezTo>
                  <a:lnTo>
                    <a:pt x="4051" y="8364"/>
                  </a:lnTo>
                  <a:cubicBezTo>
                    <a:pt x="4232" y="8804"/>
                    <a:pt x="4407" y="9238"/>
                    <a:pt x="4580" y="9659"/>
                  </a:cubicBezTo>
                  <a:cubicBezTo>
                    <a:pt x="6161" y="13586"/>
                    <a:pt x="7294" y="16822"/>
                    <a:pt x="8064" y="19060"/>
                  </a:cubicBezTo>
                  <a:lnTo>
                    <a:pt x="8935" y="21644"/>
                  </a:lnTo>
                  <a:cubicBezTo>
                    <a:pt x="9032" y="21932"/>
                    <a:pt x="9107" y="22156"/>
                    <a:pt x="9161" y="22316"/>
                  </a:cubicBezTo>
                  <a:cubicBezTo>
                    <a:pt x="9213" y="22467"/>
                    <a:pt x="9246" y="22542"/>
                    <a:pt x="9246" y="22542"/>
                  </a:cubicBezTo>
                  <a:cubicBezTo>
                    <a:pt x="9246" y="22542"/>
                    <a:pt x="9228" y="22463"/>
                    <a:pt x="9185" y="22309"/>
                  </a:cubicBezTo>
                  <a:lnTo>
                    <a:pt x="8981" y="21628"/>
                  </a:lnTo>
                  <a:cubicBezTo>
                    <a:pt x="8797" y="21034"/>
                    <a:pt x="8523" y="20156"/>
                    <a:pt x="8152" y="19030"/>
                  </a:cubicBezTo>
                  <a:cubicBezTo>
                    <a:pt x="7410" y="16781"/>
                    <a:pt x="6300" y="13536"/>
                    <a:pt x="4737" y="9596"/>
                  </a:cubicBezTo>
                  <a:cubicBezTo>
                    <a:pt x="4571" y="9187"/>
                    <a:pt x="4406" y="8770"/>
                    <a:pt x="4234" y="8346"/>
                  </a:cubicBezTo>
                  <a:lnTo>
                    <a:pt x="4234" y="8346"/>
                  </a:lnTo>
                  <a:cubicBezTo>
                    <a:pt x="4965" y="8264"/>
                    <a:pt x="5690" y="8047"/>
                    <a:pt x="6358" y="7690"/>
                  </a:cubicBezTo>
                  <a:cubicBezTo>
                    <a:pt x="7251" y="7221"/>
                    <a:pt x="8017" y="6489"/>
                    <a:pt x="8559" y="5601"/>
                  </a:cubicBezTo>
                  <a:lnTo>
                    <a:pt x="8559" y="5601"/>
                  </a:lnTo>
                  <a:cubicBezTo>
                    <a:pt x="9050" y="5861"/>
                    <a:pt x="9585" y="6044"/>
                    <a:pt x="10139" y="6132"/>
                  </a:cubicBezTo>
                  <a:cubicBezTo>
                    <a:pt x="10410" y="6175"/>
                    <a:pt x="10681" y="6196"/>
                    <a:pt x="10951" y="6196"/>
                  </a:cubicBezTo>
                  <a:cubicBezTo>
                    <a:pt x="11892" y="6196"/>
                    <a:pt x="12818" y="5945"/>
                    <a:pt x="13638" y="5513"/>
                  </a:cubicBezTo>
                  <a:lnTo>
                    <a:pt x="13638" y="5513"/>
                  </a:lnTo>
                  <a:cubicBezTo>
                    <a:pt x="14172" y="6531"/>
                    <a:pt x="15016" y="7364"/>
                    <a:pt x="16016" y="7849"/>
                  </a:cubicBezTo>
                  <a:cubicBezTo>
                    <a:pt x="16246" y="7961"/>
                    <a:pt x="16482" y="8056"/>
                    <a:pt x="16723" y="8135"/>
                  </a:cubicBezTo>
                  <a:lnTo>
                    <a:pt x="16723" y="8135"/>
                  </a:lnTo>
                  <a:cubicBezTo>
                    <a:pt x="16556" y="8466"/>
                    <a:pt x="16400" y="8796"/>
                    <a:pt x="16252" y="9123"/>
                  </a:cubicBezTo>
                  <a:cubicBezTo>
                    <a:pt x="15378" y="11062"/>
                    <a:pt x="14859" y="12923"/>
                    <a:pt x="14478" y="14562"/>
                  </a:cubicBezTo>
                  <a:cubicBezTo>
                    <a:pt x="14105" y="16206"/>
                    <a:pt x="13874" y="17638"/>
                    <a:pt x="13701" y="18811"/>
                  </a:cubicBezTo>
                  <a:cubicBezTo>
                    <a:pt x="13529" y="19983"/>
                    <a:pt x="13418" y="20896"/>
                    <a:pt x="13342" y="21515"/>
                  </a:cubicBezTo>
                  <a:cubicBezTo>
                    <a:pt x="13308" y="21817"/>
                    <a:pt x="13282" y="22052"/>
                    <a:pt x="13262" y="22220"/>
                  </a:cubicBezTo>
                  <a:cubicBezTo>
                    <a:pt x="13246" y="22380"/>
                    <a:pt x="13244" y="22461"/>
                    <a:pt x="13244" y="22461"/>
                  </a:cubicBezTo>
                  <a:cubicBezTo>
                    <a:pt x="13244" y="22461"/>
                    <a:pt x="13262" y="22381"/>
                    <a:pt x="13286" y="22222"/>
                  </a:cubicBezTo>
                  <a:cubicBezTo>
                    <a:pt x="13311" y="22055"/>
                    <a:pt x="13346" y="21822"/>
                    <a:pt x="13390" y="21520"/>
                  </a:cubicBezTo>
                  <a:cubicBezTo>
                    <a:pt x="13484" y="20894"/>
                    <a:pt x="13619" y="19987"/>
                    <a:pt x="13793" y="18824"/>
                  </a:cubicBezTo>
                  <a:cubicBezTo>
                    <a:pt x="13980" y="17656"/>
                    <a:pt x="14224" y="16227"/>
                    <a:pt x="14608" y="14591"/>
                  </a:cubicBezTo>
                  <a:cubicBezTo>
                    <a:pt x="15000" y="12962"/>
                    <a:pt x="15529" y="11112"/>
                    <a:pt x="16406" y="9192"/>
                  </a:cubicBezTo>
                  <a:cubicBezTo>
                    <a:pt x="16558" y="8860"/>
                    <a:pt x="16719" y="8524"/>
                    <a:pt x="16892" y="8188"/>
                  </a:cubicBezTo>
                  <a:lnTo>
                    <a:pt x="16892" y="8188"/>
                  </a:lnTo>
                  <a:cubicBezTo>
                    <a:pt x="17396" y="8335"/>
                    <a:pt x="17915" y="8411"/>
                    <a:pt x="18431" y="8411"/>
                  </a:cubicBezTo>
                  <a:cubicBezTo>
                    <a:pt x="18995" y="8411"/>
                    <a:pt x="19554" y="8320"/>
                    <a:pt x="20080" y="8136"/>
                  </a:cubicBezTo>
                  <a:cubicBezTo>
                    <a:pt x="20711" y="7884"/>
                    <a:pt x="21287" y="7454"/>
                    <a:pt x="21588" y="6835"/>
                  </a:cubicBezTo>
                  <a:cubicBezTo>
                    <a:pt x="21741" y="6529"/>
                    <a:pt x="21774" y="6158"/>
                    <a:pt x="21670" y="5833"/>
                  </a:cubicBezTo>
                  <a:cubicBezTo>
                    <a:pt x="21579" y="5501"/>
                    <a:pt x="21337" y="5224"/>
                    <a:pt x="21052" y="5059"/>
                  </a:cubicBezTo>
                  <a:cubicBezTo>
                    <a:pt x="20750" y="4884"/>
                    <a:pt x="20410" y="4801"/>
                    <a:pt x="20073" y="4801"/>
                  </a:cubicBezTo>
                  <a:cubicBezTo>
                    <a:pt x="19769" y="4801"/>
                    <a:pt x="19466" y="4869"/>
                    <a:pt x="19197" y="4999"/>
                  </a:cubicBezTo>
                  <a:cubicBezTo>
                    <a:pt x="18627" y="5267"/>
                    <a:pt x="18201" y="5727"/>
                    <a:pt x="17860" y="6199"/>
                  </a:cubicBezTo>
                  <a:cubicBezTo>
                    <a:pt x="17465" y="6772"/>
                    <a:pt x="17126" y="7355"/>
                    <a:pt x="16824" y="7937"/>
                  </a:cubicBezTo>
                  <a:lnTo>
                    <a:pt x="16824" y="7937"/>
                  </a:lnTo>
                  <a:cubicBezTo>
                    <a:pt x="16581" y="7859"/>
                    <a:pt x="16343" y="7763"/>
                    <a:pt x="16113" y="7649"/>
                  </a:cubicBezTo>
                  <a:cubicBezTo>
                    <a:pt x="15156" y="7184"/>
                    <a:pt x="14347" y="6382"/>
                    <a:pt x="13837" y="5404"/>
                  </a:cubicBezTo>
                  <a:lnTo>
                    <a:pt x="13837" y="5404"/>
                  </a:lnTo>
                  <a:cubicBezTo>
                    <a:pt x="14140" y="5230"/>
                    <a:pt x="14428" y="5031"/>
                    <a:pt x="14694" y="4811"/>
                  </a:cubicBezTo>
                  <a:cubicBezTo>
                    <a:pt x="15292" y="4295"/>
                    <a:pt x="15880" y="3684"/>
                    <a:pt x="16069" y="2869"/>
                  </a:cubicBezTo>
                  <a:cubicBezTo>
                    <a:pt x="16157" y="2465"/>
                    <a:pt x="16107" y="2030"/>
                    <a:pt x="15912" y="1664"/>
                  </a:cubicBezTo>
                  <a:cubicBezTo>
                    <a:pt x="15724" y="1295"/>
                    <a:pt x="15340" y="1005"/>
                    <a:pt x="14917" y="974"/>
                  </a:cubicBezTo>
                  <a:cubicBezTo>
                    <a:pt x="14872" y="970"/>
                    <a:pt x="14828" y="968"/>
                    <a:pt x="14783" y="968"/>
                  </a:cubicBezTo>
                  <a:cubicBezTo>
                    <a:pt x="13986" y="968"/>
                    <a:pt x="13316" y="1614"/>
                    <a:pt x="13141" y="2333"/>
                  </a:cubicBezTo>
                  <a:cubicBezTo>
                    <a:pt x="12930" y="3095"/>
                    <a:pt x="13045" y="3875"/>
                    <a:pt x="13257" y="4587"/>
                  </a:cubicBezTo>
                  <a:cubicBezTo>
                    <a:pt x="13332" y="4832"/>
                    <a:pt x="13424" y="5069"/>
                    <a:pt x="13532" y="5299"/>
                  </a:cubicBezTo>
                  <a:lnTo>
                    <a:pt x="13532" y="5299"/>
                  </a:lnTo>
                  <a:cubicBezTo>
                    <a:pt x="12742" y="5715"/>
                    <a:pt x="11851" y="5956"/>
                    <a:pt x="10951" y="5956"/>
                  </a:cubicBezTo>
                  <a:cubicBezTo>
                    <a:pt x="10692" y="5956"/>
                    <a:pt x="10433" y="5936"/>
                    <a:pt x="10175" y="5895"/>
                  </a:cubicBezTo>
                  <a:cubicBezTo>
                    <a:pt x="9652" y="5812"/>
                    <a:pt x="9146" y="5640"/>
                    <a:pt x="8680" y="5394"/>
                  </a:cubicBezTo>
                  <a:lnTo>
                    <a:pt x="8680" y="5394"/>
                  </a:lnTo>
                  <a:cubicBezTo>
                    <a:pt x="8853" y="5083"/>
                    <a:pt x="8999" y="4754"/>
                    <a:pt x="9114" y="4413"/>
                  </a:cubicBezTo>
                  <a:cubicBezTo>
                    <a:pt x="9362" y="3695"/>
                    <a:pt x="9462" y="2935"/>
                    <a:pt x="9410" y="2179"/>
                  </a:cubicBezTo>
                  <a:cubicBezTo>
                    <a:pt x="9377" y="1797"/>
                    <a:pt x="9293" y="1407"/>
                    <a:pt x="9112" y="1052"/>
                  </a:cubicBezTo>
                  <a:cubicBezTo>
                    <a:pt x="8938" y="696"/>
                    <a:pt x="8647" y="384"/>
                    <a:pt x="8287" y="194"/>
                  </a:cubicBezTo>
                  <a:cubicBezTo>
                    <a:pt x="8065" y="74"/>
                    <a:pt x="7804" y="1"/>
                    <a:pt x="75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3637550" y="2051200"/>
              <a:ext cx="422875" cy="55200"/>
            </a:xfrm>
            <a:custGeom>
              <a:avLst/>
              <a:gdLst/>
              <a:ahLst/>
              <a:cxnLst/>
              <a:rect l="l" t="t" r="r" b="b"/>
              <a:pathLst>
                <a:path w="16915" h="2208" extrusionOk="0">
                  <a:moveTo>
                    <a:pt x="26" y="0"/>
                  </a:moveTo>
                  <a:cubicBezTo>
                    <a:pt x="12" y="0"/>
                    <a:pt x="0" y="12"/>
                    <a:pt x="0" y="27"/>
                  </a:cubicBezTo>
                  <a:lnTo>
                    <a:pt x="0" y="2181"/>
                  </a:lnTo>
                  <a:cubicBezTo>
                    <a:pt x="0" y="2196"/>
                    <a:pt x="12" y="2208"/>
                    <a:pt x="26" y="2208"/>
                  </a:cubicBezTo>
                  <a:lnTo>
                    <a:pt x="16889" y="2208"/>
                  </a:lnTo>
                  <a:cubicBezTo>
                    <a:pt x="16904" y="2208"/>
                    <a:pt x="16915" y="2196"/>
                    <a:pt x="16915" y="2181"/>
                  </a:cubicBezTo>
                  <a:lnTo>
                    <a:pt x="16915" y="27"/>
                  </a:lnTo>
                  <a:cubicBezTo>
                    <a:pt x="16915" y="12"/>
                    <a:pt x="16904" y="0"/>
                    <a:pt x="168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3637550" y="2130500"/>
              <a:ext cx="422900" cy="176100"/>
            </a:xfrm>
            <a:custGeom>
              <a:avLst/>
              <a:gdLst/>
              <a:ahLst/>
              <a:cxnLst/>
              <a:rect l="l" t="t" r="r" b="b"/>
              <a:pathLst>
                <a:path w="16916" h="7044" extrusionOk="0">
                  <a:moveTo>
                    <a:pt x="1102" y="1"/>
                  </a:moveTo>
                  <a:cubicBezTo>
                    <a:pt x="493" y="1"/>
                    <a:pt x="0" y="495"/>
                    <a:pt x="0" y="1104"/>
                  </a:cubicBezTo>
                  <a:cubicBezTo>
                    <a:pt x="0" y="1714"/>
                    <a:pt x="494" y="2208"/>
                    <a:pt x="1104" y="2208"/>
                  </a:cubicBezTo>
                  <a:lnTo>
                    <a:pt x="2718" y="2208"/>
                  </a:lnTo>
                  <a:lnTo>
                    <a:pt x="4860" y="6284"/>
                  </a:lnTo>
                  <a:cubicBezTo>
                    <a:pt x="5105" y="6751"/>
                    <a:pt x="5589" y="7043"/>
                    <a:pt x="6116" y="7043"/>
                  </a:cubicBezTo>
                  <a:lnTo>
                    <a:pt x="11371" y="7043"/>
                  </a:lnTo>
                  <a:cubicBezTo>
                    <a:pt x="11904" y="7043"/>
                    <a:pt x="12391" y="6745"/>
                    <a:pt x="12633" y="6271"/>
                  </a:cubicBezTo>
                  <a:lnTo>
                    <a:pt x="14715" y="2208"/>
                  </a:lnTo>
                  <a:lnTo>
                    <a:pt x="15812" y="2208"/>
                  </a:lnTo>
                  <a:cubicBezTo>
                    <a:pt x="16422" y="2208"/>
                    <a:pt x="16916" y="1714"/>
                    <a:pt x="16916" y="1104"/>
                  </a:cubicBezTo>
                  <a:cubicBezTo>
                    <a:pt x="16916" y="494"/>
                    <a:pt x="16422" y="1"/>
                    <a:pt x="15812" y="1"/>
                  </a:cubicBezTo>
                  <a:lnTo>
                    <a:pt x="1104" y="1"/>
                  </a:lnTo>
                  <a:cubicBezTo>
                    <a:pt x="1103" y="1"/>
                    <a:pt x="1103" y="1"/>
                    <a:pt x="1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3409875" y="1062725"/>
              <a:ext cx="327175" cy="555300"/>
            </a:xfrm>
            <a:custGeom>
              <a:avLst/>
              <a:gdLst/>
              <a:ahLst/>
              <a:cxnLst/>
              <a:rect l="l" t="t" r="r" b="b"/>
              <a:pathLst>
                <a:path w="13087" h="22212" extrusionOk="0">
                  <a:moveTo>
                    <a:pt x="12340" y="0"/>
                  </a:moveTo>
                  <a:cubicBezTo>
                    <a:pt x="12186" y="0"/>
                    <a:pt x="12007" y="10"/>
                    <a:pt x="11805" y="31"/>
                  </a:cubicBezTo>
                  <a:cubicBezTo>
                    <a:pt x="11066" y="106"/>
                    <a:pt x="10015" y="367"/>
                    <a:pt x="8793" y="906"/>
                  </a:cubicBezTo>
                  <a:cubicBezTo>
                    <a:pt x="7570" y="1442"/>
                    <a:pt x="6193" y="2295"/>
                    <a:pt x="4879" y="3508"/>
                  </a:cubicBezTo>
                  <a:cubicBezTo>
                    <a:pt x="3565" y="4716"/>
                    <a:pt x="2335" y="6309"/>
                    <a:pt x="1447" y="8199"/>
                  </a:cubicBezTo>
                  <a:cubicBezTo>
                    <a:pt x="577" y="10097"/>
                    <a:pt x="153" y="12065"/>
                    <a:pt x="79" y="13848"/>
                  </a:cubicBezTo>
                  <a:cubicBezTo>
                    <a:pt x="0" y="15636"/>
                    <a:pt x="238" y="17237"/>
                    <a:pt x="618" y="18518"/>
                  </a:cubicBezTo>
                  <a:cubicBezTo>
                    <a:pt x="995" y="19800"/>
                    <a:pt x="1474" y="20771"/>
                    <a:pt x="1893" y="21383"/>
                  </a:cubicBezTo>
                  <a:cubicBezTo>
                    <a:pt x="2268" y="21933"/>
                    <a:pt x="2569" y="22211"/>
                    <a:pt x="2730" y="22211"/>
                  </a:cubicBezTo>
                  <a:cubicBezTo>
                    <a:pt x="2749" y="22211"/>
                    <a:pt x="2766" y="22208"/>
                    <a:pt x="2781" y="22200"/>
                  </a:cubicBezTo>
                  <a:cubicBezTo>
                    <a:pt x="3106" y="22035"/>
                    <a:pt x="2552" y="20565"/>
                    <a:pt x="2282" y="18179"/>
                  </a:cubicBezTo>
                  <a:cubicBezTo>
                    <a:pt x="1995" y="15818"/>
                    <a:pt x="2130" y="12441"/>
                    <a:pt x="3625" y="9210"/>
                  </a:cubicBezTo>
                  <a:cubicBezTo>
                    <a:pt x="5128" y="5984"/>
                    <a:pt x="7619" y="3700"/>
                    <a:pt x="9608" y="2396"/>
                  </a:cubicBezTo>
                  <a:cubicBezTo>
                    <a:pt x="11605" y="1063"/>
                    <a:pt x="13086" y="536"/>
                    <a:pt x="13001" y="182"/>
                  </a:cubicBezTo>
                  <a:cubicBezTo>
                    <a:pt x="12975" y="69"/>
                    <a:pt x="12746" y="0"/>
                    <a:pt x="123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3789550" y="1028300"/>
              <a:ext cx="126050" cy="60050"/>
            </a:xfrm>
            <a:custGeom>
              <a:avLst/>
              <a:gdLst/>
              <a:ahLst/>
              <a:cxnLst/>
              <a:rect l="l" t="t" r="r" b="b"/>
              <a:pathLst>
                <a:path w="5042" h="2402" extrusionOk="0">
                  <a:moveTo>
                    <a:pt x="2508" y="1"/>
                  </a:moveTo>
                  <a:cubicBezTo>
                    <a:pt x="1774" y="1"/>
                    <a:pt x="1118" y="184"/>
                    <a:pt x="678" y="453"/>
                  </a:cubicBezTo>
                  <a:cubicBezTo>
                    <a:pt x="230" y="723"/>
                    <a:pt x="1" y="1071"/>
                    <a:pt x="55" y="1395"/>
                  </a:cubicBezTo>
                  <a:cubicBezTo>
                    <a:pt x="182" y="2051"/>
                    <a:pt x="1276" y="2390"/>
                    <a:pt x="2514" y="2401"/>
                  </a:cubicBezTo>
                  <a:cubicBezTo>
                    <a:pt x="2518" y="2401"/>
                    <a:pt x="2522" y="2401"/>
                    <a:pt x="2526" y="2401"/>
                  </a:cubicBezTo>
                  <a:cubicBezTo>
                    <a:pt x="3760" y="2401"/>
                    <a:pt x="4851" y="2074"/>
                    <a:pt x="4983" y="1421"/>
                  </a:cubicBezTo>
                  <a:cubicBezTo>
                    <a:pt x="5041" y="1096"/>
                    <a:pt x="4815" y="747"/>
                    <a:pt x="4371" y="472"/>
                  </a:cubicBezTo>
                  <a:cubicBezTo>
                    <a:pt x="3929" y="197"/>
                    <a:pt x="3267" y="4"/>
                    <a:pt x="2527" y="1"/>
                  </a:cubicBezTo>
                  <a:cubicBezTo>
                    <a:pt x="2521" y="1"/>
                    <a:pt x="2514" y="1"/>
                    <a:pt x="2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3771950" y="2274275"/>
              <a:ext cx="174900" cy="26850"/>
            </a:xfrm>
            <a:custGeom>
              <a:avLst/>
              <a:gdLst/>
              <a:ahLst/>
              <a:cxnLst/>
              <a:rect l="l" t="t" r="r" b="b"/>
              <a:pathLst>
                <a:path w="6996" h="1074" extrusionOk="0">
                  <a:moveTo>
                    <a:pt x="3664" y="0"/>
                  </a:moveTo>
                  <a:cubicBezTo>
                    <a:pt x="3600" y="0"/>
                    <a:pt x="3536" y="1"/>
                    <a:pt x="3471" y="3"/>
                  </a:cubicBezTo>
                  <a:cubicBezTo>
                    <a:pt x="2453" y="35"/>
                    <a:pt x="1552" y="280"/>
                    <a:pt x="944" y="542"/>
                  </a:cubicBezTo>
                  <a:cubicBezTo>
                    <a:pt x="333" y="803"/>
                    <a:pt x="1" y="1049"/>
                    <a:pt x="14" y="1069"/>
                  </a:cubicBezTo>
                  <a:cubicBezTo>
                    <a:pt x="15" y="1072"/>
                    <a:pt x="20" y="1074"/>
                    <a:pt x="26" y="1074"/>
                  </a:cubicBezTo>
                  <a:cubicBezTo>
                    <a:pt x="96" y="1074"/>
                    <a:pt x="446" y="900"/>
                    <a:pt x="1005" y="702"/>
                  </a:cubicBezTo>
                  <a:cubicBezTo>
                    <a:pt x="1615" y="485"/>
                    <a:pt x="2491" y="274"/>
                    <a:pt x="3478" y="243"/>
                  </a:cubicBezTo>
                  <a:cubicBezTo>
                    <a:pt x="3551" y="241"/>
                    <a:pt x="3624" y="240"/>
                    <a:pt x="3696" y="240"/>
                  </a:cubicBezTo>
                  <a:cubicBezTo>
                    <a:pt x="4595" y="240"/>
                    <a:pt x="5396" y="392"/>
                    <a:pt x="5973" y="557"/>
                  </a:cubicBezTo>
                  <a:cubicBezTo>
                    <a:pt x="6538" y="719"/>
                    <a:pt x="6896" y="873"/>
                    <a:pt x="6970" y="873"/>
                  </a:cubicBezTo>
                  <a:cubicBezTo>
                    <a:pt x="6977" y="873"/>
                    <a:pt x="6982" y="872"/>
                    <a:pt x="6983" y="869"/>
                  </a:cubicBezTo>
                  <a:cubicBezTo>
                    <a:pt x="6995" y="846"/>
                    <a:pt x="6649" y="621"/>
                    <a:pt x="6025" y="395"/>
                  </a:cubicBezTo>
                  <a:cubicBezTo>
                    <a:pt x="5442" y="183"/>
                    <a:pt x="4604" y="0"/>
                    <a:pt x="366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3709250" y="2183925"/>
              <a:ext cx="296950" cy="6025"/>
            </a:xfrm>
            <a:custGeom>
              <a:avLst/>
              <a:gdLst/>
              <a:ahLst/>
              <a:cxnLst/>
              <a:rect l="l" t="t" r="r" b="b"/>
              <a:pathLst>
                <a:path w="11878" h="241" extrusionOk="0">
                  <a:moveTo>
                    <a:pt x="5939" y="0"/>
                  </a:moveTo>
                  <a:cubicBezTo>
                    <a:pt x="2658" y="0"/>
                    <a:pt x="0" y="54"/>
                    <a:pt x="0" y="120"/>
                  </a:cubicBezTo>
                  <a:cubicBezTo>
                    <a:pt x="0" y="187"/>
                    <a:pt x="2659" y="240"/>
                    <a:pt x="5939" y="240"/>
                  </a:cubicBezTo>
                  <a:cubicBezTo>
                    <a:pt x="9218" y="240"/>
                    <a:pt x="11878" y="187"/>
                    <a:pt x="11878" y="120"/>
                  </a:cubicBezTo>
                  <a:cubicBezTo>
                    <a:pt x="11878" y="54"/>
                    <a:pt x="9219" y="0"/>
                    <a:pt x="593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3735225" y="2229800"/>
              <a:ext cx="248000" cy="7825"/>
            </a:xfrm>
            <a:custGeom>
              <a:avLst/>
              <a:gdLst/>
              <a:ahLst/>
              <a:cxnLst/>
              <a:rect l="l" t="t" r="r" b="b"/>
              <a:pathLst>
                <a:path w="9920" h="313" extrusionOk="0">
                  <a:moveTo>
                    <a:pt x="9311" y="0"/>
                  </a:moveTo>
                  <a:cubicBezTo>
                    <a:pt x="9083" y="0"/>
                    <a:pt x="8797" y="3"/>
                    <a:pt x="8464" y="8"/>
                  </a:cubicBezTo>
                  <a:lnTo>
                    <a:pt x="4959" y="65"/>
                  </a:lnTo>
                  <a:lnTo>
                    <a:pt x="1454" y="106"/>
                  </a:lnTo>
                  <a:cubicBezTo>
                    <a:pt x="557" y="119"/>
                    <a:pt x="1" y="138"/>
                    <a:pt x="0" y="169"/>
                  </a:cubicBezTo>
                  <a:cubicBezTo>
                    <a:pt x="0" y="202"/>
                    <a:pt x="555" y="245"/>
                    <a:pt x="1452" y="276"/>
                  </a:cubicBezTo>
                  <a:cubicBezTo>
                    <a:pt x="2090" y="298"/>
                    <a:pt x="2900" y="313"/>
                    <a:pt x="3806" y="313"/>
                  </a:cubicBezTo>
                  <a:cubicBezTo>
                    <a:pt x="4177" y="313"/>
                    <a:pt x="4565" y="310"/>
                    <a:pt x="4963" y="305"/>
                  </a:cubicBezTo>
                  <a:cubicBezTo>
                    <a:pt x="6333" y="285"/>
                    <a:pt x="7573" y="234"/>
                    <a:pt x="8470" y="177"/>
                  </a:cubicBezTo>
                  <a:cubicBezTo>
                    <a:pt x="9366" y="121"/>
                    <a:pt x="9919" y="62"/>
                    <a:pt x="9918" y="30"/>
                  </a:cubicBezTo>
                  <a:cubicBezTo>
                    <a:pt x="9917" y="8"/>
                    <a:pt x="9697" y="0"/>
                    <a:pt x="931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4213975" y="765600"/>
              <a:ext cx="325000" cy="324975"/>
            </a:xfrm>
            <a:custGeom>
              <a:avLst/>
              <a:gdLst/>
              <a:ahLst/>
              <a:cxnLst/>
              <a:rect l="l" t="t" r="r" b="b"/>
              <a:pathLst>
                <a:path w="13000" h="12999" extrusionOk="0">
                  <a:moveTo>
                    <a:pt x="6499" y="0"/>
                  </a:moveTo>
                  <a:cubicBezTo>
                    <a:pt x="2910" y="0"/>
                    <a:pt x="1" y="2911"/>
                    <a:pt x="1" y="6499"/>
                  </a:cubicBezTo>
                  <a:cubicBezTo>
                    <a:pt x="1" y="10088"/>
                    <a:pt x="2911" y="12999"/>
                    <a:pt x="6499" y="12999"/>
                  </a:cubicBezTo>
                  <a:cubicBezTo>
                    <a:pt x="10089" y="12999"/>
                    <a:pt x="12999" y="10088"/>
                    <a:pt x="12999" y="6499"/>
                  </a:cubicBezTo>
                  <a:cubicBezTo>
                    <a:pt x="12999" y="2909"/>
                    <a:pt x="10089" y="0"/>
                    <a:pt x="6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2758650" y="1293475"/>
              <a:ext cx="2287425" cy="759425"/>
            </a:xfrm>
            <a:custGeom>
              <a:avLst/>
              <a:gdLst/>
              <a:ahLst/>
              <a:cxnLst/>
              <a:rect l="l" t="t" r="r" b="b"/>
              <a:pathLst>
                <a:path w="91497" h="30377" extrusionOk="0">
                  <a:moveTo>
                    <a:pt x="81819" y="0"/>
                  </a:moveTo>
                  <a:cubicBezTo>
                    <a:pt x="81356" y="0"/>
                    <a:pt x="80899" y="6"/>
                    <a:pt x="80450" y="14"/>
                  </a:cubicBezTo>
                  <a:cubicBezTo>
                    <a:pt x="78831" y="49"/>
                    <a:pt x="77307" y="137"/>
                    <a:pt x="75884" y="246"/>
                  </a:cubicBezTo>
                  <a:cubicBezTo>
                    <a:pt x="73038" y="467"/>
                    <a:pt x="70597" y="756"/>
                    <a:pt x="68604" y="1019"/>
                  </a:cubicBezTo>
                  <a:cubicBezTo>
                    <a:pt x="66613" y="1282"/>
                    <a:pt x="65072" y="1520"/>
                    <a:pt x="64028" y="1686"/>
                  </a:cubicBezTo>
                  <a:lnTo>
                    <a:pt x="62841" y="1885"/>
                  </a:lnTo>
                  <a:cubicBezTo>
                    <a:pt x="62575" y="1931"/>
                    <a:pt x="62439" y="1960"/>
                    <a:pt x="62439" y="1960"/>
                  </a:cubicBezTo>
                  <a:cubicBezTo>
                    <a:pt x="62439" y="1960"/>
                    <a:pt x="62577" y="1947"/>
                    <a:pt x="62846" y="1909"/>
                  </a:cubicBezTo>
                  <a:lnTo>
                    <a:pt x="64036" y="1734"/>
                  </a:lnTo>
                  <a:cubicBezTo>
                    <a:pt x="65081" y="1584"/>
                    <a:pt x="66625" y="1360"/>
                    <a:pt x="68616" y="1112"/>
                  </a:cubicBezTo>
                  <a:cubicBezTo>
                    <a:pt x="70609" y="864"/>
                    <a:pt x="73050" y="588"/>
                    <a:pt x="75894" y="380"/>
                  </a:cubicBezTo>
                  <a:cubicBezTo>
                    <a:pt x="77315" y="278"/>
                    <a:pt x="78838" y="195"/>
                    <a:pt x="80453" y="167"/>
                  </a:cubicBezTo>
                  <a:cubicBezTo>
                    <a:pt x="80837" y="161"/>
                    <a:pt x="81226" y="157"/>
                    <a:pt x="81621" y="157"/>
                  </a:cubicBezTo>
                  <a:cubicBezTo>
                    <a:pt x="82885" y="157"/>
                    <a:pt x="84202" y="195"/>
                    <a:pt x="85560" y="330"/>
                  </a:cubicBezTo>
                  <a:cubicBezTo>
                    <a:pt x="86450" y="421"/>
                    <a:pt x="87359" y="550"/>
                    <a:pt x="88265" y="779"/>
                  </a:cubicBezTo>
                  <a:cubicBezTo>
                    <a:pt x="89156" y="1011"/>
                    <a:pt x="90101" y="1327"/>
                    <a:pt x="90776" y="1999"/>
                  </a:cubicBezTo>
                  <a:cubicBezTo>
                    <a:pt x="91113" y="2338"/>
                    <a:pt x="91304" y="2793"/>
                    <a:pt x="91307" y="3270"/>
                  </a:cubicBezTo>
                  <a:cubicBezTo>
                    <a:pt x="91305" y="3751"/>
                    <a:pt x="91149" y="4229"/>
                    <a:pt x="90910" y="4665"/>
                  </a:cubicBezTo>
                  <a:cubicBezTo>
                    <a:pt x="90430" y="5545"/>
                    <a:pt x="89703" y="6300"/>
                    <a:pt x="88927" y="6999"/>
                  </a:cubicBezTo>
                  <a:cubicBezTo>
                    <a:pt x="87353" y="8392"/>
                    <a:pt x="85511" y="9580"/>
                    <a:pt x="83571" y="10705"/>
                  </a:cubicBezTo>
                  <a:cubicBezTo>
                    <a:pt x="81625" y="11824"/>
                    <a:pt x="79559" y="12869"/>
                    <a:pt x="77409" y="13868"/>
                  </a:cubicBezTo>
                  <a:cubicBezTo>
                    <a:pt x="68790" y="17841"/>
                    <a:pt x="58874" y="21213"/>
                    <a:pt x="48300" y="24065"/>
                  </a:cubicBezTo>
                  <a:cubicBezTo>
                    <a:pt x="37722" y="26882"/>
                    <a:pt x="27451" y="28925"/>
                    <a:pt x="18004" y="29807"/>
                  </a:cubicBezTo>
                  <a:cubicBezTo>
                    <a:pt x="15642" y="30020"/>
                    <a:pt x="13331" y="30155"/>
                    <a:pt x="11087" y="30165"/>
                  </a:cubicBezTo>
                  <a:cubicBezTo>
                    <a:pt x="11040" y="30165"/>
                    <a:pt x="10993" y="30165"/>
                    <a:pt x="10946" y="30165"/>
                  </a:cubicBezTo>
                  <a:cubicBezTo>
                    <a:pt x="8752" y="30165"/>
                    <a:pt x="6614" y="30063"/>
                    <a:pt x="4591" y="29680"/>
                  </a:cubicBezTo>
                  <a:cubicBezTo>
                    <a:pt x="3563" y="29481"/>
                    <a:pt x="2556" y="29203"/>
                    <a:pt x="1674" y="28725"/>
                  </a:cubicBezTo>
                  <a:cubicBezTo>
                    <a:pt x="1235" y="28488"/>
                    <a:pt x="839" y="28178"/>
                    <a:pt x="550" y="27794"/>
                  </a:cubicBezTo>
                  <a:cubicBezTo>
                    <a:pt x="271" y="27403"/>
                    <a:pt x="110" y="26929"/>
                    <a:pt x="219" y="26468"/>
                  </a:cubicBezTo>
                  <a:cubicBezTo>
                    <a:pt x="305" y="26005"/>
                    <a:pt x="554" y="25583"/>
                    <a:pt x="819" y="25196"/>
                  </a:cubicBezTo>
                  <a:cubicBezTo>
                    <a:pt x="1084" y="24804"/>
                    <a:pt x="1405" y="24456"/>
                    <a:pt x="1723" y="24116"/>
                  </a:cubicBezTo>
                  <a:cubicBezTo>
                    <a:pt x="2373" y="23446"/>
                    <a:pt x="3078" y="22856"/>
                    <a:pt x="3783" y="22306"/>
                  </a:cubicBezTo>
                  <a:cubicBezTo>
                    <a:pt x="6629" y="20128"/>
                    <a:pt x="9471" y="18528"/>
                    <a:pt x="11971" y="17166"/>
                  </a:cubicBezTo>
                  <a:cubicBezTo>
                    <a:pt x="14482" y="15816"/>
                    <a:pt x="16698" y="14754"/>
                    <a:pt x="18520" y="13912"/>
                  </a:cubicBezTo>
                  <a:cubicBezTo>
                    <a:pt x="20345" y="13074"/>
                    <a:pt x="21776" y="12456"/>
                    <a:pt x="22750" y="12044"/>
                  </a:cubicBezTo>
                  <a:cubicBezTo>
                    <a:pt x="23234" y="11840"/>
                    <a:pt x="23603" y="11684"/>
                    <a:pt x="23859" y="11577"/>
                  </a:cubicBezTo>
                  <a:cubicBezTo>
                    <a:pt x="24108" y="11471"/>
                    <a:pt x="24234" y="11411"/>
                    <a:pt x="24234" y="11411"/>
                  </a:cubicBezTo>
                  <a:lnTo>
                    <a:pt x="24234" y="11411"/>
                  </a:lnTo>
                  <a:cubicBezTo>
                    <a:pt x="24234" y="11411"/>
                    <a:pt x="24102" y="11456"/>
                    <a:pt x="23849" y="11555"/>
                  </a:cubicBezTo>
                  <a:lnTo>
                    <a:pt x="22732" y="12000"/>
                  </a:lnTo>
                  <a:cubicBezTo>
                    <a:pt x="21751" y="12398"/>
                    <a:pt x="20313" y="13002"/>
                    <a:pt x="18482" y="13828"/>
                  </a:cubicBezTo>
                  <a:cubicBezTo>
                    <a:pt x="16652" y="14657"/>
                    <a:pt x="14428" y="15708"/>
                    <a:pt x="11908" y="17048"/>
                  </a:cubicBezTo>
                  <a:cubicBezTo>
                    <a:pt x="9398" y="18401"/>
                    <a:pt x="6547" y="19992"/>
                    <a:pt x="3679" y="22173"/>
                  </a:cubicBezTo>
                  <a:cubicBezTo>
                    <a:pt x="2968" y="22724"/>
                    <a:pt x="2256" y="23315"/>
                    <a:pt x="1596" y="23993"/>
                  </a:cubicBezTo>
                  <a:cubicBezTo>
                    <a:pt x="1271" y="24338"/>
                    <a:pt x="945" y="24689"/>
                    <a:pt x="671" y="25093"/>
                  </a:cubicBezTo>
                  <a:cubicBezTo>
                    <a:pt x="397" y="25493"/>
                    <a:pt x="135" y="25926"/>
                    <a:pt x="38" y="26434"/>
                  </a:cubicBezTo>
                  <a:cubicBezTo>
                    <a:pt x="15" y="26559"/>
                    <a:pt x="13" y="26690"/>
                    <a:pt x="1" y="26819"/>
                  </a:cubicBezTo>
                  <a:cubicBezTo>
                    <a:pt x="14" y="26950"/>
                    <a:pt x="32" y="27080"/>
                    <a:pt x="57" y="27209"/>
                  </a:cubicBezTo>
                  <a:cubicBezTo>
                    <a:pt x="127" y="27459"/>
                    <a:pt x="251" y="27691"/>
                    <a:pt x="398" y="27905"/>
                  </a:cubicBezTo>
                  <a:cubicBezTo>
                    <a:pt x="709" y="28322"/>
                    <a:pt x="1128" y="28647"/>
                    <a:pt x="1581" y="28894"/>
                  </a:cubicBezTo>
                  <a:cubicBezTo>
                    <a:pt x="2494" y="29390"/>
                    <a:pt x="3515" y="29671"/>
                    <a:pt x="4553" y="29877"/>
                  </a:cubicBezTo>
                  <a:cubicBezTo>
                    <a:pt x="6628" y="30273"/>
                    <a:pt x="8814" y="30377"/>
                    <a:pt x="11052" y="30377"/>
                  </a:cubicBezTo>
                  <a:cubicBezTo>
                    <a:pt x="11064" y="30377"/>
                    <a:pt x="11076" y="30377"/>
                    <a:pt x="11088" y="30377"/>
                  </a:cubicBezTo>
                  <a:cubicBezTo>
                    <a:pt x="13341" y="30370"/>
                    <a:pt x="15658" y="30238"/>
                    <a:pt x="18024" y="30028"/>
                  </a:cubicBezTo>
                  <a:cubicBezTo>
                    <a:pt x="27493" y="29156"/>
                    <a:pt x="37774" y="27117"/>
                    <a:pt x="48363" y="24296"/>
                  </a:cubicBezTo>
                  <a:cubicBezTo>
                    <a:pt x="58948" y="21442"/>
                    <a:pt x="68872" y="18062"/>
                    <a:pt x="77502" y="14070"/>
                  </a:cubicBezTo>
                  <a:cubicBezTo>
                    <a:pt x="79655" y="13065"/>
                    <a:pt x="81724" y="12015"/>
                    <a:pt x="83676" y="10888"/>
                  </a:cubicBezTo>
                  <a:cubicBezTo>
                    <a:pt x="85622" y="9755"/>
                    <a:pt x="87470" y="8559"/>
                    <a:pt x="89059" y="7149"/>
                  </a:cubicBezTo>
                  <a:cubicBezTo>
                    <a:pt x="89844" y="6437"/>
                    <a:pt x="90582" y="5673"/>
                    <a:pt x="91079" y="4756"/>
                  </a:cubicBezTo>
                  <a:cubicBezTo>
                    <a:pt x="91327" y="4301"/>
                    <a:pt x="91497" y="3791"/>
                    <a:pt x="91496" y="3269"/>
                  </a:cubicBezTo>
                  <a:cubicBezTo>
                    <a:pt x="91495" y="2746"/>
                    <a:pt x="91270" y="2230"/>
                    <a:pt x="90911" y="1872"/>
                  </a:cubicBezTo>
                  <a:cubicBezTo>
                    <a:pt x="90179" y="1151"/>
                    <a:pt x="89214" y="843"/>
                    <a:pt x="88308" y="606"/>
                  </a:cubicBezTo>
                  <a:cubicBezTo>
                    <a:pt x="87390" y="376"/>
                    <a:pt x="86473" y="251"/>
                    <a:pt x="85578" y="161"/>
                  </a:cubicBezTo>
                  <a:cubicBezTo>
                    <a:pt x="84282" y="37"/>
                    <a:pt x="83026" y="0"/>
                    <a:pt x="81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2961000" y="1014275"/>
              <a:ext cx="1720250" cy="415225"/>
            </a:xfrm>
            <a:custGeom>
              <a:avLst/>
              <a:gdLst/>
              <a:ahLst/>
              <a:cxnLst/>
              <a:rect l="l" t="t" r="r" b="b"/>
              <a:pathLst>
                <a:path w="68810" h="16609" extrusionOk="0">
                  <a:moveTo>
                    <a:pt x="16295" y="1"/>
                  </a:moveTo>
                  <a:cubicBezTo>
                    <a:pt x="14000" y="1"/>
                    <a:pt x="11358" y="86"/>
                    <a:pt x="8428" y="406"/>
                  </a:cubicBezTo>
                  <a:cubicBezTo>
                    <a:pt x="7056" y="569"/>
                    <a:pt x="5617" y="779"/>
                    <a:pt x="4151" y="1161"/>
                  </a:cubicBezTo>
                  <a:cubicBezTo>
                    <a:pt x="3418" y="1352"/>
                    <a:pt x="2679" y="1591"/>
                    <a:pt x="1961" y="1927"/>
                  </a:cubicBezTo>
                  <a:cubicBezTo>
                    <a:pt x="1605" y="2102"/>
                    <a:pt x="1253" y="2300"/>
                    <a:pt x="932" y="2553"/>
                  </a:cubicBezTo>
                  <a:cubicBezTo>
                    <a:pt x="613" y="2806"/>
                    <a:pt x="319" y="3127"/>
                    <a:pt x="166" y="3534"/>
                  </a:cubicBezTo>
                  <a:cubicBezTo>
                    <a:pt x="0" y="3941"/>
                    <a:pt x="64" y="4410"/>
                    <a:pt x="230" y="4801"/>
                  </a:cubicBezTo>
                  <a:cubicBezTo>
                    <a:pt x="389" y="5207"/>
                    <a:pt x="679" y="5530"/>
                    <a:pt x="964" y="5848"/>
                  </a:cubicBezTo>
                  <a:cubicBezTo>
                    <a:pt x="1570" y="6450"/>
                    <a:pt x="2284" y="6942"/>
                    <a:pt x="3033" y="7382"/>
                  </a:cubicBezTo>
                  <a:cubicBezTo>
                    <a:pt x="4537" y="8257"/>
                    <a:pt x="6183" y="8967"/>
                    <a:pt x="7894" y="9609"/>
                  </a:cubicBezTo>
                  <a:cubicBezTo>
                    <a:pt x="11322" y="10889"/>
                    <a:pt x="15030" y="11907"/>
                    <a:pt x="18905" y="12794"/>
                  </a:cubicBezTo>
                  <a:cubicBezTo>
                    <a:pt x="22783" y="13678"/>
                    <a:pt x="26836" y="14411"/>
                    <a:pt x="31010" y="15008"/>
                  </a:cubicBezTo>
                  <a:cubicBezTo>
                    <a:pt x="38276" y="16039"/>
                    <a:pt x="45310" y="16609"/>
                    <a:pt x="51832" y="16609"/>
                  </a:cubicBezTo>
                  <a:cubicBezTo>
                    <a:pt x="52803" y="16609"/>
                    <a:pt x="53763" y="16596"/>
                    <a:pt x="54710" y="16570"/>
                  </a:cubicBezTo>
                  <a:cubicBezTo>
                    <a:pt x="58358" y="16445"/>
                    <a:pt x="61849" y="16179"/>
                    <a:pt x="65004" y="15322"/>
                  </a:cubicBezTo>
                  <a:cubicBezTo>
                    <a:pt x="65789" y="15099"/>
                    <a:pt x="66551" y="14825"/>
                    <a:pt x="67247" y="14440"/>
                  </a:cubicBezTo>
                  <a:cubicBezTo>
                    <a:pt x="67598" y="14253"/>
                    <a:pt x="67917" y="14012"/>
                    <a:pt x="68206" y="13740"/>
                  </a:cubicBezTo>
                  <a:cubicBezTo>
                    <a:pt x="68472" y="13445"/>
                    <a:pt x="68691" y="13094"/>
                    <a:pt x="68754" y="12693"/>
                  </a:cubicBezTo>
                  <a:cubicBezTo>
                    <a:pt x="68809" y="12284"/>
                    <a:pt x="68660" y="11891"/>
                    <a:pt x="68461" y="11570"/>
                  </a:cubicBezTo>
                  <a:cubicBezTo>
                    <a:pt x="68254" y="11250"/>
                    <a:pt x="67999" y="10975"/>
                    <a:pt x="67733" y="10724"/>
                  </a:cubicBezTo>
                  <a:cubicBezTo>
                    <a:pt x="67190" y="10231"/>
                    <a:pt x="66595" y="9835"/>
                    <a:pt x="66004" y="9474"/>
                  </a:cubicBezTo>
                  <a:cubicBezTo>
                    <a:pt x="63606" y="8073"/>
                    <a:pt x="61244" y="7206"/>
                    <a:pt x="59180" y="6470"/>
                  </a:cubicBezTo>
                  <a:cubicBezTo>
                    <a:pt x="57105" y="5748"/>
                    <a:pt x="55290" y="5217"/>
                    <a:pt x="53800" y="4809"/>
                  </a:cubicBezTo>
                  <a:cubicBezTo>
                    <a:pt x="52310" y="4402"/>
                    <a:pt x="51145" y="4118"/>
                    <a:pt x="50353" y="3933"/>
                  </a:cubicBezTo>
                  <a:lnTo>
                    <a:pt x="49452" y="3728"/>
                  </a:lnTo>
                  <a:cubicBezTo>
                    <a:pt x="49247" y="3684"/>
                    <a:pt x="49142" y="3666"/>
                    <a:pt x="49142" y="3666"/>
                  </a:cubicBezTo>
                  <a:lnTo>
                    <a:pt x="49142" y="3666"/>
                  </a:lnTo>
                  <a:cubicBezTo>
                    <a:pt x="49142" y="3667"/>
                    <a:pt x="49244" y="3699"/>
                    <a:pt x="49445" y="3752"/>
                  </a:cubicBezTo>
                  <a:lnTo>
                    <a:pt x="50341" y="3979"/>
                  </a:lnTo>
                  <a:cubicBezTo>
                    <a:pt x="51129" y="4180"/>
                    <a:pt x="52291" y="4478"/>
                    <a:pt x="53775" y="4900"/>
                  </a:cubicBezTo>
                  <a:cubicBezTo>
                    <a:pt x="55259" y="5321"/>
                    <a:pt x="57069" y="5864"/>
                    <a:pt x="59135" y="6595"/>
                  </a:cubicBezTo>
                  <a:cubicBezTo>
                    <a:pt x="61190" y="7341"/>
                    <a:pt x="63545" y="8220"/>
                    <a:pt x="65915" y="9619"/>
                  </a:cubicBezTo>
                  <a:cubicBezTo>
                    <a:pt x="66500" y="9978"/>
                    <a:pt x="67087" y="10373"/>
                    <a:pt x="67612" y="10855"/>
                  </a:cubicBezTo>
                  <a:cubicBezTo>
                    <a:pt x="67870" y="11100"/>
                    <a:pt x="68114" y="11365"/>
                    <a:pt x="68307" y="11666"/>
                  </a:cubicBezTo>
                  <a:cubicBezTo>
                    <a:pt x="68493" y="11968"/>
                    <a:pt x="68619" y="12319"/>
                    <a:pt x="68570" y="12667"/>
                  </a:cubicBezTo>
                  <a:cubicBezTo>
                    <a:pt x="68513" y="13020"/>
                    <a:pt x="68317" y="13334"/>
                    <a:pt x="68069" y="13609"/>
                  </a:cubicBezTo>
                  <a:cubicBezTo>
                    <a:pt x="67798" y="13863"/>
                    <a:pt x="67494" y="14092"/>
                    <a:pt x="67153" y="14272"/>
                  </a:cubicBezTo>
                  <a:cubicBezTo>
                    <a:pt x="66476" y="14643"/>
                    <a:pt x="65725" y="14913"/>
                    <a:pt x="64950" y="15131"/>
                  </a:cubicBezTo>
                  <a:cubicBezTo>
                    <a:pt x="61825" y="15972"/>
                    <a:pt x="58341" y="16231"/>
                    <a:pt x="54704" y="16350"/>
                  </a:cubicBezTo>
                  <a:cubicBezTo>
                    <a:pt x="53810" y="16372"/>
                    <a:pt x="52905" y="16384"/>
                    <a:pt x="51990" y="16384"/>
                  </a:cubicBezTo>
                  <a:cubicBezTo>
                    <a:pt x="45437" y="16384"/>
                    <a:pt x="38358" y="15809"/>
                    <a:pt x="31044" y="14771"/>
                  </a:cubicBezTo>
                  <a:cubicBezTo>
                    <a:pt x="26877" y="14174"/>
                    <a:pt x="22828" y="13444"/>
                    <a:pt x="18958" y="12565"/>
                  </a:cubicBezTo>
                  <a:cubicBezTo>
                    <a:pt x="15090" y="11682"/>
                    <a:pt x="11388" y="10671"/>
                    <a:pt x="7972" y="9401"/>
                  </a:cubicBezTo>
                  <a:cubicBezTo>
                    <a:pt x="6267" y="8766"/>
                    <a:pt x="4629" y="8062"/>
                    <a:pt x="3140" y="7200"/>
                  </a:cubicBezTo>
                  <a:cubicBezTo>
                    <a:pt x="2400" y="6768"/>
                    <a:pt x="1698" y="6283"/>
                    <a:pt x="1111" y="5704"/>
                  </a:cubicBezTo>
                  <a:cubicBezTo>
                    <a:pt x="839" y="5400"/>
                    <a:pt x="559" y="5090"/>
                    <a:pt x="416" y="4722"/>
                  </a:cubicBezTo>
                  <a:cubicBezTo>
                    <a:pt x="265" y="4364"/>
                    <a:pt x="209" y="3959"/>
                    <a:pt x="354" y="3603"/>
                  </a:cubicBezTo>
                  <a:cubicBezTo>
                    <a:pt x="486" y="3245"/>
                    <a:pt x="753" y="2947"/>
                    <a:pt x="1054" y="2706"/>
                  </a:cubicBezTo>
                  <a:cubicBezTo>
                    <a:pt x="1358" y="2465"/>
                    <a:pt x="1699" y="2271"/>
                    <a:pt x="2045" y="2101"/>
                  </a:cubicBezTo>
                  <a:cubicBezTo>
                    <a:pt x="2745" y="1770"/>
                    <a:pt x="3474" y="1531"/>
                    <a:pt x="4199" y="1340"/>
                  </a:cubicBezTo>
                  <a:cubicBezTo>
                    <a:pt x="5650" y="957"/>
                    <a:pt x="7081" y="743"/>
                    <a:pt x="8448" y="574"/>
                  </a:cubicBezTo>
                  <a:cubicBezTo>
                    <a:pt x="11625" y="215"/>
                    <a:pt x="14466" y="130"/>
                    <a:pt x="16893" y="130"/>
                  </a:cubicBezTo>
                  <a:cubicBezTo>
                    <a:pt x="18657" y="130"/>
                    <a:pt x="20203" y="175"/>
                    <a:pt x="21501" y="191"/>
                  </a:cubicBezTo>
                  <a:lnTo>
                    <a:pt x="25058" y="242"/>
                  </a:lnTo>
                  <a:lnTo>
                    <a:pt x="25983" y="249"/>
                  </a:lnTo>
                  <a:cubicBezTo>
                    <a:pt x="26191" y="249"/>
                    <a:pt x="26298" y="244"/>
                    <a:pt x="26298" y="244"/>
                  </a:cubicBezTo>
                  <a:cubicBezTo>
                    <a:pt x="26298" y="244"/>
                    <a:pt x="26191" y="233"/>
                    <a:pt x="25983" y="225"/>
                  </a:cubicBezTo>
                  <a:lnTo>
                    <a:pt x="25058" y="194"/>
                  </a:lnTo>
                  <a:lnTo>
                    <a:pt x="21502" y="98"/>
                  </a:lnTo>
                  <a:cubicBezTo>
                    <a:pt x="20061" y="67"/>
                    <a:pt x="18312" y="1"/>
                    <a:pt x="16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2564450" y="1798300"/>
              <a:ext cx="500775" cy="441500"/>
            </a:xfrm>
            <a:custGeom>
              <a:avLst/>
              <a:gdLst/>
              <a:ahLst/>
              <a:cxnLst/>
              <a:rect l="l" t="t" r="r" b="b"/>
              <a:pathLst>
                <a:path w="20031" h="17660" extrusionOk="0">
                  <a:moveTo>
                    <a:pt x="10019" y="1"/>
                  </a:moveTo>
                  <a:cubicBezTo>
                    <a:pt x="6540" y="1"/>
                    <a:pt x="3242" y="2071"/>
                    <a:pt x="1844" y="5491"/>
                  </a:cubicBezTo>
                  <a:cubicBezTo>
                    <a:pt x="0" y="10004"/>
                    <a:pt x="2164" y="15158"/>
                    <a:pt x="6677" y="17001"/>
                  </a:cubicBezTo>
                  <a:cubicBezTo>
                    <a:pt x="7770" y="17448"/>
                    <a:pt x="8901" y="17660"/>
                    <a:pt x="10013" y="17660"/>
                  </a:cubicBezTo>
                  <a:cubicBezTo>
                    <a:pt x="13492" y="17660"/>
                    <a:pt x="16789" y="15589"/>
                    <a:pt x="18187" y="12170"/>
                  </a:cubicBezTo>
                  <a:cubicBezTo>
                    <a:pt x="20030" y="7657"/>
                    <a:pt x="17868" y="2503"/>
                    <a:pt x="13355" y="659"/>
                  </a:cubicBezTo>
                  <a:cubicBezTo>
                    <a:pt x="12262" y="212"/>
                    <a:pt x="11131" y="1"/>
                    <a:pt x="10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4886100" y="1136750"/>
              <a:ext cx="378250" cy="378225"/>
            </a:xfrm>
            <a:custGeom>
              <a:avLst/>
              <a:gdLst/>
              <a:ahLst/>
              <a:cxnLst/>
              <a:rect l="l" t="t" r="r" b="b"/>
              <a:pathLst>
                <a:path w="15130" h="15129" extrusionOk="0">
                  <a:moveTo>
                    <a:pt x="7565" y="0"/>
                  </a:moveTo>
                  <a:cubicBezTo>
                    <a:pt x="3387" y="0"/>
                    <a:pt x="1" y="3388"/>
                    <a:pt x="1" y="7564"/>
                  </a:cubicBezTo>
                  <a:cubicBezTo>
                    <a:pt x="1" y="11742"/>
                    <a:pt x="3387" y="15129"/>
                    <a:pt x="7565" y="15129"/>
                  </a:cubicBezTo>
                  <a:cubicBezTo>
                    <a:pt x="11743" y="15129"/>
                    <a:pt x="15129" y="11742"/>
                    <a:pt x="15129" y="7564"/>
                  </a:cubicBezTo>
                  <a:cubicBezTo>
                    <a:pt x="15129" y="3388"/>
                    <a:pt x="11743" y="0"/>
                    <a:pt x="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3132850" y="695650"/>
              <a:ext cx="415900" cy="415875"/>
            </a:xfrm>
            <a:custGeom>
              <a:avLst/>
              <a:gdLst/>
              <a:ahLst/>
              <a:cxnLst/>
              <a:rect l="l" t="t" r="r" b="b"/>
              <a:pathLst>
                <a:path w="16636" h="16635" extrusionOk="0">
                  <a:moveTo>
                    <a:pt x="8318" y="0"/>
                  </a:moveTo>
                  <a:cubicBezTo>
                    <a:pt x="3724" y="0"/>
                    <a:pt x="1" y="3724"/>
                    <a:pt x="1" y="8317"/>
                  </a:cubicBezTo>
                  <a:cubicBezTo>
                    <a:pt x="1" y="12910"/>
                    <a:pt x="3724" y="16634"/>
                    <a:pt x="8318" y="16634"/>
                  </a:cubicBezTo>
                  <a:cubicBezTo>
                    <a:pt x="12912" y="16634"/>
                    <a:pt x="16636" y="12910"/>
                    <a:pt x="16636" y="8317"/>
                  </a:cubicBezTo>
                  <a:cubicBezTo>
                    <a:pt x="16636" y="3724"/>
                    <a:pt x="12912" y="0"/>
                    <a:pt x="83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4343525" y="1652675"/>
              <a:ext cx="267400" cy="267400"/>
            </a:xfrm>
            <a:custGeom>
              <a:avLst/>
              <a:gdLst/>
              <a:ahLst/>
              <a:cxnLst/>
              <a:rect l="l" t="t" r="r" b="b"/>
              <a:pathLst>
                <a:path w="10696" h="10696" extrusionOk="0">
                  <a:moveTo>
                    <a:pt x="5348" y="0"/>
                  </a:moveTo>
                  <a:cubicBezTo>
                    <a:pt x="2395" y="0"/>
                    <a:pt x="1" y="2394"/>
                    <a:pt x="1" y="5347"/>
                  </a:cubicBezTo>
                  <a:cubicBezTo>
                    <a:pt x="1" y="8302"/>
                    <a:pt x="2395" y="10696"/>
                    <a:pt x="5348" y="10696"/>
                  </a:cubicBezTo>
                  <a:cubicBezTo>
                    <a:pt x="8301" y="10696"/>
                    <a:pt x="10695" y="8302"/>
                    <a:pt x="10695" y="5347"/>
                  </a:cubicBezTo>
                  <a:cubicBezTo>
                    <a:pt x="10695" y="2394"/>
                    <a:pt x="8301" y="0"/>
                    <a:pt x="53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2895525" y="1347325"/>
              <a:ext cx="224175" cy="224175"/>
            </a:xfrm>
            <a:custGeom>
              <a:avLst/>
              <a:gdLst/>
              <a:ahLst/>
              <a:cxnLst/>
              <a:rect l="l" t="t" r="r" b="b"/>
              <a:pathLst>
                <a:path w="8967" h="8967" extrusionOk="0">
                  <a:moveTo>
                    <a:pt x="4483" y="0"/>
                  </a:moveTo>
                  <a:cubicBezTo>
                    <a:pt x="2008" y="0"/>
                    <a:pt x="0" y="2008"/>
                    <a:pt x="0" y="4484"/>
                  </a:cubicBezTo>
                  <a:cubicBezTo>
                    <a:pt x="0" y="6959"/>
                    <a:pt x="2008" y="8967"/>
                    <a:pt x="4483" y="8967"/>
                  </a:cubicBezTo>
                  <a:cubicBezTo>
                    <a:pt x="6960" y="8967"/>
                    <a:pt x="8966" y="6959"/>
                    <a:pt x="8966" y="4484"/>
                  </a:cubicBezTo>
                  <a:cubicBezTo>
                    <a:pt x="8966" y="2008"/>
                    <a:pt x="6959" y="0"/>
                    <a:pt x="44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4677875" y="997400"/>
              <a:ext cx="59275" cy="59275"/>
            </a:xfrm>
            <a:custGeom>
              <a:avLst/>
              <a:gdLst/>
              <a:ahLst/>
              <a:cxnLst/>
              <a:rect l="l" t="t" r="r" b="b"/>
              <a:pathLst>
                <a:path w="2371" h="2371" extrusionOk="0">
                  <a:moveTo>
                    <a:pt x="1185" y="1"/>
                  </a:moveTo>
                  <a:lnTo>
                    <a:pt x="765" y="767"/>
                  </a:lnTo>
                  <a:lnTo>
                    <a:pt x="0" y="1187"/>
                  </a:lnTo>
                  <a:lnTo>
                    <a:pt x="765" y="1605"/>
                  </a:lnTo>
                  <a:lnTo>
                    <a:pt x="1185" y="2371"/>
                  </a:lnTo>
                  <a:lnTo>
                    <a:pt x="1604" y="1605"/>
                  </a:lnTo>
                  <a:lnTo>
                    <a:pt x="2370" y="1187"/>
                  </a:lnTo>
                  <a:lnTo>
                    <a:pt x="1604" y="767"/>
                  </a:lnTo>
                  <a:lnTo>
                    <a:pt x="1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4203800" y="2059625"/>
              <a:ext cx="59275" cy="59300"/>
            </a:xfrm>
            <a:custGeom>
              <a:avLst/>
              <a:gdLst/>
              <a:ahLst/>
              <a:cxnLst/>
              <a:rect l="l" t="t" r="r" b="b"/>
              <a:pathLst>
                <a:path w="2371" h="2372" extrusionOk="0">
                  <a:moveTo>
                    <a:pt x="1185" y="1"/>
                  </a:moveTo>
                  <a:lnTo>
                    <a:pt x="766" y="767"/>
                  </a:lnTo>
                  <a:lnTo>
                    <a:pt x="0" y="1186"/>
                  </a:lnTo>
                  <a:lnTo>
                    <a:pt x="766" y="1605"/>
                  </a:lnTo>
                  <a:lnTo>
                    <a:pt x="1185" y="2372"/>
                  </a:lnTo>
                  <a:lnTo>
                    <a:pt x="1604" y="1605"/>
                  </a:lnTo>
                  <a:lnTo>
                    <a:pt x="2371" y="1186"/>
                  </a:lnTo>
                  <a:lnTo>
                    <a:pt x="1604" y="767"/>
                  </a:lnTo>
                  <a:lnTo>
                    <a:pt x="1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2609575" y="1498225"/>
              <a:ext cx="87575" cy="87575"/>
            </a:xfrm>
            <a:custGeom>
              <a:avLst/>
              <a:gdLst/>
              <a:ahLst/>
              <a:cxnLst/>
              <a:rect l="l" t="t" r="r" b="b"/>
              <a:pathLst>
                <a:path w="3503" h="3503" extrusionOk="0">
                  <a:moveTo>
                    <a:pt x="1752" y="0"/>
                  </a:moveTo>
                  <a:lnTo>
                    <a:pt x="1133" y="1133"/>
                  </a:lnTo>
                  <a:lnTo>
                    <a:pt x="1" y="1752"/>
                  </a:lnTo>
                  <a:lnTo>
                    <a:pt x="1133" y="2371"/>
                  </a:lnTo>
                  <a:lnTo>
                    <a:pt x="1752" y="3503"/>
                  </a:lnTo>
                  <a:lnTo>
                    <a:pt x="2371" y="2371"/>
                  </a:lnTo>
                  <a:lnTo>
                    <a:pt x="3503" y="1752"/>
                  </a:lnTo>
                  <a:lnTo>
                    <a:pt x="2371" y="1133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3939400" y="565875"/>
              <a:ext cx="87575" cy="87575"/>
            </a:xfrm>
            <a:custGeom>
              <a:avLst/>
              <a:gdLst/>
              <a:ahLst/>
              <a:cxnLst/>
              <a:rect l="l" t="t" r="r" b="b"/>
              <a:pathLst>
                <a:path w="3503" h="3503" extrusionOk="0">
                  <a:moveTo>
                    <a:pt x="1751" y="0"/>
                  </a:moveTo>
                  <a:lnTo>
                    <a:pt x="1132" y="1132"/>
                  </a:lnTo>
                  <a:lnTo>
                    <a:pt x="0" y="1751"/>
                  </a:lnTo>
                  <a:lnTo>
                    <a:pt x="1132" y="2370"/>
                  </a:lnTo>
                  <a:lnTo>
                    <a:pt x="1751" y="3502"/>
                  </a:lnTo>
                  <a:lnTo>
                    <a:pt x="2370" y="2370"/>
                  </a:lnTo>
                  <a:lnTo>
                    <a:pt x="3502" y="1751"/>
                  </a:lnTo>
                  <a:lnTo>
                    <a:pt x="2370" y="1132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4753550" y="1772325"/>
              <a:ext cx="136525" cy="136575"/>
            </a:xfrm>
            <a:custGeom>
              <a:avLst/>
              <a:gdLst/>
              <a:ahLst/>
              <a:cxnLst/>
              <a:rect l="l" t="t" r="r" b="b"/>
              <a:pathLst>
                <a:path w="5461" h="5463" extrusionOk="0">
                  <a:moveTo>
                    <a:pt x="2731" y="0"/>
                  </a:moveTo>
                  <a:lnTo>
                    <a:pt x="1766" y="1766"/>
                  </a:lnTo>
                  <a:lnTo>
                    <a:pt x="0" y="2732"/>
                  </a:lnTo>
                  <a:lnTo>
                    <a:pt x="1766" y="3697"/>
                  </a:lnTo>
                  <a:lnTo>
                    <a:pt x="2731" y="5462"/>
                  </a:lnTo>
                  <a:lnTo>
                    <a:pt x="3696" y="3697"/>
                  </a:lnTo>
                  <a:lnTo>
                    <a:pt x="5461" y="2732"/>
                  </a:lnTo>
                  <a:lnTo>
                    <a:pt x="3696" y="1766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3283600" y="4408500"/>
              <a:ext cx="115250" cy="491025"/>
            </a:xfrm>
            <a:custGeom>
              <a:avLst/>
              <a:gdLst/>
              <a:ahLst/>
              <a:cxnLst/>
              <a:rect l="l" t="t" r="r" b="b"/>
              <a:pathLst>
                <a:path w="4610" h="19641" extrusionOk="0">
                  <a:moveTo>
                    <a:pt x="385" y="1"/>
                  </a:moveTo>
                  <a:cubicBezTo>
                    <a:pt x="376" y="1"/>
                    <a:pt x="359" y="70"/>
                    <a:pt x="332" y="202"/>
                  </a:cubicBezTo>
                  <a:cubicBezTo>
                    <a:pt x="307" y="335"/>
                    <a:pt x="262" y="531"/>
                    <a:pt x="229" y="788"/>
                  </a:cubicBezTo>
                  <a:cubicBezTo>
                    <a:pt x="151" y="1298"/>
                    <a:pt x="77" y="2044"/>
                    <a:pt x="55" y="2969"/>
                  </a:cubicBezTo>
                  <a:cubicBezTo>
                    <a:pt x="0" y="4818"/>
                    <a:pt x="262" y="7385"/>
                    <a:pt x="989" y="10114"/>
                  </a:cubicBezTo>
                  <a:cubicBezTo>
                    <a:pt x="1712" y="12843"/>
                    <a:pt x="2667" y="15216"/>
                    <a:pt x="3375" y="16917"/>
                  </a:cubicBezTo>
                  <a:cubicBezTo>
                    <a:pt x="3732" y="17766"/>
                    <a:pt x="4031" y="18449"/>
                    <a:pt x="4242" y="18920"/>
                  </a:cubicBezTo>
                  <a:cubicBezTo>
                    <a:pt x="4452" y="19384"/>
                    <a:pt x="4576" y="19640"/>
                    <a:pt x="4593" y="19640"/>
                  </a:cubicBezTo>
                  <a:cubicBezTo>
                    <a:pt x="4594" y="19640"/>
                    <a:pt x="4594" y="19640"/>
                    <a:pt x="4594" y="19640"/>
                  </a:cubicBezTo>
                  <a:cubicBezTo>
                    <a:pt x="4609" y="19634"/>
                    <a:pt x="4514" y="19364"/>
                    <a:pt x="4329" y="18883"/>
                  </a:cubicBezTo>
                  <a:cubicBezTo>
                    <a:pt x="4126" y="18366"/>
                    <a:pt x="3857" y="17681"/>
                    <a:pt x="3532" y="16852"/>
                  </a:cubicBezTo>
                  <a:cubicBezTo>
                    <a:pt x="2866" y="15137"/>
                    <a:pt x="1939" y="12763"/>
                    <a:pt x="1221" y="10053"/>
                  </a:cubicBezTo>
                  <a:cubicBezTo>
                    <a:pt x="500" y="7343"/>
                    <a:pt x="214" y="4805"/>
                    <a:pt x="224" y="2970"/>
                  </a:cubicBezTo>
                  <a:cubicBezTo>
                    <a:pt x="224" y="2053"/>
                    <a:pt x="274" y="1310"/>
                    <a:pt x="322" y="799"/>
                  </a:cubicBezTo>
                  <a:cubicBezTo>
                    <a:pt x="370" y="287"/>
                    <a:pt x="404" y="3"/>
                    <a:pt x="385" y="1"/>
                  </a:cubicBezTo>
                  <a:cubicBezTo>
                    <a:pt x="385" y="1"/>
                    <a:pt x="385" y="1"/>
                    <a:pt x="3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3769450" y="4082700"/>
              <a:ext cx="150100" cy="332375"/>
            </a:xfrm>
            <a:custGeom>
              <a:avLst/>
              <a:gdLst/>
              <a:ahLst/>
              <a:cxnLst/>
              <a:rect l="l" t="t" r="r" b="b"/>
              <a:pathLst>
                <a:path w="6004" h="13295" extrusionOk="0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0" y="5"/>
                    <a:pt x="35" y="233"/>
                    <a:pt x="112" y="644"/>
                  </a:cubicBezTo>
                  <a:cubicBezTo>
                    <a:pt x="203" y="1100"/>
                    <a:pt x="320" y="1681"/>
                    <a:pt x="460" y="2380"/>
                  </a:cubicBezTo>
                  <a:cubicBezTo>
                    <a:pt x="764" y="3844"/>
                    <a:pt x="1202" y="5861"/>
                    <a:pt x="1699" y="8089"/>
                  </a:cubicBezTo>
                  <a:cubicBezTo>
                    <a:pt x="1950" y="9198"/>
                    <a:pt x="2189" y="10256"/>
                    <a:pt x="2409" y="11224"/>
                  </a:cubicBezTo>
                  <a:cubicBezTo>
                    <a:pt x="2533" y="11702"/>
                    <a:pt x="2584" y="12168"/>
                    <a:pt x="2791" y="12596"/>
                  </a:cubicBezTo>
                  <a:cubicBezTo>
                    <a:pt x="3002" y="13035"/>
                    <a:pt x="3460" y="13253"/>
                    <a:pt x="3843" y="13285"/>
                  </a:cubicBezTo>
                  <a:cubicBezTo>
                    <a:pt x="3905" y="13292"/>
                    <a:pt x="3966" y="13295"/>
                    <a:pt x="4026" y="13295"/>
                  </a:cubicBezTo>
                  <a:cubicBezTo>
                    <a:pt x="4346" y="13295"/>
                    <a:pt x="4633" y="13207"/>
                    <a:pt x="4863" y="13097"/>
                  </a:cubicBezTo>
                  <a:cubicBezTo>
                    <a:pt x="5139" y="12966"/>
                    <a:pt x="5350" y="12811"/>
                    <a:pt x="5516" y="12682"/>
                  </a:cubicBezTo>
                  <a:cubicBezTo>
                    <a:pt x="5843" y="12417"/>
                    <a:pt x="6003" y="12251"/>
                    <a:pt x="5995" y="12239"/>
                  </a:cubicBezTo>
                  <a:cubicBezTo>
                    <a:pt x="5994" y="12238"/>
                    <a:pt x="5993" y="12238"/>
                    <a:pt x="5992" y="12238"/>
                  </a:cubicBezTo>
                  <a:cubicBezTo>
                    <a:pt x="5966" y="12238"/>
                    <a:pt x="5784" y="12379"/>
                    <a:pt x="5461" y="12607"/>
                  </a:cubicBezTo>
                  <a:cubicBezTo>
                    <a:pt x="5160" y="12801"/>
                    <a:pt x="4695" y="13129"/>
                    <a:pt x="4080" y="13129"/>
                  </a:cubicBezTo>
                  <a:cubicBezTo>
                    <a:pt x="4010" y="13129"/>
                    <a:pt x="3939" y="13125"/>
                    <a:pt x="3865" y="13116"/>
                  </a:cubicBezTo>
                  <a:cubicBezTo>
                    <a:pt x="3516" y="13073"/>
                    <a:pt x="3142" y="12882"/>
                    <a:pt x="2970" y="12508"/>
                  </a:cubicBezTo>
                  <a:cubicBezTo>
                    <a:pt x="2796" y="12137"/>
                    <a:pt x="2742" y="11654"/>
                    <a:pt x="2625" y="11176"/>
                  </a:cubicBezTo>
                  <a:cubicBezTo>
                    <a:pt x="2412" y="10206"/>
                    <a:pt x="2178" y="9147"/>
                    <a:pt x="1934" y="8036"/>
                  </a:cubicBezTo>
                  <a:cubicBezTo>
                    <a:pt x="1437" y="5809"/>
                    <a:pt x="973" y="3797"/>
                    <a:pt x="626" y="2343"/>
                  </a:cubicBezTo>
                  <a:cubicBezTo>
                    <a:pt x="457" y="1652"/>
                    <a:pt x="315" y="1074"/>
                    <a:pt x="203" y="624"/>
                  </a:cubicBezTo>
                  <a:cubicBezTo>
                    <a:pt x="99" y="221"/>
                    <a:pt x="34" y="0"/>
                    <a:pt x="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3817300" y="4111100"/>
              <a:ext cx="63600" cy="60500"/>
            </a:xfrm>
            <a:custGeom>
              <a:avLst/>
              <a:gdLst/>
              <a:ahLst/>
              <a:cxnLst/>
              <a:rect l="l" t="t" r="r" b="b"/>
              <a:pathLst>
                <a:path w="2544" h="2420" extrusionOk="0">
                  <a:moveTo>
                    <a:pt x="1212" y="1"/>
                  </a:moveTo>
                  <a:cubicBezTo>
                    <a:pt x="1148" y="1"/>
                    <a:pt x="1091" y="7"/>
                    <a:pt x="1042" y="17"/>
                  </a:cubicBezTo>
                  <a:cubicBezTo>
                    <a:pt x="859" y="53"/>
                    <a:pt x="777" y="122"/>
                    <a:pt x="783" y="131"/>
                  </a:cubicBezTo>
                  <a:cubicBezTo>
                    <a:pt x="784" y="135"/>
                    <a:pt x="790" y="137"/>
                    <a:pt x="800" y="137"/>
                  </a:cubicBezTo>
                  <a:cubicBezTo>
                    <a:pt x="835" y="137"/>
                    <a:pt x="920" y="114"/>
                    <a:pt x="1051" y="110"/>
                  </a:cubicBezTo>
                  <a:cubicBezTo>
                    <a:pt x="1062" y="109"/>
                    <a:pt x="1073" y="109"/>
                    <a:pt x="1084" y="109"/>
                  </a:cubicBezTo>
                  <a:cubicBezTo>
                    <a:pt x="1249" y="109"/>
                    <a:pt x="1482" y="157"/>
                    <a:pt x="1717" y="305"/>
                  </a:cubicBezTo>
                  <a:cubicBezTo>
                    <a:pt x="1961" y="464"/>
                    <a:pt x="2218" y="753"/>
                    <a:pt x="2252" y="1127"/>
                  </a:cubicBezTo>
                  <a:cubicBezTo>
                    <a:pt x="2297" y="1500"/>
                    <a:pt x="2031" y="1895"/>
                    <a:pt x="1629" y="2076"/>
                  </a:cubicBezTo>
                  <a:cubicBezTo>
                    <a:pt x="1474" y="2147"/>
                    <a:pt x="1307" y="2183"/>
                    <a:pt x="1147" y="2183"/>
                  </a:cubicBezTo>
                  <a:cubicBezTo>
                    <a:pt x="895" y="2183"/>
                    <a:pt x="657" y="2095"/>
                    <a:pt x="503" y="1924"/>
                  </a:cubicBezTo>
                  <a:cubicBezTo>
                    <a:pt x="243" y="1653"/>
                    <a:pt x="193" y="1269"/>
                    <a:pt x="234" y="982"/>
                  </a:cubicBezTo>
                  <a:cubicBezTo>
                    <a:pt x="278" y="688"/>
                    <a:pt x="407" y="473"/>
                    <a:pt x="523" y="352"/>
                  </a:cubicBezTo>
                  <a:cubicBezTo>
                    <a:pt x="638" y="227"/>
                    <a:pt x="726" y="181"/>
                    <a:pt x="715" y="161"/>
                  </a:cubicBezTo>
                  <a:cubicBezTo>
                    <a:pt x="715" y="160"/>
                    <a:pt x="712" y="159"/>
                    <a:pt x="707" y="159"/>
                  </a:cubicBezTo>
                  <a:cubicBezTo>
                    <a:pt x="679" y="159"/>
                    <a:pt x="585" y="186"/>
                    <a:pt x="460" y="282"/>
                  </a:cubicBezTo>
                  <a:cubicBezTo>
                    <a:pt x="311" y="394"/>
                    <a:pt x="140" y="622"/>
                    <a:pt x="66" y="951"/>
                  </a:cubicBezTo>
                  <a:cubicBezTo>
                    <a:pt x="0" y="1272"/>
                    <a:pt x="26" y="1721"/>
                    <a:pt x="342" y="2076"/>
                  </a:cubicBezTo>
                  <a:cubicBezTo>
                    <a:pt x="537" y="2304"/>
                    <a:pt x="846" y="2419"/>
                    <a:pt x="1165" y="2419"/>
                  </a:cubicBezTo>
                  <a:cubicBezTo>
                    <a:pt x="1356" y="2419"/>
                    <a:pt x="1552" y="2378"/>
                    <a:pt x="1728" y="2294"/>
                  </a:cubicBezTo>
                  <a:cubicBezTo>
                    <a:pt x="2204" y="2086"/>
                    <a:pt x="2544" y="1581"/>
                    <a:pt x="2472" y="1104"/>
                  </a:cubicBezTo>
                  <a:cubicBezTo>
                    <a:pt x="2412" y="634"/>
                    <a:pt x="2090" y="319"/>
                    <a:pt x="1805" y="159"/>
                  </a:cubicBezTo>
                  <a:cubicBezTo>
                    <a:pt x="1589" y="43"/>
                    <a:pt x="1379" y="1"/>
                    <a:pt x="1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3859700" y="4252575"/>
              <a:ext cx="63625" cy="60500"/>
            </a:xfrm>
            <a:custGeom>
              <a:avLst/>
              <a:gdLst/>
              <a:ahLst/>
              <a:cxnLst/>
              <a:rect l="l" t="t" r="r" b="b"/>
              <a:pathLst>
                <a:path w="2545" h="2420" extrusionOk="0">
                  <a:moveTo>
                    <a:pt x="1212" y="1"/>
                  </a:moveTo>
                  <a:cubicBezTo>
                    <a:pt x="1149" y="1"/>
                    <a:pt x="1092" y="7"/>
                    <a:pt x="1042" y="17"/>
                  </a:cubicBezTo>
                  <a:cubicBezTo>
                    <a:pt x="860" y="53"/>
                    <a:pt x="778" y="122"/>
                    <a:pt x="783" y="131"/>
                  </a:cubicBezTo>
                  <a:cubicBezTo>
                    <a:pt x="785" y="135"/>
                    <a:pt x="791" y="137"/>
                    <a:pt x="801" y="137"/>
                  </a:cubicBezTo>
                  <a:cubicBezTo>
                    <a:pt x="835" y="137"/>
                    <a:pt x="921" y="115"/>
                    <a:pt x="1052" y="111"/>
                  </a:cubicBezTo>
                  <a:cubicBezTo>
                    <a:pt x="1064" y="111"/>
                    <a:pt x="1076" y="110"/>
                    <a:pt x="1089" y="110"/>
                  </a:cubicBezTo>
                  <a:cubicBezTo>
                    <a:pt x="1255" y="110"/>
                    <a:pt x="1485" y="159"/>
                    <a:pt x="1719" y="306"/>
                  </a:cubicBezTo>
                  <a:cubicBezTo>
                    <a:pt x="1961" y="464"/>
                    <a:pt x="2219" y="754"/>
                    <a:pt x="2253" y="1128"/>
                  </a:cubicBezTo>
                  <a:cubicBezTo>
                    <a:pt x="2297" y="1500"/>
                    <a:pt x="2031" y="1895"/>
                    <a:pt x="1629" y="2076"/>
                  </a:cubicBezTo>
                  <a:cubicBezTo>
                    <a:pt x="1474" y="2148"/>
                    <a:pt x="1308" y="2183"/>
                    <a:pt x="1148" y="2183"/>
                  </a:cubicBezTo>
                  <a:cubicBezTo>
                    <a:pt x="895" y="2183"/>
                    <a:pt x="658" y="2095"/>
                    <a:pt x="504" y="1925"/>
                  </a:cubicBezTo>
                  <a:cubicBezTo>
                    <a:pt x="244" y="1654"/>
                    <a:pt x="194" y="1269"/>
                    <a:pt x="234" y="983"/>
                  </a:cubicBezTo>
                  <a:cubicBezTo>
                    <a:pt x="279" y="690"/>
                    <a:pt x="408" y="474"/>
                    <a:pt x="523" y="352"/>
                  </a:cubicBezTo>
                  <a:cubicBezTo>
                    <a:pt x="638" y="228"/>
                    <a:pt x="726" y="181"/>
                    <a:pt x="716" y="161"/>
                  </a:cubicBezTo>
                  <a:cubicBezTo>
                    <a:pt x="715" y="160"/>
                    <a:pt x="712" y="159"/>
                    <a:pt x="707" y="159"/>
                  </a:cubicBezTo>
                  <a:cubicBezTo>
                    <a:pt x="680" y="159"/>
                    <a:pt x="585" y="186"/>
                    <a:pt x="460" y="284"/>
                  </a:cubicBezTo>
                  <a:cubicBezTo>
                    <a:pt x="313" y="394"/>
                    <a:pt x="141" y="622"/>
                    <a:pt x="67" y="952"/>
                  </a:cubicBezTo>
                  <a:cubicBezTo>
                    <a:pt x="1" y="1273"/>
                    <a:pt x="27" y="1721"/>
                    <a:pt x="342" y="2076"/>
                  </a:cubicBezTo>
                  <a:cubicBezTo>
                    <a:pt x="538" y="2305"/>
                    <a:pt x="846" y="2420"/>
                    <a:pt x="1165" y="2420"/>
                  </a:cubicBezTo>
                  <a:cubicBezTo>
                    <a:pt x="1357" y="2420"/>
                    <a:pt x="1552" y="2378"/>
                    <a:pt x="1729" y="2295"/>
                  </a:cubicBezTo>
                  <a:cubicBezTo>
                    <a:pt x="2205" y="2086"/>
                    <a:pt x="2544" y="1582"/>
                    <a:pt x="2472" y="1105"/>
                  </a:cubicBezTo>
                  <a:cubicBezTo>
                    <a:pt x="2412" y="634"/>
                    <a:pt x="2091" y="320"/>
                    <a:pt x="1805" y="159"/>
                  </a:cubicBezTo>
                  <a:cubicBezTo>
                    <a:pt x="1589" y="43"/>
                    <a:pt x="1380" y="1"/>
                    <a:pt x="1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3251525" y="3878275"/>
              <a:ext cx="49000" cy="467200"/>
            </a:xfrm>
            <a:custGeom>
              <a:avLst/>
              <a:gdLst/>
              <a:ahLst/>
              <a:cxnLst/>
              <a:rect l="l" t="t" r="r" b="b"/>
              <a:pathLst>
                <a:path w="1960" h="18688" extrusionOk="0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0" y="4"/>
                    <a:pt x="50" y="264"/>
                    <a:pt x="150" y="730"/>
                  </a:cubicBezTo>
                  <a:cubicBezTo>
                    <a:pt x="255" y="1195"/>
                    <a:pt x="397" y="1869"/>
                    <a:pt x="560" y="2705"/>
                  </a:cubicBezTo>
                  <a:cubicBezTo>
                    <a:pt x="1424" y="7058"/>
                    <a:pt x="1808" y="11494"/>
                    <a:pt x="1709" y="15930"/>
                  </a:cubicBezTo>
                  <a:cubicBezTo>
                    <a:pt x="1691" y="16782"/>
                    <a:pt x="1668" y="17471"/>
                    <a:pt x="1646" y="17947"/>
                  </a:cubicBezTo>
                  <a:cubicBezTo>
                    <a:pt x="1626" y="18423"/>
                    <a:pt x="1624" y="18687"/>
                    <a:pt x="1640" y="18688"/>
                  </a:cubicBezTo>
                  <a:cubicBezTo>
                    <a:pt x="1640" y="18688"/>
                    <a:pt x="1640" y="18688"/>
                    <a:pt x="1640" y="18688"/>
                  </a:cubicBezTo>
                  <a:cubicBezTo>
                    <a:pt x="1657" y="18688"/>
                    <a:pt x="1692" y="18426"/>
                    <a:pt x="1739" y="17953"/>
                  </a:cubicBezTo>
                  <a:cubicBezTo>
                    <a:pt x="1790" y="17478"/>
                    <a:pt x="1840" y="16788"/>
                    <a:pt x="1879" y="15936"/>
                  </a:cubicBezTo>
                  <a:cubicBezTo>
                    <a:pt x="1960" y="14231"/>
                    <a:pt x="1959" y="11865"/>
                    <a:pt x="1735" y="9265"/>
                  </a:cubicBezTo>
                  <a:cubicBezTo>
                    <a:pt x="1507" y="6666"/>
                    <a:pt x="1101" y="4337"/>
                    <a:pt x="727" y="2671"/>
                  </a:cubicBezTo>
                  <a:cubicBezTo>
                    <a:pt x="542" y="1837"/>
                    <a:pt x="374" y="1166"/>
                    <a:pt x="242" y="708"/>
                  </a:cubicBezTo>
                  <a:cubicBezTo>
                    <a:pt x="113" y="251"/>
                    <a:pt x="34" y="0"/>
                    <a:pt x="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3886050" y="3874250"/>
              <a:ext cx="62025" cy="171575"/>
            </a:xfrm>
            <a:custGeom>
              <a:avLst/>
              <a:gdLst/>
              <a:ahLst/>
              <a:cxnLst/>
              <a:rect l="l" t="t" r="r" b="b"/>
              <a:pathLst>
                <a:path w="2481" h="6863" extrusionOk="0">
                  <a:moveTo>
                    <a:pt x="76" y="1"/>
                  </a:moveTo>
                  <a:cubicBezTo>
                    <a:pt x="76" y="1"/>
                    <a:pt x="75" y="1"/>
                    <a:pt x="75" y="1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47" y="1"/>
                    <a:pt x="0" y="418"/>
                    <a:pt x="36" y="1089"/>
                  </a:cubicBezTo>
                  <a:cubicBezTo>
                    <a:pt x="72" y="1762"/>
                    <a:pt x="217" y="2691"/>
                    <a:pt x="549" y="3669"/>
                  </a:cubicBezTo>
                  <a:cubicBezTo>
                    <a:pt x="883" y="4646"/>
                    <a:pt x="1337" y="5468"/>
                    <a:pt x="1718" y="6025"/>
                  </a:cubicBezTo>
                  <a:cubicBezTo>
                    <a:pt x="2089" y="6565"/>
                    <a:pt x="2376" y="6863"/>
                    <a:pt x="2411" y="6863"/>
                  </a:cubicBezTo>
                  <a:cubicBezTo>
                    <a:pt x="2412" y="6863"/>
                    <a:pt x="2413" y="6863"/>
                    <a:pt x="2414" y="6862"/>
                  </a:cubicBezTo>
                  <a:cubicBezTo>
                    <a:pt x="2480" y="6819"/>
                    <a:pt x="1421" y="5516"/>
                    <a:pt x="776" y="3592"/>
                  </a:cubicBezTo>
                  <a:cubicBezTo>
                    <a:pt x="111" y="1675"/>
                    <a:pt x="155" y="1"/>
                    <a:pt x="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3901850" y="3865000"/>
              <a:ext cx="77175" cy="32550"/>
            </a:xfrm>
            <a:custGeom>
              <a:avLst/>
              <a:gdLst/>
              <a:ahLst/>
              <a:cxnLst/>
              <a:rect l="l" t="t" r="r" b="b"/>
              <a:pathLst>
                <a:path w="3087" h="1302" extrusionOk="0">
                  <a:moveTo>
                    <a:pt x="1012" y="0"/>
                  </a:moveTo>
                  <a:cubicBezTo>
                    <a:pt x="813" y="0"/>
                    <a:pt x="634" y="25"/>
                    <a:pt x="489" y="62"/>
                  </a:cubicBezTo>
                  <a:cubicBezTo>
                    <a:pt x="170" y="141"/>
                    <a:pt x="0" y="256"/>
                    <a:pt x="12" y="284"/>
                  </a:cubicBezTo>
                  <a:cubicBezTo>
                    <a:pt x="14" y="291"/>
                    <a:pt x="24" y="294"/>
                    <a:pt x="43" y="294"/>
                  </a:cubicBezTo>
                  <a:cubicBezTo>
                    <a:pt x="137" y="294"/>
                    <a:pt x="435" y="214"/>
                    <a:pt x="835" y="214"/>
                  </a:cubicBezTo>
                  <a:cubicBezTo>
                    <a:pt x="1086" y="214"/>
                    <a:pt x="1377" y="246"/>
                    <a:pt x="1683" y="349"/>
                  </a:cubicBezTo>
                  <a:cubicBezTo>
                    <a:pt x="2547" y="633"/>
                    <a:pt x="2977" y="1301"/>
                    <a:pt x="3054" y="1301"/>
                  </a:cubicBezTo>
                  <a:cubicBezTo>
                    <a:pt x="3056" y="1301"/>
                    <a:pt x="3058" y="1300"/>
                    <a:pt x="3060" y="1299"/>
                  </a:cubicBezTo>
                  <a:cubicBezTo>
                    <a:pt x="3086" y="1285"/>
                    <a:pt x="3020" y="1090"/>
                    <a:pt x="2810" y="836"/>
                  </a:cubicBezTo>
                  <a:cubicBezTo>
                    <a:pt x="2606" y="584"/>
                    <a:pt x="2242" y="281"/>
                    <a:pt x="1760" y="121"/>
                  </a:cubicBezTo>
                  <a:cubicBezTo>
                    <a:pt x="1500" y="34"/>
                    <a:pt x="1243" y="0"/>
                    <a:pt x="10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3973750" y="3817325"/>
              <a:ext cx="10725" cy="75825"/>
            </a:xfrm>
            <a:custGeom>
              <a:avLst/>
              <a:gdLst/>
              <a:ahLst/>
              <a:cxnLst/>
              <a:rect l="l" t="t" r="r" b="b"/>
              <a:pathLst>
                <a:path w="429" h="3033" extrusionOk="0">
                  <a:moveTo>
                    <a:pt x="362" y="1"/>
                  </a:moveTo>
                  <a:cubicBezTo>
                    <a:pt x="296" y="1"/>
                    <a:pt x="177" y="669"/>
                    <a:pt x="96" y="1502"/>
                  </a:cubicBezTo>
                  <a:cubicBezTo>
                    <a:pt x="14" y="2341"/>
                    <a:pt x="1" y="3027"/>
                    <a:pt x="67" y="3032"/>
                  </a:cubicBezTo>
                  <a:cubicBezTo>
                    <a:pt x="68" y="3032"/>
                    <a:pt x="68" y="3032"/>
                    <a:pt x="68" y="3032"/>
                  </a:cubicBezTo>
                  <a:cubicBezTo>
                    <a:pt x="134" y="3032"/>
                    <a:pt x="253" y="2362"/>
                    <a:pt x="334" y="1531"/>
                  </a:cubicBezTo>
                  <a:cubicBezTo>
                    <a:pt x="416" y="697"/>
                    <a:pt x="429" y="12"/>
                    <a:pt x="363" y="1"/>
                  </a:cubicBezTo>
                  <a:cubicBezTo>
                    <a:pt x="363" y="1"/>
                    <a:pt x="362" y="1"/>
                    <a:pt x="3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4141425" y="3999525"/>
              <a:ext cx="305900" cy="1025000"/>
            </a:xfrm>
            <a:custGeom>
              <a:avLst/>
              <a:gdLst/>
              <a:ahLst/>
              <a:cxnLst/>
              <a:rect l="l" t="t" r="r" b="b"/>
              <a:pathLst>
                <a:path w="12236" h="41000" extrusionOk="0">
                  <a:moveTo>
                    <a:pt x="6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2"/>
                    <a:pt x="8" y="40"/>
                    <a:pt x="24" y="111"/>
                  </a:cubicBezTo>
                  <a:cubicBezTo>
                    <a:pt x="46" y="197"/>
                    <a:pt x="72" y="301"/>
                    <a:pt x="105" y="429"/>
                  </a:cubicBezTo>
                  <a:cubicBezTo>
                    <a:pt x="187" y="726"/>
                    <a:pt x="298" y="1131"/>
                    <a:pt x="439" y="1642"/>
                  </a:cubicBezTo>
                  <a:cubicBezTo>
                    <a:pt x="735" y="2694"/>
                    <a:pt x="1173" y="4213"/>
                    <a:pt x="1729" y="6086"/>
                  </a:cubicBezTo>
                  <a:cubicBezTo>
                    <a:pt x="2840" y="9831"/>
                    <a:pt x="4418" y="14996"/>
                    <a:pt x="6286" y="20661"/>
                  </a:cubicBezTo>
                  <a:cubicBezTo>
                    <a:pt x="7225" y="23490"/>
                    <a:pt x="8155" y="26175"/>
                    <a:pt x="9040" y="28603"/>
                  </a:cubicBezTo>
                  <a:cubicBezTo>
                    <a:pt x="9496" y="29812"/>
                    <a:pt x="9920" y="30964"/>
                    <a:pt x="10357" y="32029"/>
                  </a:cubicBezTo>
                  <a:cubicBezTo>
                    <a:pt x="10774" y="33101"/>
                    <a:pt x="11215" y="34076"/>
                    <a:pt x="11528" y="34996"/>
                  </a:cubicBezTo>
                  <a:cubicBezTo>
                    <a:pt x="11844" y="35914"/>
                    <a:pt x="12035" y="36778"/>
                    <a:pt x="12074" y="37545"/>
                  </a:cubicBezTo>
                  <a:cubicBezTo>
                    <a:pt x="12113" y="38313"/>
                    <a:pt x="12018" y="38977"/>
                    <a:pt x="11864" y="39496"/>
                  </a:cubicBezTo>
                  <a:cubicBezTo>
                    <a:pt x="11550" y="40541"/>
                    <a:pt x="11087" y="40982"/>
                    <a:pt x="11121" y="40999"/>
                  </a:cubicBezTo>
                  <a:cubicBezTo>
                    <a:pt x="11121" y="40999"/>
                    <a:pt x="11237" y="40898"/>
                    <a:pt x="11400" y="40661"/>
                  </a:cubicBezTo>
                  <a:cubicBezTo>
                    <a:pt x="11642" y="40313"/>
                    <a:pt x="11827" y="39929"/>
                    <a:pt x="11953" y="39524"/>
                  </a:cubicBezTo>
                  <a:cubicBezTo>
                    <a:pt x="12124" y="39000"/>
                    <a:pt x="12235" y="38325"/>
                    <a:pt x="12208" y="37541"/>
                  </a:cubicBezTo>
                  <a:cubicBezTo>
                    <a:pt x="12181" y="36756"/>
                    <a:pt x="11998" y="35875"/>
                    <a:pt x="11687" y="34944"/>
                  </a:cubicBezTo>
                  <a:cubicBezTo>
                    <a:pt x="11383" y="34009"/>
                    <a:pt x="10949" y="33028"/>
                    <a:pt x="10541" y="31957"/>
                  </a:cubicBezTo>
                  <a:cubicBezTo>
                    <a:pt x="10114" y="30891"/>
                    <a:pt x="9698" y="29737"/>
                    <a:pt x="9248" y="28528"/>
                  </a:cubicBezTo>
                  <a:cubicBezTo>
                    <a:pt x="8374" y="26099"/>
                    <a:pt x="7453" y="23414"/>
                    <a:pt x="6514" y="20586"/>
                  </a:cubicBezTo>
                  <a:cubicBezTo>
                    <a:pt x="4647" y="14924"/>
                    <a:pt x="3045" y="9770"/>
                    <a:pt x="1892" y="6038"/>
                  </a:cubicBezTo>
                  <a:cubicBezTo>
                    <a:pt x="1321" y="4185"/>
                    <a:pt x="856" y="2681"/>
                    <a:pt x="528" y="1617"/>
                  </a:cubicBezTo>
                  <a:cubicBezTo>
                    <a:pt x="369" y="1109"/>
                    <a:pt x="243" y="708"/>
                    <a:pt x="152" y="416"/>
                  </a:cubicBezTo>
                  <a:cubicBezTo>
                    <a:pt x="110" y="290"/>
                    <a:pt x="75" y="189"/>
                    <a:pt x="48" y="105"/>
                  </a:cubicBezTo>
                  <a:cubicBezTo>
                    <a:pt x="24" y="36"/>
                    <a:pt x="9" y="1"/>
                    <a:pt x="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2736000" y="4512025"/>
              <a:ext cx="1244100" cy="959225"/>
            </a:xfrm>
            <a:custGeom>
              <a:avLst/>
              <a:gdLst/>
              <a:ahLst/>
              <a:cxnLst/>
              <a:rect l="l" t="t" r="r" b="b"/>
              <a:pathLst>
                <a:path w="49764" h="38369" extrusionOk="0">
                  <a:moveTo>
                    <a:pt x="5614" y="1"/>
                  </a:moveTo>
                  <a:lnTo>
                    <a:pt x="1501" y="23232"/>
                  </a:lnTo>
                  <a:cubicBezTo>
                    <a:pt x="1" y="31033"/>
                    <a:pt x="5932" y="38287"/>
                    <a:pt x="13875" y="38368"/>
                  </a:cubicBezTo>
                  <a:lnTo>
                    <a:pt x="49764" y="37970"/>
                  </a:lnTo>
                  <a:lnTo>
                    <a:pt x="48821" y="26349"/>
                  </a:lnTo>
                  <a:lnTo>
                    <a:pt x="18050" y="21759"/>
                  </a:lnTo>
                  <a:lnTo>
                    <a:pt x="21881" y="665"/>
                  </a:lnTo>
                  <a:lnTo>
                    <a:pt x="56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3901025" y="5105825"/>
              <a:ext cx="507200" cy="368775"/>
            </a:xfrm>
            <a:custGeom>
              <a:avLst/>
              <a:gdLst/>
              <a:ahLst/>
              <a:cxnLst/>
              <a:rect l="l" t="t" r="r" b="b"/>
              <a:pathLst>
                <a:path w="20288" h="14751" extrusionOk="0">
                  <a:moveTo>
                    <a:pt x="7057" y="0"/>
                  </a:moveTo>
                  <a:cubicBezTo>
                    <a:pt x="7057" y="0"/>
                    <a:pt x="510" y="3127"/>
                    <a:pt x="19" y="3127"/>
                  </a:cubicBezTo>
                  <a:cubicBezTo>
                    <a:pt x="11" y="3127"/>
                    <a:pt x="5" y="3126"/>
                    <a:pt x="0" y="3125"/>
                  </a:cubicBezTo>
                  <a:lnTo>
                    <a:pt x="0" y="3342"/>
                  </a:lnTo>
                  <a:lnTo>
                    <a:pt x="0" y="13273"/>
                  </a:lnTo>
                  <a:lnTo>
                    <a:pt x="3260" y="14247"/>
                  </a:lnTo>
                  <a:cubicBezTo>
                    <a:pt x="4388" y="14583"/>
                    <a:pt x="5553" y="14751"/>
                    <a:pt x="6718" y="14751"/>
                  </a:cubicBezTo>
                  <a:cubicBezTo>
                    <a:pt x="7822" y="14751"/>
                    <a:pt x="8927" y="14600"/>
                    <a:pt x="10001" y="14297"/>
                  </a:cubicBezTo>
                  <a:cubicBezTo>
                    <a:pt x="11368" y="13914"/>
                    <a:pt x="12653" y="13515"/>
                    <a:pt x="12818" y="13326"/>
                  </a:cubicBezTo>
                  <a:cubicBezTo>
                    <a:pt x="13186" y="12905"/>
                    <a:pt x="14079" y="11066"/>
                    <a:pt x="14079" y="11066"/>
                  </a:cubicBezTo>
                  <a:cubicBezTo>
                    <a:pt x="14079" y="11066"/>
                    <a:pt x="15498" y="10541"/>
                    <a:pt x="15655" y="10016"/>
                  </a:cubicBezTo>
                  <a:cubicBezTo>
                    <a:pt x="15813" y="9491"/>
                    <a:pt x="15866" y="8492"/>
                    <a:pt x="15866" y="8492"/>
                  </a:cubicBezTo>
                  <a:cubicBezTo>
                    <a:pt x="15866" y="8492"/>
                    <a:pt x="18473" y="8274"/>
                    <a:pt x="19380" y="7669"/>
                  </a:cubicBezTo>
                  <a:cubicBezTo>
                    <a:pt x="20287" y="7064"/>
                    <a:pt x="20162" y="3731"/>
                    <a:pt x="20162" y="3731"/>
                  </a:cubicBezTo>
                  <a:lnTo>
                    <a:pt x="20162" y="3731"/>
                  </a:lnTo>
                  <a:lnTo>
                    <a:pt x="18952" y="4738"/>
                  </a:lnTo>
                  <a:lnTo>
                    <a:pt x="14114" y="5141"/>
                  </a:lnTo>
                  <a:lnTo>
                    <a:pt x="11291" y="3128"/>
                  </a:lnTo>
                  <a:lnTo>
                    <a:pt x="11291" y="3128"/>
                  </a:lnTo>
                  <a:cubicBezTo>
                    <a:pt x="11291" y="3128"/>
                    <a:pt x="13755" y="3351"/>
                    <a:pt x="15666" y="3351"/>
                  </a:cubicBezTo>
                  <a:cubicBezTo>
                    <a:pt x="16622" y="3351"/>
                    <a:pt x="17440" y="3295"/>
                    <a:pt x="17742" y="3128"/>
                  </a:cubicBezTo>
                  <a:cubicBezTo>
                    <a:pt x="18650" y="2626"/>
                    <a:pt x="18952" y="605"/>
                    <a:pt x="18952" y="605"/>
                  </a:cubicBezTo>
                  <a:lnTo>
                    <a:pt x="7057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4074250" y="5109375"/>
              <a:ext cx="336000" cy="124550"/>
            </a:xfrm>
            <a:custGeom>
              <a:avLst/>
              <a:gdLst/>
              <a:ahLst/>
              <a:cxnLst/>
              <a:rect l="l" t="t" r="r" b="b"/>
              <a:pathLst>
                <a:path w="13440" h="4982" extrusionOk="0">
                  <a:moveTo>
                    <a:pt x="168" y="0"/>
                  </a:moveTo>
                  <a:cubicBezTo>
                    <a:pt x="59" y="0"/>
                    <a:pt x="1" y="3"/>
                    <a:pt x="1" y="9"/>
                  </a:cubicBezTo>
                  <a:cubicBezTo>
                    <a:pt x="0" y="16"/>
                    <a:pt x="80" y="27"/>
                    <a:pt x="234" y="42"/>
                  </a:cubicBezTo>
                  <a:lnTo>
                    <a:pt x="909" y="98"/>
                  </a:lnTo>
                  <a:lnTo>
                    <a:pt x="3426" y="267"/>
                  </a:lnTo>
                  <a:lnTo>
                    <a:pt x="11912" y="762"/>
                  </a:lnTo>
                  <a:lnTo>
                    <a:pt x="11912" y="762"/>
                  </a:lnTo>
                  <a:cubicBezTo>
                    <a:pt x="11809" y="1797"/>
                    <a:pt x="10898" y="2709"/>
                    <a:pt x="9819" y="3028"/>
                  </a:cubicBezTo>
                  <a:cubicBezTo>
                    <a:pt x="9259" y="3204"/>
                    <a:pt x="8678" y="3263"/>
                    <a:pt x="8102" y="3263"/>
                  </a:cubicBezTo>
                  <a:cubicBezTo>
                    <a:pt x="7712" y="3263"/>
                    <a:pt x="7324" y="3236"/>
                    <a:pt x="6946" y="3200"/>
                  </a:cubicBezTo>
                  <a:cubicBezTo>
                    <a:pt x="6108" y="3120"/>
                    <a:pt x="5287" y="3006"/>
                    <a:pt x="4489" y="3006"/>
                  </a:cubicBezTo>
                  <a:cubicBezTo>
                    <a:pt x="4389" y="3006"/>
                    <a:pt x="4289" y="3007"/>
                    <a:pt x="4189" y="3011"/>
                  </a:cubicBezTo>
                  <a:lnTo>
                    <a:pt x="3625" y="3033"/>
                  </a:lnTo>
                  <a:lnTo>
                    <a:pt x="4154" y="3227"/>
                  </a:lnTo>
                  <a:cubicBezTo>
                    <a:pt x="4813" y="3470"/>
                    <a:pt x="5367" y="3912"/>
                    <a:pt x="5977" y="4209"/>
                  </a:cubicBezTo>
                  <a:cubicBezTo>
                    <a:pt x="6550" y="4499"/>
                    <a:pt x="7161" y="4710"/>
                    <a:pt x="7791" y="4837"/>
                  </a:cubicBezTo>
                  <a:cubicBezTo>
                    <a:pt x="8274" y="4933"/>
                    <a:pt x="8763" y="4982"/>
                    <a:pt x="9253" y="4982"/>
                  </a:cubicBezTo>
                  <a:cubicBezTo>
                    <a:pt x="9814" y="4982"/>
                    <a:pt x="10374" y="4918"/>
                    <a:pt x="10924" y="4792"/>
                  </a:cubicBezTo>
                  <a:cubicBezTo>
                    <a:pt x="11784" y="4596"/>
                    <a:pt x="12421" y="4292"/>
                    <a:pt x="12832" y="4054"/>
                  </a:cubicBezTo>
                  <a:cubicBezTo>
                    <a:pt x="13042" y="3941"/>
                    <a:pt x="13189" y="3831"/>
                    <a:pt x="13289" y="3760"/>
                  </a:cubicBezTo>
                  <a:cubicBezTo>
                    <a:pt x="13390" y="3688"/>
                    <a:pt x="13440" y="3649"/>
                    <a:pt x="13437" y="3643"/>
                  </a:cubicBezTo>
                  <a:cubicBezTo>
                    <a:pt x="13436" y="3643"/>
                    <a:pt x="13435" y="3642"/>
                    <a:pt x="13434" y="3642"/>
                  </a:cubicBezTo>
                  <a:cubicBezTo>
                    <a:pt x="13404" y="3642"/>
                    <a:pt x="13195" y="3786"/>
                    <a:pt x="12797" y="3989"/>
                  </a:cubicBezTo>
                  <a:cubicBezTo>
                    <a:pt x="12197" y="4299"/>
                    <a:pt x="11557" y="4524"/>
                    <a:pt x="10895" y="4658"/>
                  </a:cubicBezTo>
                  <a:cubicBezTo>
                    <a:pt x="10394" y="4762"/>
                    <a:pt x="9886" y="4814"/>
                    <a:pt x="9377" y="4814"/>
                  </a:cubicBezTo>
                  <a:cubicBezTo>
                    <a:pt x="8858" y="4814"/>
                    <a:pt x="8339" y="4760"/>
                    <a:pt x="7829" y="4651"/>
                  </a:cubicBezTo>
                  <a:cubicBezTo>
                    <a:pt x="7217" y="4522"/>
                    <a:pt x="6627" y="4310"/>
                    <a:pt x="6072" y="4023"/>
                  </a:cubicBezTo>
                  <a:cubicBezTo>
                    <a:pt x="5627" y="3804"/>
                    <a:pt x="5201" y="3490"/>
                    <a:pt x="4712" y="3235"/>
                  </a:cubicBezTo>
                  <a:lnTo>
                    <a:pt x="4712" y="3235"/>
                  </a:lnTo>
                  <a:cubicBezTo>
                    <a:pt x="5421" y="3257"/>
                    <a:pt x="6159" y="3359"/>
                    <a:pt x="6924" y="3435"/>
                  </a:cubicBezTo>
                  <a:cubicBezTo>
                    <a:pt x="7312" y="3472"/>
                    <a:pt x="7713" y="3502"/>
                    <a:pt x="8120" y="3502"/>
                  </a:cubicBezTo>
                  <a:cubicBezTo>
                    <a:pt x="8706" y="3502"/>
                    <a:pt x="9305" y="3441"/>
                    <a:pt x="9893" y="3256"/>
                  </a:cubicBezTo>
                  <a:cubicBezTo>
                    <a:pt x="10490" y="3075"/>
                    <a:pt x="11039" y="2732"/>
                    <a:pt x="11449" y="2282"/>
                  </a:cubicBezTo>
                  <a:cubicBezTo>
                    <a:pt x="11859" y="1831"/>
                    <a:pt x="12132" y="1253"/>
                    <a:pt x="12155" y="657"/>
                  </a:cubicBezTo>
                  <a:lnTo>
                    <a:pt x="12158" y="541"/>
                  </a:lnTo>
                  <a:lnTo>
                    <a:pt x="12042" y="535"/>
                  </a:lnTo>
                  <a:cubicBezTo>
                    <a:pt x="8607" y="368"/>
                    <a:pt x="5608" y="222"/>
                    <a:pt x="3435" y="117"/>
                  </a:cubicBezTo>
                  <a:lnTo>
                    <a:pt x="914" y="17"/>
                  </a:lnTo>
                  <a:lnTo>
                    <a:pt x="236" y="0"/>
                  </a:lnTo>
                  <a:cubicBezTo>
                    <a:pt x="212" y="0"/>
                    <a:pt x="189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4208550" y="5311175"/>
              <a:ext cx="137950" cy="16475"/>
            </a:xfrm>
            <a:custGeom>
              <a:avLst/>
              <a:gdLst/>
              <a:ahLst/>
              <a:cxnLst/>
              <a:rect l="l" t="t" r="r" b="b"/>
              <a:pathLst>
                <a:path w="5518" h="659" extrusionOk="0">
                  <a:moveTo>
                    <a:pt x="5411" y="1"/>
                  </a:moveTo>
                  <a:cubicBezTo>
                    <a:pt x="5094" y="1"/>
                    <a:pt x="4024" y="137"/>
                    <a:pt x="2750" y="275"/>
                  </a:cubicBezTo>
                  <a:cubicBezTo>
                    <a:pt x="1234" y="442"/>
                    <a:pt x="0" y="551"/>
                    <a:pt x="4" y="619"/>
                  </a:cubicBezTo>
                  <a:cubicBezTo>
                    <a:pt x="5" y="644"/>
                    <a:pt x="185" y="659"/>
                    <a:pt x="490" y="659"/>
                  </a:cubicBezTo>
                  <a:cubicBezTo>
                    <a:pt x="991" y="659"/>
                    <a:pt x="1830" y="619"/>
                    <a:pt x="2777" y="513"/>
                  </a:cubicBezTo>
                  <a:cubicBezTo>
                    <a:pt x="4302" y="349"/>
                    <a:pt x="5518" y="80"/>
                    <a:pt x="5507" y="17"/>
                  </a:cubicBezTo>
                  <a:cubicBezTo>
                    <a:pt x="5505" y="6"/>
                    <a:pt x="5472" y="1"/>
                    <a:pt x="54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4204425" y="5368675"/>
              <a:ext cx="76900" cy="29850"/>
            </a:xfrm>
            <a:custGeom>
              <a:avLst/>
              <a:gdLst/>
              <a:ahLst/>
              <a:cxnLst/>
              <a:rect l="l" t="t" r="r" b="b"/>
              <a:pathLst>
                <a:path w="3076" h="1194" extrusionOk="0">
                  <a:moveTo>
                    <a:pt x="3017" y="1"/>
                  </a:moveTo>
                  <a:cubicBezTo>
                    <a:pt x="2864" y="1"/>
                    <a:pt x="2234" y="200"/>
                    <a:pt x="1495" y="485"/>
                  </a:cubicBezTo>
                  <a:cubicBezTo>
                    <a:pt x="659" y="808"/>
                    <a:pt x="1" y="1121"/>
                    <a:pt x="25" y="1183"/>
                  </a:cubicBezTo>
                  <a:cubicBezTo>
                    <a:pt x="27" y="1190"/>
                    <a:pt x="39" y="1194"/>
                    <a:pt x="60" y="1194"/>
                  </a:cubicBezTo>
                  <a:cubicBezTo>
                    <a:pt x="214" y="1194"/>
                    <a:pt x="844" y="994"/>
                    <a:pt x="1581" y="709"/>
                  </a:cubicBezTo>
                  <a:cubicBezTo>
                    <a:pt x="2418" y="386"/>
                    <a:pt x="3076" y="74"/>
                    <a:pt x="3052" y="11"/>
                  </a:cubicBezTo>
                  <a:cubicBezTo>
                    <a:pt x="3049" y="4"/>
                    <a:pt x="3037" y="1"/>
                    <a:pt x="30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3864375" y="4291450"/>
              <a:ext cx="62925" cy="37450"/>
            </a:xfrm>
            <a:custGeom>
              <a:avLst/>
              <a:gdLst/>
              <a:ahLst/>
              <a:cxnLst/>
              <a:rect l="l" t="t" r="r" b="b"/>
              <a:pathLst>
                <a:path w="2517" h="1498" extrusionOk="0">
                  <a:moveTo>
                    <a:pt x="0" y="106"/>
                  </a:moveTo>
                  <a:cubicBezTo>
                    <a:pt x="51" y="209"/>
                    <a:pt x="116" y="303"/>
                    <a:pt x="193" y="386"/>
                  </a:cubicBezTo>
                  <a:lnTo>
                    <a:pt x="193" y="386"/>
                  </a:lnTo>
                  <a:cubicBezTo>
                    <a:pt x="194" y="367"/>
                    <a:pt x="195" y="347"/>
                    <a:pt x="197" y="328"/>
                  </a:cubicBezTo>
                  <a:lnTo>
                    <a:pt x="0" y="106"/>
                  </a:lnTo>
                  <a:close/>
                  <a:moveTo>
                    <a:pt x="2261" y="1"/>
                  </a:moveTo>
                  <a:cubicBezTo>
                    <a:pt x="2091" y="446"/>
                    <a:pt x="1642" y="771"/>
                    <a:pt x="1165" y="794"/>
                  </a:cubicBezTo>
                  <a:cubicBezTo>
                    <a:pt x="1148" y="795"/>
                    <a:pt x="1130" y="795"/>
                    <a:pt x="1113" y="795"/>
                  </a:cubicBezTo>
                  <a:cubicBezTo>
                    <a:pt x="768" y="795"/>
                    <a:pt x="427" y="639"/>
                    <a:pt x="193" y="386"/>
                  </a:cubicBezTo>
                  <a:lnTo>
                    <a:pt x="193" y="386"/>
                  </a:lnTo>
                  <a:cubicBezTo>
                    <a:pt x="179" y="965"/>
                    <a:pt x="719" y="1498"/>
                    <a:pt x="1294" y="1498"/>
                  </a:cubicBezTo>
                  <a:cubicBezTo>
                    <a:pt x="1342" y="1498"/>
                    <a:pt x="1390" y="1494"/>
                    <a:pt x="1438" y="1486"/>
                  </a:cubicBezTo>
                  <a:cubicBezTo>
                    <a:pt x="2082" y="1385"/>
                    <a:pt x="2517" y="601"/>
                    <a:pt x="22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4281325" y="4022375"/>
              <a:ext cx="20950" cy="459825"/>
            </a:xfrm>
            <a:custGeom>
              <a:avLst/>
              <a:gdLst/>
              <a:ahLst/>
              <a:cxnLst/>
              <a:rect l="l" t="t" r="r" b="b"/>
              <a:pathLst>
                <a:path w="838" h="18393" extrusionOk="0">
                  <a:moveTo>
                    <a:pt x="18" y="1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1" y="2"/>
                    <a:pt x="12" y="260"/>
                    <a:pt x="44" y="724"/>
                  </a:cubicBezTo>
                  <a:cubicBezTo>
                    <a:pt x="80" y="1232"/>
                    <a:pt x="128" y="1895"/>
                    <a:pt x="184" y="2693"/>
                  </a:cubicBezTo>
                  <a:cubicBezTo>
                    <a:pt x="302" y="4354"/>
                    <a:pt x="443" y="6649"/>
                    <a:pt x="520" y="9189"/>
                  </a:cubicBezTo>
                  <a:cubicBezTo>
                    <a:pt x="596" y="11729"/>
                    <a:pt x="597" y="14030"/>
                    <a:pt x="581" y="15695"/>
                  </a:cubicBezTo>
                  <a:cubicBezTo>
                    <a:pt x="572" y="16495"/>
                    <a:pt x="565" y="17159"/>
                    <a:pt x="560" y="17667"/>
                  </a:cubicBezTo>
                  <a:cubicBezTo>
                    <a:pt x="556" y="18132"/>
                    <a:pt x="562" y="18391"/>
                    <a:pt x="578" y="18392"/>
                  </a:cubicBezTo>
                  <a:cubicBezTo>
                    <a:pt x="578" y="18392"/>
                    <a:pt x="579" y="18392"/>
                    <a:pt x="579" y="18392"/>
                  </a:cubicBezTo>
                  <a:cubicBezTo>
                    <a:pt x="595" y="18392"/>
                    <a:pt x="619" y="18135"/>
                    <a:pt x="653" y="17671"/>
                  </a:cubicBezTo>
                  <a:cubicBezTo>
                    <a:pt x="687" y="17206"/>
                    <a:pt x="720" y="16532"/>
                    <a:pt x="750" y="15698"/>
                  </a:cubicBezTo>
                  <a:cubicBezTo>
                    <a:pt x="811" y="14032"/>
                    <a:pt x="837" y="11725"/>
                    <a:pt x="759" y="9182"/>
                  </a:cubicBezTo>
                  <a:cubicBezTo>
                    <a:pt x="681" y="6638"/>
                    <a:pt x="515" y="4338"/>
                    <a:pt x="354" y="2678"/>
                  </a:cubicBezTo>
                  <a:cubicBezTo>
                    <a:pt x="273" y="1849"/>
                    <a:pt x="197" y="1178"/>
                    <a:pt x="136" y="716"/>
                  </a:cubicBezTo>
                  <a:cubicBezTo>
                    <a:pt x="75" y="255"/>
                    <a:pt x="35" y="1"/>
                    <a:pt x="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26"/>
          <p:cNvSpPr txBox="1">
            <a:spLocks noGrp="1"/>
          </p:cNvSpPr>
          <p:nvPr>
            <p:ph type="ctrTitle"/>
          </p:nvPr>
        </p:nvSpPr>
        <p:spPr>
          <a:xfrm>
            <a:off x="-111272" y="76979"/>
            <a:ext cx="9153672" cy="15990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pt-BR" sz="3200" b="1" dirty="0"/>
              <a:t> </a:t>
            </a:r>
            <a:r>
              <a:rPr lang="pt-BR" sz="3200" dirty="0"/>
              <a:t/>
            </a:r>
            <a:br>
              <a:rPr lang="pt-BR" sz="3200" dirty="0"/>
            </a:br>
            <a:r>
              <a:rPr lang="pt-BR" sz="3200" b="1" dirty="0"/>
              <a:t> </a:t>
            </a:r>
            <a:r>
              <a:rPr lang="pt-BR" sz="3200" dirty="0"/>
              <a:t/>
            </a:r>
            <a:br>
              <a:rPr lang="pt-BR" sz="3200" dirty="0"/>
            </a:br>
            <a:r>
              <a:rPr lang="pt-BR" sz="3200" b="1" dirty="0"/>
              <a:t>HABILIDADES SOCIAIS </a:t>
            </a:r>
            <a:r>
              <a:rPr lang="pt-BR" sz="3200" b="1" dirty="0" smtClean="0"/>
              <a:t>BASICAS </a:t>
            </a:r>
            <a:r>
              <a:rPr lang="pt-BR" sz="3200" b="1" dirty="0"/>
              <a:t>E </a:t>
            </a:r>
            <a:r>
              <a:rPr lang="pt-BR" sz="3200" b="1" dirty="0" smtClean="0"/>
              <a:t>INCLUSAO UNIVERSITARIA: PROPOSTA </a:t>
            </a:r>
            <a:r>
              <a:rPr lang="pt-BR" sz="3200" b="1" dirty="0"/>
              <a:t>DE APLICATIVO PARA </a:t>
            </a:r>
            <a:r>
              <a:rPr lang="pt-BR" sz="3200" b="1" dirty="0" smtClean="0"/>
              <a:t>AVALIACAO </a:t>
            </a:r>
            <a:r>
              <a:rPr lang="pt-BR" sz="3200" b="1" dirty="0"/>
              <a:t>E ENSINO</a:t>
            </a:r>
            <a:endParaRPr lang="pt-BR" sz="32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091357" y="1840449"/>
            <a:ext cx="3936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Link para o vídeo no </a:t>
            </a:r>
            <a:r>
              <a:rPr lang="pt-BR" sz="2000" dirty="0" err="1" smtClean="0"/>
              <a:t>YouTube</a:t>
            </a:r>
            <a:r>
              <a:rPr lang="pt-BR" sz="2000" dirty="0" smtClean="0"/>
              <a:t>: </a:t>
            </a:r>
            <a:r>
              <a:rPr lang="pt-BR" sz="2000" dirty="0">
                <a:hlinkClick r:id="rId3"/>
              </a:rPr>
              <a:t>https://youtu.be/1umrpApAN60</a:t>
            </a:r>
            <a:endParaRPr lang="pt-BR" sz="2000" dirty="0"/>
          </a:p>
        </p:txBody>
      </p:sp>
      <p:pic>
        <p:nvPicPr>
          <p:cNvPr id="1029" name="Picture 5" descr="C:\Users\Guilherme\Desktop\Guilherme\MESTRADO\Tese\Video\kisspng-youtube-computer-icons-logo-clip-art-5b3871d11aa6c9.1071923815304258091092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631" y="1928635"/>
            <a:ext cx="806854" cy="56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Guilherme\Desktop\Guilherme\MESTRADO\Tese\JOGO\html\icon-11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010" y="2879110"/>
            <a:ext cx="736096" cy="64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CaixaDeTexto 80"/>
          <p:cNvSpPr txBox="1"/>
          <p:nvPr/>
        </p:nvSpPr>
        <p:spPr>
          <a:xfrm>
            <a:off x="5091356" y="2800572"/>
            <a:ext cx="4052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Link para o Jogo Aprendendo HS: </a:t>
            </a:r>
            <a:r>
              <a:rPr lang="pt-BR" sz="2000" dirty="0" smtClean="0">
                <a:hlinkClick r:id="rId7"/>
              </a:rPr>
              <a:t>https://</a:t>
            </a:r>
            <a:r>
              <a:rPr lang="pt-BR" sz="2000" dirty="0">
                <a:hlinkClick r:id="rId7"/>
              </a:rPr>
              <a:t>guimarcon.github.io/Portfolio/html/index.html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45"/>
          <p:cNvSpPr txBox="1">
            <a:spLocks noGrp="1"/>
          </p:cNvSpPr>
          <p:nvPr>
            <p:ph type="body" idx="1"/>
          </p:nvPr>
        </p:nvSpPr>
        <p:spPr>
          <a:xfrm>
            <a:off x="419099" y="1267464"/>
            <a:ext cx="7013751" cy="3270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200" dirty="0" err="1" smtClean="0"/>
              <a:t>Palmen</a:t>
            </a:r>
            <a:r>
              <a:rPr lang="pt-BR" sz="1200" dirty="0"/>
              <a:t>, A., </a:t>
            </a:r>
            <a:r>
              <a:rPr lang="pt-BR" sz="1200" dirty="0" err="1"/>
              <a:t>Didden</a:t>
            </a:r>
            <a:r>
              <a:rPr lang="pt-BR" sz="1200" dirty="0"/>
              <a:t>, R., &amp; Lang, R. (2012). A </a:t>
            </a:r>
            <a:r>
              <a:rPr lang="pt-BR" sz="1200" dirty="0" err="1"/>
              <a:t>systematic</a:t>
            </a:r>
            <a:r>
              <a:rPr lang="pt-BR" sz="1200" dirty="0"/>
              <a:t> </a:t>
            </a:r>
            <a:r>
              <a:rPr lang="pt-BR" sz="1200" dirty="0" err="1"/>
              <a:t>review</a:t>
            </a:r>
            <a:r>
              <a:rPr lang="pt-BR" sz="1200" dirty="0"/>
              <a:t> </a:t>
            </a:r>
            <a:r>
              <a:rPr lang="pt-BR" sz="1200" dirty="0" err="1"/>
              <a:t>of</a:t>
            </a:r>
            <a:r>
              <a:rPr lang="pt-BR" sz="1200" dirty="0"/>
              <a:t> </a:t>
            </a:r>
            <a:r>
              <a:rPr lang="pt-BR" sz="1200" dirty="0" err="1"/>
              <a:t>behavioral</a:t>
            </a:r>
            <a:r>
              <a:rPr lang="pt-BR" sz="1200" dirty="0"/>
              <a:t> </a:t>
            </a:r>
            <a:r>
              <a:rPr lang="pt-BR" sz="1200" dirty="0" err="1"/>
              <a:t>intervention</a:t>
            </a:r>
            <a:r>
              <a:rPr lang="pt-BR" sz="1200" dirty="0"/>
              <a:t> </a:t>
            </a:r>
            <a:r>
              <a:rPr lang="pt-BR" sz="1200" dirty="0" err="1"/>
              <a:t>research</a:t>
            </a:r>
            <a:r>
              <a:rPr lang="pt-BR" sz="1200" dirty="0"/>
              <a:t> </a:t>
            </a:r>
            <a:r>
              <a:rPr lang="pt-BR" sz="1200" dirty="0" err="1"/>
              <a:t>on</a:t>
            </a:r>
            <a:r>
              <a:rPr lang="pt-BR" sz="1200" dirty="0"/>
              <a:t> </a:t>
            </a:r>
            <a:r>
              <a:rPr lang="pt-BR" sz="1200" dirty="0" err="1"/>
              <a:t>adaptive</a:t>
            </a:r>
            <a:r>
              <a:rPr lang="pt-BR" sz="1200" dirty="0"/>
              <a:t> </a:t>
            </a:r>
            <a:r>
              <a:rPr lang="pt-BR" sz="1200" dirty="0" err="1"/>
              <a:t>skill</a:t>
            </a:r>
            <a:r>
              <a:rPr lang="pt-BR" sz="1200" dirty="0"/>
              <a:t> </a:t>
            </a:r>
            <a:r>
              <a:rPr lang="pt-BR" sz="1200" dirty="0" err="1"/>
              <a:t>building</a:t>
            </a:r>
            <a:r>
              <a:rPr lang="pt-BR" sz="1200" dirty="0"/>
              <a:t> in high-</a:t>
            </a:r>
            <a:r>
              <a:rPr lang="pt-BR" sz="1200" dirty="0" err="1"/>
              <a:t>functioning</a:t>
            </a:r>
            <a:r>
              <a:rPr lang="pt-BR" sz="1200" dirty="0"/>
              <a:t> </a:t>
            </a:r>
            <a:r>
              <a:rPr lang="pt-BR" sz="1200" dirty="0" err="1"/>
              <a:t>young</a:t>
            </a:r>
            <a:r>
              <a:rPr lang="pt-BR" sz="1200" dirty="0"/>
              <a:t> </a:t>
            </a:r>
            <a:r>
              <a:rPr lang="pt-BR" sz="1200" dirty="0" err="1"/>
              <a:t>adults</a:t>
            </a:r>
            <a:r>
              <a:rPr lang="pt-BR" sz="1200" dirty="0"/>
              <a:t> </a:t>
            </a:r>
            <a:r>
              <a:rPr lang="pt-BR" sz="1200" dirty="0" err="1"/>
              <a:t>with</a:t>
            </a:r>
            <a:r>
              <a:rPr lang="pt-BR" sz="1200" dirty="0"/>
              <a:t> </a:t>
            </a:r>
            <a:r>
              <a:rPr lang="pt-BR" sz="1200" dirty="0" err="1"/>
              <a:t>autism</a:t>
            </a:r>
            <a:r>
              <a:rPr lang="pt-BR" sz="1200" dirty="0"/>
              <a:t> </a:t>
            </a:r>
            <a:r>
              <a:rPr lang="pt-BR" sz="1200" dirty="0" err="1"/>
              <a:t>spectrum</a:t>
            </a:r>
            <a:r>
              <a:rPr lang="pt-BR" sz="1200" dirty="0"/>
              <a:t> </a:t>
            </a:r>
            <a:r>
              <a:rPr lang="pt-BR" sz="1200" dirty="0" err="1"/>
              <a:t>disorder</a:t>
            </a:r>
            <a:r>
              <a:rPr lang="pt-BR" sz="1200" dirty="0"/>
              <a:t>. </a:t>
            </a:r>
            <a:r>
              <a:rPr lang="pt-BR" sz="1200" i="1" dirty="0" err="1"/>
              <a:t>Research</a:t>
            </a:r>
            <a:r>
              <a:rPr lang="pt-BR" sz="1200" i="1" dirty="0"/>
              <a:t> In </a:t>
            </a:r>
            <a:r>
              <a:rPr lang="pt-BR" sz="1200" i="1" dirty="0" err="1"/>
              <a:t>Autism</a:t>
            </a:r>
            <a:r>
              <a:rPr lang="pt-BR" sz="1200" i="1" dirty="0"/>
              <a:t> Spectrum </a:t>
            </a:r>
            <a:r>
              <a:rPr lang="pt-BR" sz="1200" i="1" dirty="0" err="1"/>
              <a:t>Disorders</a:t>
            </a:r>
            <a:r>
              <a:rPr lang="pt-BR" sz="1200" i="1" dirty="0"/>
              <a:t>, v. 6</a:t>
            </a:r>
            <a:r>
              <a:rPr lang="pt-BR" sz="1200" dirty="0"/>
              <a:t>, p. 602-617</a:t>
            </a:r>
            <a:r>
              <a:rPr lang="pt-BR" sz="1200" dirty="0" smtClean="0"/>
              <a:t>.</a:t>
            </a:r>
            <a:endParaRPr lang="pt-BR" sz="1200" dirty="0"/>
          </a:p>
          <a:p>
            <a:r>
              <a:rPr lang="pt-BR" sz="1200" dirty="0"/>
              <a:t>Pimenta, T. (2017). TEA – Transtorno do Espectro Autista ou Autismo: causas e tratamento. Disponível em: https://www.vittude.com/blog/transtorno-do-espectro-autista-ou-autismo/. Acesso em: 31 maio 2020</a:t>
            </a:r>
            <a:r>
              <a:rPr lang="pt-BR" sz="1200" dirty="0" smtClean="0"/>
              <a:t>.</a:t>
            </a:r>
            <a:endParaRPr lang="pt-BR" sz="1200" dirty="0"/>
          </a:p>
          <a:p>
            <a:r>
              <a:rPr lang="pt-BR" sz="1200" dirty="0" err="1"/>
              <a:t>Prette</a:t>
            </a:r>
            <a:r>
              <a:rPr lang="pt-BR" sz="1200" dirty="0"/>
              <a:t>, A. Del, &amp; </a:t>
            </a:r>
            <a:r>
              <a:rPr lang="pt-BR" sz="1200" dirty="0" err="1"/>
              <a:t>Prette</a:t>
            </a:r>
            <a:r>
              <a:rPr lang="pt-BR" sz="1200" dirty="0"/>
              <a:t>, Z. A. P. Del. (2011). </a:t>
            </a:r>
            <a:r>
              <a:rPr lang="pt-BR" sz="1200" b="1" i="1" dirty="0"/>
              <a:t>Habilidades Sociais</a:t>
            </a:r>
            <a:r>
              <a:rPr lang="pt-BR" sz="1200" i="1" dirty="0"/>
              <a:t>: intervenções efetivas em grupo</a:t>
            </a:r>
            <a:r>
              <a:rPr lang="pt-BR" sz="1200" dirty="0"/>
              <a:t>. São Paulo: Casa do </a:t>
            </a:r>
            <a:r>
              <a:rPr lang="pt-BR" sz="1200" dirty="0" err="1"/>
              <a:t>Psicologo</a:t>
            </a:r>
            <a:r>
              <a:rPr lang="pt-BR" sz="1200" dirty="0" smtClean="0"/>
              <a:t>.</a:t>
            </a:r>
            <a:endParaRPr lang="pt-BR" sz="1200" dirty="0"/>
          </a:p>
          <a:p>
            <a:r>
              <a:rPr lang="pt-BR" sz="1200" dirty="0" err="1"/>
              <a:t>Prette</a:t>
            </a:r>
            <a:r>
              <a:rPr lang="pt-BR" sz="1200" dirty="0"/>
              <a:t>, A. Del, &amp; </a:t>
            </a:r>
            <a:r>
              <a:rPr lang="pt-BR" sz="1200" dirty="0" err="1"/>
              <a:t>Prette</a:t>
            </a:r>
            <a:r>
              <a:rPr lang="pt-BR" sz="1200" dirty="0"/>
              <a:t>, Z. A. P. Del. (2009). </a:t>
            </a:r>
            <a:r>
              <a:rPr lang="pt-BR" sz="1200" i="1" dirty="0"/>
              <a:t>HS – Inventário de Habilidades Sociais</a:t>
            </a:r>
            <a:r>
              <a:rPr lang="pt-BR" sz="1200" dirty="0"/>
              <a:t>. Casa do </a:t>
            </a:r>
            <a:r>
              <a:rPr lang="pt-BR" sz="1200" dirty="0" err="1"/>
              <a:t>Psicologo</a:t>
            </a:r>
            <a:r>
              <a:rPr lang="pt-BR" sz="1200" dirty="0" smtClean="0"/>
              <a:t>.</a:t>
            </a:r>
            <a:endParaRPr lang="pt-BR" sz="1200" dirty="0"/>
          </a:p>
          <a:p>
            <a:r>
              <a:rPr lang="pt-BR" sz="1200" dirty="0"/>
              <a:t>Redação da Revista Autismo. (2020). Autistas adultos contam como tem sido a quarentena. Disponível em: https://www.revistaautismo.com.br/noticia/autistas-adultos-contam-como-tem-sido-a-quarentena/. Acesso em: 01 jun. 2020</a:t>
            </a:r>
            <a:r>
              <a:rPr lang="pt-BR" sz="1200" dirty="0" smtClean="0"/>
              <a:t>.</a:t>
            </a:r>
            <a:endParaRPr lang="pt-BR" sz="1200" dirty="0"/>
          </a:p>
          <a:p>
            <a:r>
              <a:rPr lang="pt-BR" sz="1200" dirty="0" err="1"/>
              <a:t>Saiano</a:t>
            </a:r>
            <a:r>
              <a:rPr lang="pt-BR" sz="1200" dirty="0"/>
              <a:t>, M., Pellegrino, L., </a:t>
            </a:r>
            <a:r>
              <a:rPr lang="pt-BR" sz="1200" dirty="0" err="1"/>
              <a:t>Casadio</a:t>
            </a:r>
            <a:r>
              <a:rPr lang="pt-BR" sz="1200" dirty="0"/>
              <a:t>, M., </a:t>
            </a:r>
            <a:r>
              <a:rPr lang="pt-BR" sz="1200" dirty="0" err="1"/>
              <a:t>Summa</a:t>
            </a:r>
            <a:r>
              <a:rPr lang="pt-BR" sz="1200" dirty="0"/>
              <a:t>, S., </a:t>
            </a:r>
            <a:r>
              <a:rPr lang="pt-BR" sz="1200" dirty="0" err="1"/>
              <a:t>Garbarino</a:t>
            </a:r>
            <a:r>
              <a:rPr lang="pt-BR" sz="1200" dirty="0"/>
              <a:t>, E., Rossi, V., et al.(2015). Natural interfaces </a:t>
            </a:r>
            <a:r>
              <a:rPr lang="pt-BR" sz="1200" dirty="0" err="1"/>
              <a:t>and</a:t>
            </a:r>
            <a:r>
              <a:rPr lang="pt-BR" sz="1200" dirty="0"/>
              <a:t> virtual </a:t>
            </a:r>
            <a:r>
              <a:rPr lang="pt-BR" sz="1200" dirty="0" err="1"/>
              <a:t>environments</a:t>
            </a:r>
            <a:r>
              <a:rPr lang="pt-BR" sz="1200" dirty="0"/>
              <a:t> for </a:t>
            </a:r>
            <a:r>
              <a:rPr lang="pt-BR" sz="1200" dirty="0" err="1"/>
              <a:t>the</a:t>
            </a:r>
            <a:r>
              <a:rPr lang="pt-BR" sz="1200" dirty="0"/>
              <a:t> </a:t>
            </a:r>
            <a:r>
              <a:rPr lang="pt-BR" sz="1200" dirty="0" err="1"/>
              <a:t>acquisition</a:t>
            </a:r>
            <a:r>
              <a:rPr lang="pt-BR" sz="1200" dirty="0"/>
              <a:t> </a:t>
            </a:r>
            <a:r>
              <a:rPr lang="pt-BR" sz="1200" dirty="0" err="1"/>
              <a:t>of</a:t>
            </a:r>
            <a:r>
              <a:rPr lang="pt-BR" sz="1200" dirty="0"/>
              <a:t> </a:t>
            </a:r>
            <a:r>
              <a:rPr lang="pt-BR" sz="1200" dirty="0" err="1"/>
              <a:t>street</a:t>
            </a:r>
            <a:r>
              <a:rPr lang="pt-BR" sz="1200" dirty="0"/>
              <a:t> crossing </a:t>
            </a:r>
            <a:r>
              <a:rPr lang="pt-BR" sz="1200" dirty="0" err="1"/>
              <a:t>and</a:t>
            </a:r>
            <a:r>
              <a:rPr lang="pt-BR" sz="1200" dirty="0"/>
              <a:t> path </a:t>
            </a:r>
            <a:r>
              <a:rPr lang="pt-BR" sz="1200" dirty="0" err="1"/>
              <a:t>following</a:t>
            </a:r>
            <a:r>
              <a:rPr lang="pt-BR" sz="1200" dirty="0"/>
              <a:t> </a:t>
            </a:r>
            <a:r>
              <a:rPr lang="pt-BR" sz="1200" dirty="0" err="1"/>
              <a:t>skills</a:t>
            </a:r>
            <a:r>
              <a:rPr lang="pt-BR" sz="1200" dirty="0"/>
              <a:t> in </a:t>
            </a:r>
            <a:r>
              <a:rPr lang="pt-BR" sz="1200" dirty="0" err="1"/>
              <a:t>adults</a:t>
            </a:r>
            <a:r>
              <a:rPr lang="pt-BR" sz="1200" dirty="0"/>
              <a:t> </a:t>
            </a:r>
            <a:r>
              <a:rPr lang="pt-BR" sz="1200" dirty="0" err="1"/>
              <a:t>with</a:t>
            </a:r>
            <a:r>
              <a:rPr lang="pt-BR" sz="1200" dirty="0"/>
              <a:t> </a:t>
            </a:r>
            <a:r>
              <a:rPr lang="pt-BR" sz="1200" dirty="0" err="1"/>
              <a:t>Autism</a:t>
            </a:r>
            <a:r>
              <a:rPr lang="pt-BR" sz="1200" dirty="0"/>
              <a:t> Spectrum </a:t>
            </a:r>
            <a:r>
              <a:rPr lang="pt-BR" sz="1200" dirty="0" err="1"/>
              <a:t>Disorders</a:t>
            </a:r>
            <a:r>
              <a:rPr lang="pt-BR" sz="1200" dirty="0"/>
              <a:t>: a </a:t>
            </a:r>
            <a:r>
              <a:rPr lang="pt-BR" sz="1200" dirty="0" err="1"/>
              <a:t>feasibility</a:t>
            </a:r>
            <a:r>
              <a:rPr lang="pt-BR" sz="1200" dirty="0"/>
              <a:t> </a:t>
            </a:r>
            <a:r>
              <a:rPr lang="pt-BR" sz="1200" dirty="0" err="1"/>
              <a:t>study</a:t>
            </a:r>
            <a:r>
              <a:rPr lang="pt-BR" sz="1200" dirty="0"/>
              <a:t>. </a:t>
            </a:r>
            <a:r>
              <a:rPr lang="pt-BR" sz="1200" i="1" dirty="0" err="1"/>
              <a:t>Journal</a:t>
            </a:r>
            <a:r>
              <a:rPr lang="pt-BR" sz="1200" i="1" dirty="0"/>
              <a:t> </a:t>
            </a:r>
            <a:r>
              <a:rPr lang="pt-BR" sz="1200" i="1" dirty="0" err="1"/>
              <a:t>Of</a:t>
            </a:r>
            <a:r>
              <a:rPr lang="pt-BR" sz="1200" i="1" dirty="0"/>
              <a:t> </a:t>
            </a:r>
            <a:r>
              <a:rPr lang="pt-BR" sz="1200" i="1" dirty="0" err="1"/>
              <a:t>Neuroengineering</a:t>
            </a:r>
            <a:r>
              <a:rPr lang="pt-BR" sz="1200" i="1" dirty="0"/>
              <a:t> </a:t>
            </a:r>
            <a:r>
              <a:rPr lang="pt-BR" sz="1200" i="1" dirty="0" err="1"/>
              <a:t>And</a:t>
            </a:r>
            <a:r>
              <a:rPr lang="pt-BR" sz="1200" i="1" dirty="0"/>
              <a:t> </a:t>
            </a:r>
            <a:r>
              <a:rPr lang="pt-BR" sz="1200" i="1" dirty="0" err="1"/>
              <a:t>Rehabilitation</a:t>
            </a:r>
            <a:r>
              <a:rPr lang="pt-BR" sz="1200" i="1" dirty="0"/>
              <a:t>, v. 12, n. 1, fev</a:t>
            </a:r>
            <a:r>
              <a:rPr lang="pt-BR" sz="1200" dirty="0" smtClean="0"/>
              <a:t>.</a:t>
            </a:r>
            <a:endParaRPr lang="pt-BR" sz="1200" dirty="0"/>
          </a:p>
          <a:p>
            <a:r>
              <a:rPr lang="pt-BR" sz="1200" dirty="0" err="1"/>
              <a:t>Sasson</a:t>
            </a:r>
            <a:r>
              <a:rPr lang="pt-BR" sz="1200" dirty="0"/>
              <a:t>, N., </a:t>
            </a:r>
            <a:r>
              <a:rPr lang="pt-BR" sz="1200" dirty="0" err="1"/>
              <a:t>Nowlin</a:t>
            </a:r>
            <a:r>
              <a:rPr lang="pt-BR" sz="1200" dirty="0"/>
              <a:t>, R., </a:t>
            </a:r>
            <a:r>
              <a:rPr lang="pt-BR" sz="1200" dirty="0" err="1"/>
              <a:t>Pinkham</a:t>
            </a:r>
            <a:r>
              <a:rPr lang="pt-BR" sz="1200" dirty="0"/>
              <a:t>, A. (2012) Social </a:t>
            </a:r>
            <a:r>
              <a:rPr lang="pt-BR" sz="1200" dirty="0" err="1"/>
              <a:t>cognition</a:t>
            </a:r>
            <a:r>
              <a:rPr lang="pt-BR" sz="1200" dirty="0"/>
              <a:t>, social </a:t>
            </a:r>
            <a:r>
              <a:rPr lang="pt-BR" sz="1200" dirty="0" err="1"/>
              <a:t>skill</a:t>
            </a:r>
            <a:r>
              <a:rPr lang="pt-BR" sz="1200" dirty="0"/>
              <a:t> </a:t>
            </a:r>
            <a:r>
              <a:rPr lang="pt-BR" sz="1200" dirty="0" err="1"/>
              <a:t>and</a:t>
            </a:r>
            <a:r>
              <a:rPr lang="pt-BR" sz="1200" dirty="0"/>
              <a:t> </a:t>
            </a:r>
            <a:r>
              <a:rPr lang="pt-BR" sz="1200" dirty="0" err="1"/>
              <a:t>the</a:t>
            </a:r>
            <a:r>
              <a:rPr lang="pt-BR" sz="1200" dirty="0"/>
              <a:t> </a:t>
            </a:r>
            <a:r>
              <a:rPr lang="pt-BR" sz="1200" dirty="0" err="1"/>
              <a:t>broad</a:t>
            </a:r>
            <a:r>
              <a:rPr lang="pt-BR" sz="1200" dirty="0"/>
              <a:t> </a:t>
            </a:r>
            <a:r>
              <a:rPr lang="pt-BR" sz="1200" dirty="0" err="1"/>
              <a:t>autism</a:t>
            </a:r>
            <a:r>
              <a:rPr lang="pt-BR" sz="1200" dirty="0"/>
              <a:t> </a:t>
            </a:r>
            <a:r>
              <a:rPr lang="pt-BR" sz="1200" dirty="0" err="1"/>
              <a:t>phenotype</a:t>
            </a:r>
            <a:r>
              <a:rPr lang="pt-BR" sz="1200" dirty="0"/>
              <a:t>. </a:t>
            </a:r>
            <a:r>
              <a:rPr lang="pt-BR" sz="1200" i="1" dirty="0" err="1"/>
              <a:t>Autism</a:t>
            </a:r>
            <a:r>
              <a:rPr lang="pt-BR" sz="1200" i="1" dirty="0"/>
              <a:t>: The </a:t>
            </a:r>
            <a:r>
              <a:rPr lang="pt-BR" sz="1200" i="1" dirty="0" err="1"/>
              <a:t>International</a:t>
            </a:r>
            <a:r>
              <a:rPr lang="pt-BR" sz="1200" i="1" dirty="0"/>
              <a:t> </a:t>
            </a:r>
            <a:r>
              <a:rPr lang="pt-BR" sz="1200" i="1" dirty="0" err="1"/>
              <a:t>Journal</a:t>
            </a:r>
            <a:r>
              <a:rPr lang="pt-BR" sz="1200" i="1" dirty="0"/>
              <a:t> </a:t>
            </a:r>
            <a:r>
              <a:rPr lang="pt-BR" sz="1200" i="1" dirty="0" err="1"/>
              <a:t>of</a:t>
            </a:r>
            <a:r>
              <a:rPr lang="pt-BR" sz="1200" i="1" dirty="0"/>
              <a:t> </a:t>
            </a:r>
            <a:r>
              <a:rPr lang="pt-BR" sz="1200" i="1" dirty="0" err="1"/>
              <a:t>Research</a:t>
            </a:r>
            <a:r>
              <a:rPr lang="pt-BR" sz="1200" i="1" dirty="0"/>
              <a:t> </a:t>
            </a:r>
            <a:r>
              <a:rPr lang="pt-BR" sz="1200" i="1" dirty="0" err="1"/>
              <a:t>and</a:t>
            </a:r>
            <a:r>
              <a:rPr lang="pt-BR" sz="1200" i="1" dirty="0"/>
              <a:t> </a:t>
            </a:r>
            <a:r>
              <a:rPr lang="pt-BR" sz="1200" i="1" dirty="0" err="1"/>
              <a:t>Practice</a:t>
            </a:r>
            <a:r>
              <a:rPr lang="pt-BR" sz="1200" b="1" i="1" dirty="0"/>
              <a:t>, </a:t>
            </a:r>
            <a:r>
              <a:rPr lang="pt-BR" sz="1200" i="1" dirty="0"/>
              <a:t>v. 17, n. 6, p. 655-667, </a:t>
            </a:r>
            <a:endParaRPr lang="pt-BR" sz="1200" dirty="0"/>
          </a:p>
          <a:p>
            <a:r>
              <a:rPr lang="pt-BR" sz="1200" dirty="0"/>
              <a:t>Silva, M. C., Arantes, A., &amp; Elias, N. C. (2020). Uso de histórias sociais em sala de aula para crianças com autismo. </a:t>
            </a:r>
            <a:r>
              <a:rPr lang="pt-BR" sz="1200" b="1" i="1" dirty="0"/>
              <a:t>Psicologia em Estudo,</a:t>
            </a:r>
            <a:r>
              <a:rPr lang="pt-BR" sz="1200" i="1" dirty="0"/>
              <a:t> Maringá, v. 25, n. 1</a:t>
            </a:r>
            <a:r>
              <a:rPr lang="pt-BR" sz="1200" i="1" dirty="0" smtClean="0"/>
              <a:t>.</a:t>
            </a:r>
            <a:endParaRPr lang="pt-BR" sz="1200" dirty="0"/>
          </a:p>
          <a:p>
            <a:r>
              <a:rPr lang="pt-BR" sz="1200" dirty="0" err="1"/>
              <a:t>Sosnowy</a:t>
            </a:r>
            <a:r>
              <a:rPr lang="pt-BR" sz="1200" dirty="0"/>
              <a:t>, C. et al.(2018). </a:t>
            </a:r>
            <a:r>
              <a:rPr lang="pt-BR" sz="1200" dirty="0" err="1"/>
              <a:t>Parents</a:t>
            </a:r>
            <a:r>
              <a:rPr lang="pt-BR" sz="1200" dirty="0"/>
              <a:t>’ </a:t>
            </a:r>
            <a:r>
              <a:rPr lang="pt-BR" sz="1200" dirty="0" err="1"/>
              <a:t>and</a:t>
            </a:r>
            <a:r>
              <a:rPr lang="pt-BR" sz="1200" dirty="0"/>
              <a:t> </a:t>
            </a:r>
            <a:r>
              <a:rPr lang="pt-BR" sz="1200" dirty="0" err="1"/>
              <a:t>young</a:t>
            </a:r>
            <a:r>
              <a:rPr lang="pt-BR" sz="1200" dirty="0"/>
              <a:t> </a:t>
            </a:r>
            <a:r>
              <a:rPr lang="pt-BR" sz="1200" dirty="0" err="1"/>
              <a:t>adults</a:t>
            </a:r>
            <a:r>
              <a:rPr lang="pt-BR" sz="1200" dirty="0"/>
              <a:t>’ perspectives </a:t>
            </a:r>
            <a:r>
              <a:rPr lang="pt-BR" sz="1200" dirty="0" err="1"/>
              <a:t>on</a:t>
            </a:r>
            <a:r>
              <a:rPr lang="pt-BR" sz="1200" dirty="0"/>
              <a:t> </a:t>
            </a:r>
            <a:r>
              <a:rPr lang="pt-BR" sz="1200" dirty="0" err="1"/>
              <a:t>transition</a:t>
            </a:r>
            <a:r>
              <a:rPr lang="pt-BR" sz="1200" dirty="0"/>
              <a:t> </a:t>
            </a:r>
            <a:r>
              <a:rPr lang="pt-BR" sz="1200" dirty="0" err="1"/>
              <a:t>outcomes</a:t>
            </a:r>
            <a:r>
              <a:rPr lang="pt-BR" sz="1200" dirty="0"/>
              <a:t> for </a:t>
            </a:r>
            <a:r>
              <a:rPr lang="pt-BR" sz="1200" dirty="0" err="1"/>
              <a:t>young</a:t>
            </a:r>
            <a:r>
              <a:rPr lang="pt-BR" sz="1200" dirty="0"/>
              <a:t> </a:t>
            </a:r>
            <a:r>
              <a:rPr lang="pt-BR" sz="1200" dirty="0" err="1"/>
              <a:t>adults</a:t>
            </a:r>
            <a:r>
              <a:rPr lang="pt-BR" sz="1200" dirty="0"/>
              <a:t> </a:t>
            </a:r>
            <a:r>
              <a:rPr lang="pt-BR" sz="1200" dirty="0" err="1"/>
              <a:t>with</a:t>
            </a:r>
            <a:r>
              <a:rPr lang="pt-BR" sz="1200" dirty="0"/>
              <a:t> </a:t>
            </a:r>
            <a:r>
              <a:rPr lang="pt-BR" sz="1200" dirty="0" err="1"/>
              <a:t>autism</a:t>
            </a:r>
            <a:r>
              <a:rPr lang="pt-BR" sz="1200" dirty="0"/>
              <a:t>. </a:t>
            </a:r>
            <a:r>
              <a:rPr lang="pt-BR" sz="1200" i="1" dirty="0" err="1"/>
              <a:t>Autism</a:t>
            </a:r>
            <a:r>
              <a:rPr lang="pt-BR" sz="1200" i="1" dirty="0"/>
              <a:t>, v. 22, n. 1, p. 29-39</a:t>
            </a:r>
            <a:r>
              <a:rPr lang="pt-BR" sz="1200" dirty="0"/>
              <a:t>. </a:t>
            </a:r>
          </a:p>
        </p:txBody>
      </p:sp>
      <p:sp>
        <p:nvSpPr>
          <p:cNvPr id="1836" name="Google Shape;1836;p45"/>
          <p:cNvSpPr/>
          <p:nvPr/>
        </p:nvSpPr>
        <p:spPr>
          <a:xfrm flipH="1">
            <a:off x="2938198" y="4685995"/>
            <a:ext cx="5650312" cy="4533"/>
          </a:xfrm>
          <a:custGeom>
            <a:avLst/>
            <a:gdLst/>
            <a:ahLst/>
            <a:cxnLst/>
            <a:rect l="l" t="t" r="r" b="b"/>
            <a:pathLst>
              <a:path w="282940" h="227" extrusionOk="0">
                <a:moveTo>
                  <a:pt x="141477" y="0"/>
                </a:moveTo>
                <a:cubicBezTo>
                  <a:pt x="63330" y="0"/>
                  <a:pt x="0" y="52"/>
                  <a:pt x="0" y="113"/>
                </a:cubicBezTo>
                <a:cubicBezTo>
                  <a:pt x="0" y="175"/>
                  <a:pt x="63330" y="226"/>
                  <a:pt x="141477" y="226"/>
                </a:cubicBezTo>
                <a:cubicBezTo>
                  <a:pt x="219595" y="226"/>
                  <a:pt x="282940" y="175"/>
                  <a:pt x="282940" y="113"/>
                </a:cubicBezTo>
                <a:cubicBezTo>
                  <a:pt x="282940" y="52"/>
                  <a:pt x="219595" y="0"/>
                  <a:pt x="14147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7" name="Google Shape;1837;p45"/>
          <p:cNvGrpSpPr/>
          <p:nvPr/>
        </p:nvGrpSpPr>
        <p:grpSpPr>
          <a:xfrm>
            <a:off x="7048822" y="1212280"/>
            <a:ext cx="1961928" cy="3604663"/>
            <a:chOff x="2387300" y="238125"/>
            <a:chExt cx="2851225" cy="5238575"/>
          </a:xfrm>
        </p:grpSpPr>
        <p:sp>
          <p:nvSpPr>
            <p:cNvPr id="1838" name="Google Shape;1838;p45"/>
            <p:cNvSpPr/>
            <p:nvPr/>
          </p:nvSpPr>
          <p:spPr>
            <a:xfrm>
              <a:off x="4065000" y="371550"/>
              <a:ext cx="416950" cy="687900"/>
            </a:xfrm>
            <a:custGeom>
              <a:avLst/>
              <a:gdLst/>
              <a:ahLst/>
              <a:cxnLst/>
              <a:rect l="l" t="t" r="r" b="b"/>
              <a:pathLst>
                <a:path w="16678" h="27516" extrusionOk="0">
                  <a:moveTo>
                    <a:pt x="6757" y="1"/>
                  </a:moveTo>
                  <a:cubicBezTo>
                    <a:pt x="4728" y="1"/>
                    <a:pt x="2687" y="407"/>
                    <a:pt x="759" y="1235"/>
                  </a:cubicBezTo>
                  <a:cubicBezTo>
                    <a:pt x="759" y="1235"/>
                    <a:pt x="1" y="11276"/>
                    <a:pt x="55" y="15649"/>
                  </a:cubicBezTo>
                  <a:cubicBezTo>
                    <a:pt x="109" y="20021"/>
                    <a:pt x="4482" y="20701"/>
                    <a:pt x="4482" y="20701"/>
                  </a:cubicBezTo>
                  <a:cubicBezTo>
                    <a:pt x="4482" y="20701"/>
                    <a:pt x="4394" y="25448"/>
                    <a:pt x="4460" y="26676"/>
                  </a:cubicBezTo>
                  <a:lnTo>
                    <a:pt x="14971" y="27516"/>
                  </a:lnTo>
                  <a:lnTo>
                    <a:pt x="16677" y="3654"/>
                  </a:lnTo>
                  <a:lnTo>
                    <a:pt x="16029" y="3156"/>
                  </a:lnTo>
                  <a:cubicBezTo>
                    <a:pt x="13326" y="1075"/>
                    <a:pt x="10057" y="1"/>
                    <a:pt x="67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5"/>
            <p:cNvSpPr/>
            <p:nvPr/>
          </p:nvSpPr>
          <p:spPr>
            <a:xfrm>
              <a:off x="4081350" y="562650"/>
              <a:ext cx="34250" cy="31775"/>
            </a:xfrm>
            <a:custGeom>
              <a:avLst/>
              <a:gdLst/>
              <a:ahLst/>
              <a:cxnLst/>
              <a:rect l="l" t="t" r="r" b="b"/>
              <a:pathLst>
                <a:path w="1370" h="1271" extrusionOk="0">
                  <a:moveTo>
                    <a:pt x="686" y="1"/>
                  </a:moveTo>
                  <a:cubicBezTo>
                    <a:pt x="441" y="1"/>
                    <a:pt x="216" y="141"/>
                    <a:pt x="110" y="365"/>
                  </a:cubicBezTo>
                  <a:cubicBezTo>
                    <a:pt x="1" y="597"/>
                    <a:pt x="41" y="872"/>
                    <a:pt x="214" y="1063"/>
                  </a:cubicBezTo>
                  <a:cubicBezTo>
                    <a:pt x="339" y="1201"/>
                    <a:pt x="511" y="1271"/>
                    <a:pt x="684" y="1271"/>
                  </a:cubicBezTo>
                  <a:cubicBezTo>
                    <a:pt x="837" y="1271"/>
                    <a:pt x="989" y="1216"/>
                    <a:pt x="1111" y="1106"/>
                  </a:cubicBezTo>
                  <a:cubicBezTo>
                    <a:pt x="1301" y="934"/>
                    <a:pt x="1369" y="664"/>
                    <a:pt x="1282" y="422"/>
                  </a:cubicBezTo>
                  <a:cubicBezTo>
                    <a:pt x="1195" y="180"/>
                    <a:pt x="971" y="14"/>
                    <a:pt x="715" y="1"/>
                  </a:cubicBezTo>
                  <a:cubicBezTo>
                    <a:pt x="705" y="1"/>
                    <a:pt x="695" y="1"/>
                    <a:pt x="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5"/>
            <p:cNvSpPr/>
            <p:nvPr/>
          </p:nvSpPr>
          <p:spPr>
            <a:xfrm>
              <a:off x="4081800" y="549800"/>
              <a:ext cx="56800" cy="15850"/>
            </a:xfrm>
            <a:custGeom>
              <a:avLst/>
              <a:gdLst/>
              <a:ahLst/>
              <a:cxnLst/>
              <a:rect l="l" t="t" r="r" b="b"/>
              <a:pathLst>
                <a:path w="2272" h="634" extrusionOk="0">
                  <a:moveTo>
                    <a:pt x="1149" y="1"/>
                  </a:moveTo>
                  <a:cubicBezTo>
                    <a:pt x="1142" y="1"/>
                    <a:pt x="1135" y="1"/>
                    <a:pt x="1128" y="1"/>
                  </a:cubicBezTo>
                  <a:cubicBezTo>
                    <a:pt x="753" y="6"/>
                    <a:pt x="436" y="152"/>
                    <a:pt x="252" y="301"/>
                  </a:cubicBezTo>
                  <a:cubicBezTo>
                    <a:pt x="65" y="451"/>
                    <a:pt x="0" y="589"/>
                    <a:pt x="34" y="622"/>
                  </a:cubicBezTo>
                  <a:cubicBezTo>
                    <a:pt x="41" y="630"/>
                    <a:pt x="51" y="634"/>
                    <a:pt x="66" y="634"/>
                  </a:cubicBezTo>
                  <a:cubicBezTo>
                    <a:pt x="192" y="634"/>
                    <a:pt x="593" y="367"/>
                    <a:pt x="1133" y="365"/>
                  </a:cubicBezTo>
                  <a:cubicBezTo>
                    <a:pt x="1144" y="365"/>
                    <a:pt x="1155" y="365"/>
                    <a:pt x="1166" y="365"/>
                  </a:cubicBezTo>
                  <a:cubicBezTo>
                    <a:pt x="1687" y="365"/>
                    <a:pt x="2078" y="608"/>
                    <a:pt x="2205" y="608"/>
                  </a:cubicBezTo>
                  <a:cubicBezTo>
                    <a:pt x="2221" y="608"/>
                    <a:pt x="2232" y="604"/>
                    <a:pt x="2240" y="595"/>
                  </a:cubicBezTo>
                  <a:cubicBezTo>
                    <a:pt x="2272" y="561"/>
                    <a:pt x="2204" y="425"/>
                    <a:pt x="2013" y="280"/>
                  </a:cubicBezTo>
                  <a:cubicBezTo>
                    <a:pt x="1829" y="139"/>
                    <a:pt x="1515" y="1"/>
                    <a:pt x="11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5"/>
            <p:cNvSpPr/>
            <p:nvPr/>
          </p:nvSpPr>
          <p:spPr>
            <a:xfrm>
              <a:off x="4247700" y="576125"/>
              <a:ext cx="33600" cy="31775"/>
            </a:xfrm>
            <a:custGeom>
              <a:avLst/>
              <a:gdLst/>
              <a:ahLst/>
              <a:cxnLst/>
              <a:rect l="l" t="t" r="r" b="b"/>
              <a:pathLst>
                <a:path w="1344" h="1271" extrusionOk="0">
                  <a:moveTo>
                    <a:pt x="668" y="0"/>
                  </a:moveTo>
                  <a:cubicBezTo>
                    <a:pt x="554" y="0"/>
                    <a:pt x="439" y="31"/>
                    <a:pt x="335" y="95"/>
                  </a:cubicBezTo>
                  <a:cubicBezTo>
                    <a:pt x="117" y="229"/>
                    <a:pt x="0" y="482"/>
                    <a:pt x="41" y="736"/>
                  </a:cubicBezTo>
                  <a:cubicBezTo>
                    <a:pt x="81" y="990"/>
                    <a:pt x="270" y="1194"/>
                    <a:pt x="521" y="1253"/>
                  </a:cubicBezTo>
                  <a:cubicBezTo>
                    <a:pt x="570" y="1265"/>
                    <a:pt x="619" y="1270"/>
                    <a:pt x="668" y="1270"/>
                  </a:cubicBezTo>
                  <a:cubicBezTo>
                    <a:pt x="868" y="1270"/>
                    <a:pt x="1061" y="1175"/>
                    <a:pt x="1182" y="1008"/>
                  </a:cubicBezTo>
                  <a:cubicBezTo>
                    <a:pt x="1333" y="799"/>
                    <a:pt x="1344" y="522"/>
                    <a:pt x="1208" y="303"/>
                  </a:cubicBezTo>
                  <a:cubicBezTo>
                    <a:pt x="1089" y="108"/>
                    <a:pt x="881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5"/>
            <p:cNvSpPr/>
            <p:nvPr/>
          </p:nvSpPr>
          <p:spPr>
            <a:xfrm>
              <a:off x="4245325" y="563075"/>
              <a:ext cx="56800" cy="15850"/>
            </a:xfrm>
            <a:custGeom>
              <a:avLst/>
              <a:gdLst/>
              <a:ahLst/>
              <a:cxnLst/>
              <a:rect l="l" t="t" r="r" b="b"/>
              <a:pathLst>
                <a:path w="2272" h="634" extrusionOk="0">
                  <a:moveTo>
                    <a:pt x="1150" y="0"/>
                  </a:moveTo>
                  <a:cubicBezTo>
                    <a:pt x="1142" y="0"/>
                    <a:pt x="1135" y="0"/>
                    <a:pt x="1128" y="1"/>
                  </a:cubicBezTo>
                  <a:cubicBezTo>
                    <a:pt x="753" y="6"/>
                    <a:pt x="436" y="152"/>
                    <a:pt x="252" y="300"/>
                  </a:cubicBezTo>
                  <a:cubicBezTo>
                    <a:pt x="65" y="450"/>
                    <a:pt x="0" y="589"/>
                    <a:pt x="34" y="622"/>
                  </a:cubicBezTo>
                  <a:cubicBezTo>
                    <a:pt x="41" y="630"/>
                    <a:pt x="51" y="633"/>
                    <a:pt x="66" y="633"/>
                  </a:cubicBezTo>
                  <a:cubicBezTo>
                    <a:pt x="192" y="633"/>
                    <a:pt x="594" y="367"/>
                    <a:pt x="1134" y="364"/>
                  </a:cubicBezTo>
                  <a:cubicBezTo>
                    <a:pt x="1144" y="364"/>
                    <a:pt x="1154" y="363"/>
                    <a:pt x="1164" y="363"/>
                  </a:cubicBezTo>
                  <a:cubicBezTo>
                    <a:pt x="1685" y="363"/>
                    <a:pt x="2078" y="607"/>
                    <a:pt x="2205" y="607"/>
                  </a:cubicBezTo>
                  <a:cubicBezTo>
                    <a:pt x="2220" y="607"/>
                    <a:pt x="2232" y="603"/>
                    <a:pt x="2239" y="595"/>
                  </a:cubicBezTo>
                  <a:cubicBezTo>
                    <a:pt x="2272" y="560"/>
                    <a:pt x="2204" y="424"/>
                    <a:pt x="2012" y="279"/>
                  </a:cubicBezTo>
                  <a:cubicBezTo>
                    <a:pt x="1829" y="137"/>
                    <a:pt x="1517" y="0"/>
                    <a:pt x="1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5"/>
            <p:cNvSpPr/>
            <p:nvPr/>
          </p:nvSpPr>
          <p:spPr>
            <a:xfrm>
              <a:off x="4145375" y="571900"/>
              <a:ext cx="51450" cy="132075"/>
            </a:xfrm>
            <a:custGeom>
              <a:avLst/>
              <a:gdLst/>
              <a:ahLst/>
              <a:cxnLst/>
              <a:rect l="l" t="t" r="r" b="b"/>
              <a:pathLst>
                <a:path w="2058" h="5283" extrusionOk="0">
                  <a:moveTo>
                    <a:pt x="1967" y="0"/>
                  </a:moveTo>
                  <a:cubicBezTo>
                    <a:pt x="1868" y="0"/>
                    <a:pt x="1269" y="1374"/>
                    <a:pt x="619" y="3097"/>
                  </a:cubicBezTo>
                  <a:cubicBezTo>
                    <a:pt x="464" y="3523"/>
                    <a:pt x="315" y="3929"/>
                    <a:pt x="168" y="4331"/>
                  </a:cubicBezTo>
                  <a:cubicBezTo>
                    <a:pt x="110" y="4512"/>
                    <a:pt x="0" y="4725"/>
                    <a:pt x="82" y="4986"/>
                  </a:cubicBezTo>
                  <a:cubicBezTo>
                    <a:pt x="126" y="5115"/>
                    <a:pt x="250" y="5209"/>
                    <a:pt x="354" y="5236"/>
                  </a:cubicBezTo>
                  <a:cubicBezTo>
                    <a:pt x="457" y="5269"/>
                    <a:pt x="547" y="5269"/>
                    <a:pt x="622" y="5272"/>
                  </a:cubicBezTo>
                  <a:cubicBezTo>
                    <a:pt x="825" y="5279"/>
                    <a:pt x="1003" y="5283"/>
                    <a:pt x="1150" y="5283"/>
                  </a:cubicBezTo>
                  <a:cubicBezTo>
                    <a:pt x="1444" y="5283"/>
                    <a:pt x="1614" y="5268"/>
                    <a:pt x="1617" y="5236"/>
                  </a:cubicBezTo>
                  <a:cubicBezTo>
                    <a:pt x="1620" y="5190"/>
                    <a:pt x="1249" y="5114"/>
                    <a:pt x="642" y="5031"/>
                  </a:cubicBezTo>
                  <a:cubicBezTo>
                    <a:pt x="485" y="5014"/>
                    <a:pt x="361" y="4978"/>
                    <a:pt x="350" y="4893"/>
                  </a:cubicBezTo>
                  <a:cubicBezTo>
                    <a:pt x="322" y="4798"/>
                    <a:pt x="383" y="4629"/>
                    <a:pt x="463" y="4442"/>
                  </a:cubicBezTo>
                  <a:cubicBezTo>
                    <a:pt x="618" y="4043"/>
                    <a:pt x="775" y="3640"/>
                    <a:pt x="939" y="3219"/>
                  </a:cubicBezTo>
                  <a:cubicBezTo>
                    <a:pt x="1598" y="1475"/>
                    <a:pt x="2058" y="35"/>
                    <a:pt x="1970" y="1"/>
                  </a:cubicBezTo>
                  <a:cubicBezTo>
                    <a:pt x="1969" y="1"/>
                    <a:pt x="1968" y="0"/>
                    <a:pt x="19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5"/>
            <p:cNvSpPr/>
            <p:nvPr/>
          </p:nvSpPr>
          <p:spPr>
            <a:xfrm>
              <a:off x="4160850" y="719450"/>
              <a:ext cx="81850" cy="40800"/>
            </a:xfrm>
            <a:custGeom>
              <a:avLst/>
              <a:gdLst/>
              <a:ahLst/>
              <a:cxnLst/>
              <a:rect l="l" t="t" r="r" b="b"/>
              <a:pathLst>
                <a:path w="3274" h="1632" extrusionOk="0">
                  <a:moveTo>
                    <a:pt x="2954" y="0"/>
                  </a:moveTo>
                  <a:lnTo>
                    <a:pt x="2954" y="0"/>
                  </a:lnTo>
                  <a:cubicBezTo>
                    <a:pt x="2165" y="315"/>
                    <a:pt x="1223" y="708"/>
                    <a:pt x="0" y="858"/>
                  </a:cubicBezTo>
                  <a:cubicBezTo>
                    <a:pt x="0" y="858"/>
                    <a:pt x="485" y="1632"/>
                    <a:pt x="1370" y="1632"/>
                  </a:cubicBezTo>
                  <a:cubicBezTo>
                    <a:pt x="1551" y="1632"/>
                    <a:pt x="1750" y="1599"/>
                    <a:pt x="1964" y="1521"/>
                  </a:cubicBezTo>
                  <a:cubicBezTo>
                    <a:pt x="3273" y="1042"/>
                    <a:pt x="2954" y="0"/>
                    <a:pt x="29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5"/>
            <p:cNvSpPr/>
            <p:nvPr/>
          </p:nvSpPr>
          <p:spPr>
            <a:xfrm>
              <a:off x="4176600" y="847000"/>
              <a:ext cx="142800" cy="69700"/>
            </a:xfrm>
            <a:custGeom>
              <a:avLst/>
              <a:gdLst/>
              <a:ahLst/>
              <a:cxnLst/>
              <a:rect l="l" t="t" r="r" b="b"/>
              <a:pathLst>
                <a:path w="5712" h="2788" extrusionOk="0">
                  <a:moveTo>
                    <a:pt x="5711" y="0"/>
                  </a:moveTo>
                  <a:lnTo>
                    <a:pt x="5711" y="0"/>
                  </a:lnTo>
                  <a:cubicBezTo>
                    <a:pt x="3350" y="1483"/>
                    <a:pt x="1101" y="1628"/>
                    <a:pt x="310" y="1628"/>
                  </a:cubicBezTo>
                  <a:cubicBezTo>
                    <a:pt x="118" y="1628"/>
                    <a:pt x="11" y="1619"/>
                    <a:pt x="11" y="1619"/>
                  </a:cubicBezTo>
                  <a:lnTo>
                    <a:pt x="1" y="2753"/>
                  </a:lnTo>
                  <a:cubicBezTo>
                    <a:pt x="257" y="2776"/>
                    <a:pt x="504" y="2787"/>
                    <a:pt x="740" y="2787"/>
                  </a:cubicBezTo>
                  <a:cubicBezTo>
                    <a:pt x="4517" y="2787"/>
                    <a:pt x="5711" y="1"/>
                    <a:pt x="57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5"/>
            <p:cNvSpPr/>
            <p:nvPr/>
          </p:nvSpPr>
          <p:spPr>
            <a:xfrm>
              <a:off x="4081700" y="344900"/>
              <a:ext cx="437650" cy="267525"/>
            </a:xfrm>
            <a:custGeom>
              <a:avLst/>
              <a:gdLst/>
              <a:ahLst/>
              <a:cxnLst/>
              <a:rect l="l" t="t" r="r" b="b"/>
              <a:pathLst>
                <a:path w="17506" h="10701" extrusionOk="0">
                  <a:moveTo>
                    <a:pt x="8043" y="0"/>
                  </a:moveTo>
                  <a:lnTo>
                    <a:pt x="3529" y="300"/>
                  </a:lnTo>
                  <a:lnTo>
                    <a:pt x="1" y="990"/>
                  </a:lnTo>
                  <a:lnTo>
                    <a:pt x="1" y="3403"/>
                  </a:lnTo>
                  <a:cubicBezTo>
                    <a:pt x="1" y="3403"/>
                    <a:pt x="1145" y="4065"/>
                    <a:pt x="2973" y="4065"/>
                  </a:cubicBezTo>
                  <a:cubicBezTo>
                    <a:pt x="3879" y="4065"/>
                    <a:pt x="4953" y="3902"/>
                    <a:pt x="6140" y="3416"/>
                  </a:cubicBezTo>
                  <a:cubicBezTo>
                    <a:pt x="7773" y="2746"/>
                    <a:pt x="9567" y="2369"/>
                    <a:pt x="10693" y="2369"/>
                  </a:cubicBezTo>
                  <a:cubicBezTo>
                    <a:pt x="11187" y="2369"/>
                    <a:pt x="11553" y="2442"/>
                    <a:pt x="11720" y="2594"/>
                  </a:cubicBezTo>
                  <a:cubicBezTo>
                    <a:pt x="12269" y="3092"/>
                    <a:pt x="12219" y="5437"/>
                    <a:pt x="14413" y="6284"/>
                  </a:cubicBezTo>
                  <a:cubicBezTo>
                    <a:pt x="14413" y="6284"/>
                    <a:pt x="13932" y="10700"/>
                    <a:pt x="15700" y="10700"/>
                  </a:cubicBezTo>
                  <a:cubicBezTo>
                    <a:pt x="15706" y="10700"/>
                    <a:pt x="15711" y="10700"/>
                    <a:pt x="15717" y="10700"/>
                  </a:cubicBezTo>
                  <a:cubicBezTo>
                    <a:pt x="17505" y="10673"/>
                    <a:pt x="16905" y="3691"/>
                    <a:pt x="16905" y="3691"/>
                  </a:cubicBezTo>
                  <a:lnTo>
                    <a:pt x="12717" y="1247"/>
                  </a:lnTo>
                  <a:lnTo>
                    <a:pt x="80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5"/>
            <p:cNvSpPr/>
            <p:nvPr/>
          </p:nvSpPr>
          <p:spPr>
            <a:xfrm>
              <a:off x="4464100" y="572675"/>
              <a:ext cx="78575" cy="114125"/>
            </a:xfrm>
            <a:custGeom>
              <a:avLst/>
              <a:gdLst/>
              <a:ahLst/>
              <a:cxnLst/>
              <a:rect l="l" t="t" r="r" b="b"/>
              <a:pathLst>
                <a:path w="3143" h="4565" extrusionOk="0">
                  <a:moveTo>
                    <a:pt x="1139" y="1"/>
                  </a:moveTo>
                  <a:cubicBezTo>
                    <a:pt x="624" y="1"/>
                    <a:pt x="202" y="127"/>
                    <a:pt x="174" y="139"/>
                  </a:cubicBezTo>
                  <a:cubicBezTo>
                    <a:pt x="174" y="139"/>
                    <a:pt x="0" y="4344"/>
                    <a:pt x="3" y="4430"/>
                  </a:cubicBezTo>
                  <a:cubicBezTo>
                    <a:pt x="4" y="4460"/>
                    <a:pt x="363" y="4565"/>
                    <a:pt x="835" y="4565"/>
                  </a:cubicBezTo>
                  <a:cubicBezTo>
                    <a:pt x="1725" y="4565"/>
                    <a:pt x="3020" y="4192"/>
                    <a:pt x="3082" y="2239"/>
                  </a:cubicBezTo>
                  <a:cubicBezTo>
                    <a:pt x="3142" y="360"/>
                    <a:pt x="2008" y="1"/>
                    <a:pt x="11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5"/>
            <p:cNvSpPr/>
            <p:nvPr/>
          </p:nvSpPr>
          <p:spPr>
            <a:xfrm>
              <a:off x="4487625" y="597125"/>
              <a:ext cx="34950" cy="65175"/>
            </a:xfrm>
            <a:custGeom>
              <a:avLst/>
              <a:gdLst/>
              <a:ahLst/>
              <a:cxnLst/>
              <a:rect l="l" t="t" r="r" b="b"/>
              <a:pathLst>
                <a:path w="1398" h="2607" extrusionOk="0">
                  <a:moveTo>
                    <a:pt x="635" y="0"/>
                  </a:moveTo>
                  <a:cubicBezTo>
                    <a:pt x="547" y="0"/>
                    <a:pt x="466" y="26"/>
                    <a:pt x="407" y="72"/>
                  </a:cubicBezTo>
                  <a:cubicBezTo>
                    <a:pt x="345" y="117"/>
                    <a:pt x="302" y="182"/>
                    <a:pt x="283" y="255"/>
                  </a:cubicBezTo>
                  <a:cubicBezTo>
                    <a:pt x="256" y="372"/>
                    <a:pt x="303" y="431"/>
                    <a:pt x="315" y="431"/>
                  </a:cubicBezTo>
                  <a:cubicBezTo>
                    <a:pt x="316" y="431"/>
                    <a:pt x="317" y="431"/>
                    <a:pt x="317" y="431"/>
                  </a:cubicBezTo>
                  <a:cubicBezTo>
                    <a:pt x="333" y="426"/>
                    <a:pt x="316" y="366"/>
                    <a:pt x="359" y="284"/>
                  </a:cubicBezTo>
                  <a:cubicBezTo>
                    <a:pt x="391" y="215"/>
                    <a:pt x="476" y="140"/>
                    <a:pt x="594" y="140"/>
                  </a:cubicBezTo>
                  <a:cubicBezTo>
                    <a:pt x="618" y="140"/>
                    <a:pt x="644" y="143"/>
                    <a:pt x="672" y="151"/>
                  </a:cubicBezTo>
                  <a:cubicBezTo>
                    <a:pt x="828" y="184"/>
                    <a:pt x="966" y="341"/>
                    <a:pt x="1050" y="562"/>
                  </a:cubicBezTo>
                  <a:cubicBezTo>
                    <a:pt x="1145" y="800"/>
                    <a:pt x="1187" y="1056"/>
                    <a:pt x="1171" y="1312"/>
                  </a:cubicBezTo>
                  <a:cubicBezTo>
                    <a:pt x="1140" y="1852"/>
                    <a:pt x="858" y="2345"/>
                    <a:pt x="538" y="2451"/>
                  </a:cubicBezTo>
                  <a:cubicBezTo>
                    <a:pt x="483" y="2469"/>
                    <a:pt x="426" y="2478"/>
                    <a:pt x="369" y="2478"/>
                  </a:cubicBezTo>
                  <a:cubicBezTo>
                    <a:pt x="294" y="2478"/>
                    <a:pt x="218" y="2462"/>
                    <a:pt x="149" y="2430"/>
                  </a:cubicBezTo>
                  <a:cubicBezTo>
                    <a:pt x="70" y="2391"/>
                    <a:pt x="32" y="2348"/>
                    <a:pt x="16" y="2348"/>
                  </a:cubicBezTo>
                  <a:cubicBezTo>
                    <a:pt x="14" y="2348"/>
                    <a:pt x="13" y="2348"/>
                    <a:pt x="11" y="2349"/>
                  </a:cubicBezTo>
                  <a:cubicBezTo>
                    <a:pt x="0" y="2353"/>
                    <a:pt x="15" y="2421"/>
                    <a:pt x="105" y="2496"/>
                  </a:cubicBezTo>
                  <a:cubicBezTo>
                    <a:pt x="173" y="2553"/>
                    <a:pt x="292" y="2607"/>
                    <a:pt x="439" y="2607"/>
                  </a:cubicBezTo>
                  <a:cubicBezTo>
                    <a:pt x="483" y="2607"/>
                    <a:pt x="530" y="2602"/>
                    <a:pt x="579" y="2591"/>
                  </a:cubicBezTo>
                  <a:cubicBezTo>
                    <a:pt x="1015" y="2480"/>
                    <a:pt x="1342" y="1926"/>
                    <a:pt x="1380" y="1324"/>
                  </a:cubicBezTo>
                  <a:cubicBezTo>
                    <a:pt x="1398" y="1037"/>
                    <a:pt x="1345" y="748"/>
                    <a:pt x="1226" y="486"/>
                  </a:cubicBezTo>
                  <a:cubicBezTo>
                    <a:pt x="1128" y="247"/>
                    <a:pt x="927" y="28"/>
                    <a:pt x="696" y="5"/>
                  </a:cubicBezTo>
                  <a:cubicBezTo>
                    <a:pt x="676" y="2"/>
                    <a:pt x="655" y="0"/>
                    <a:pt x="6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5"/>
            <p:cNvSpPr/>
            <p:nvPr/>
          </p:nvSpPr>
          <p:spPr>
            <a:xfrm>
              <a:off x="4086100" y="523375"/>
              <a:ext cx="72350" cy="19575"/>
            </a:xfrm>
            <a:custGeom>
              <a:avLst/>
              <a:gdLst/>
              <a:ahLst/>
              <a:cxnLst/>
              <a:rect l="l" t="t" r="r" b="b"/>
              <a:pathLst>
                <a:path w="2894" h="783" extrusionOk="0">
                  <a:moveTo>
                    <a:pt x="1354" y="0"/>
                  </a:moveTo>
                  <a:cubicBezTo>
                    <a:pt x="545" y="0"/>
                    <a:pt x="1" y="417"/>
                    <a:pt x="86" y="577"/>
                  </a:cubicBezTo>
                  <a:cubicBezTo>
                    <a:pt x="135" y="685"/>
                    <a:pt x="360" y="697"/>
                    <a:pt x="679" y="697"/>
                  </a:cubicBezTo>
                  <a:cubicBezTo>
                    <a:pt x="771" y="697"/>
                    <a:pt x="871" y="696"/>
                    <a:pt x="977" y="696"/>
                  </a:cubicBezTo>
                  <a:cubicBezTo>
                    <a:pt x="1121" y="696"/>
                    <a:pt x="1275" y="698"/>
                    <a:pt x="1435" y="707"/>
                  </a:cubicBezTo>
                  <a:cubicBezTo>
                    <a:pt x="1866" y="721"/>
                    <a:pt x="2253" y="782"/>
                    <a:pt x="2505" y="782"/>
                  </a:cubicBezTo>
                  <a:cubicBezTo>
                    <a:pt x="2652" y="782"/>
                    <a:pt x="2753" y="761"/>
                    <a:pt x="2789" y="697"/>
                  </a:cubicBezTo>
                  <a:cubicBezTo>
                    <a:pt x="2893" y="538"/>
                    <a:pt x="2337" y="40"/>
                    <a:pt x="1467" y="3"/>
                  </a:cubicBezTo>
                  <a:cubicBezTo>
                    <a:pt x="1429" y="1"/>
                    <a:pt x="1391" y="0"/>
                    <a:pt x="13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5"/>
            <p:cNvSpPr/>
            <p:nvPr/>
          </p:nvSpPr>
          <p:spPr>
            <a:xfrm>
              <a:off x="4253800" y="523375"/>
              <a:ext cx="72350" cy="19575"/>
            </a:xfrm>
            <a:custGeom>
              <a:avLst/>
              <a:gdLst/>
              <a:ahLst/>
              <a:cxnLst/>
              <a:rect l="l" t="t" r="r" b="b"/>
              <a:pathLst>
                <a:path w="2894" h="783" extrusionOk="0">
                  <a:moveTo>
                    <a:pt x="1354" y="0"/>
                  </a:moveTo>
                  <a:cubicBezTo>
                    <a:pt x="545" y="0"/>
                    <a:pt x="1" y="417"/>
                    <a:pt x="86" y="577"/>
                  </a:cubicBezTo>
                  <a:cubicBezTo>
                    <a:pt x="135" y="685"/>
                    <a:pt x="360" y="697"/>
                    <a:pt x="678" y="697"/>
                  </a:cubicBezTo>
                  <a:cubicBezTo>
                    <a:pt x="771" y="697"/>
                    <a:pt x="871" y="696"/>
                    <a:pt x="977" y="696"/>
                  </a:cubicBezTo>
                  <a:cubicBezTo>
                    <a:pt x="1120" y="696"/>
                    <a:pt x="1275" y="698"/>
                    <a:pt x="1435" y="707"/>
                  </a:cubicBezTo>
                  <a:cubicBezTo>
                    <a:pt x="1866" y="721"/>
                    <a:pt x="2253" y="782"/>
                    <a:pt x="2505" y="782"/>
                  </a:cubicBezTo>
                  <a:cubicBezTo>
                    <a:pt x="2652" y="782"/>
                    <a:pt x="2754" y="761"/>
                    <a:pt x="2790" y="697"/>
                  </a:cubicBezTo>
                  <a:cubicBezTo>
                    <a:pt x="2894" y="538"/>
                    <a:pt x="2337" y="40"/>
                    <a:pt x="1466" y="3"/>
                  </a:cubicBezTo>
                  <a:cubicBezTo>
                    <a:pt x="1428" y="1"/>
                    <a:pt x="1391" y="0"/>
                    <a:pt x="13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5"/>
            <p:cNvSpPr/>
            <p:nvPr/>
          </p:nvSpPr>
          <p:spPr>
            <a:xfrm>
              <a:off x="4032175" y="238125"/>
              <a:ext cx="525350" cy="259375"/>
            </a:xfrm>
            <a:custGeom>
              <a:avLst/>
              <a:gdLst/>
              <a:ahLst/>
              <a:cxnLst/>
              <a:rect l="l" t="t" r="r" b="b"/>
              <a:pathLst>
                <a:path w="21014" h="10375" extrusionOk="0">
                  <a:moveTo>
                    <a:pt x="6761" y="1"/>
                  </a:moveTo>
                  <a:cubicBezTo>
                    <a:pt x="6025" y="1"/>
                    <a:pt x="5281" y="120"/>
                    <a:pt x="4573" y="316"/>
                  </a:cubicBezTo>
                  <a:cubicBezTo>
                    <a:pt x="3390" y="640"/>
                    <a:pt x="2240" y="1183"/>
                    <a:pt x="1384" y="2062"/>
                  </a:cubicBezTo>
                  <a:cubicBezTo>
                    <a:pt x="527" y="2941"/>
                    <a:pt x="1" y="4187"/>
                    <a:pt x="173" y="5401"/>
                  </a:cubicBezTo>
                  <a:cubicBezTo>
                    <a:pt x="346" y="6614"/>
                    <a:pt x="1310" y="7730"/>
                    <a:pt x="2526" y="7892"/>
                  </a:cubicBezTo>
                  <a:cubicBezTo>
                    <a:pt x="2526" y="7892"/>
                    <a:pt x="3148" y="8037"/>
                    <a:pt x="4066" y="8037"/>
                  </a:cubicBezTo>
                  <a:cubicBezTo>
                    <a:pt x="5058" y="8037"/>
                    <a:pt x="6395" y="7867"/>
                    <a:pt x="7661" y="7159"/>
                  </a:cubicBezTo>
                  <a:cubicBezTo>
                    <a:pt x="8763" y="6543"/>
                    <a:pt x="10318" y="6375"/>
                    <a:pt x="11692" y="6375"/>
                  </a:cubicBezTo>
                  <a:cubicBezTo>
                    <a:pt x="13360" y="6375"/>
                    <a:pt x="14761" y="6623"/>
                    <a:pt x="14761" y="6623"/>
                  </a:cubicBezTo>
                  <a:lnTo>
                    <a:pt x="14798" y="7489"/>
                  </a:lnTo>
                  <a:cubicBezTo>
                    <a:pt x="15318" y="8210"/>
                    <a:pt x="15846" y="8939"/>
                    <a:pt x="16535" y="9501"/>
                  </a:cubicBezTo>
                  <a:cubicBezTo>
                    <a:pt x="17158" y="10010"/>
                    <a:pt x="17938" y="10375"/>
                    <a:pt x="18737" y="10375"/>
                  </a:cubicBezTo>
                  <a:cubicBezTo>
                    <a:pt x="18820" y="10375"/>
                    <a:pt x="18903" y="10371"/>
                    <a:pt x="18987" y="10363"/>
                  </a:cubicBezTo>
                  <a:cubicBezTo>
                    <a:pt x="19872" y="10276"/>
                    <a:pt x="20727" y="9631"/>
                    <a:pt x="20877" y="8755"/>
                  </a:cubicBezTo>
                  <a:cubicBezTo>
                    <a:pt x="21014" y="7952"/>
                    <a:pt x="20395" y="7068"/>
                    <a:pt x="19608" y="6987"/>
                  </a:cubicBezTo>
                  <a:lnTo>
                    <a:pt x="19608" y="6987"/>
                  </a:lnTo>
                  <a:cubicBezTo>
                    <a:pt x="20107" y="6922"/>
                    <a:pt x="20535" y="6400"/>
                    <a:pt x="20438" y="5894"/>
                  </a:cubicBezTo>
                  <a:cubicBezTo>
                    <a:pt x="20356" y="5460"/>
                    <a:pt x="19911" y="5157"/>
                    <a:pt x="19478" y="5157"/>
                  </a:cubicBezTo>
                  <a:cubicBezTo>
                    <a:pt x="19450" y="5157"/>
                    <a:pt x="19422" y="5158"/>
                    <a:pt x="19394" y="5161"/>
                  </a:cubicBezTo>
                  <a:lnTo>
                    <a:pt x="19394" y="5161"/>
                  </a:lnTo>
                  <a:cubicBezTo>
                    <a:pt x="19886" y="4855"/>
                    <a:pt x="19981" y="3955"/>
                    <a:pt x="19533" y="3494"/>
                  </a:cubicBezTo>
                  <a:cubicBezTo>
                    <a:pt x="19194" y="3145"/>
                    <a:pt x="18713" y="3014"/>
                    <a:pt x="18218" y="3014"/>
                  </a:cubicBezTo>
                  <a:cubicBezTo>
                    <a:pt x="17932" y="3014"/>
                    <a:pt x="17641" y="3058"/>
                    <a:pt x="17369" y="3129"/>
                  </a:cubicBezTo>
                  <a:cubicBezTo>
                    <a:pt x="16626" y="3323"/>
                    <a:pt x="15922" y="3682"/>
                    <a:pt x="15157" y="3746"/>
                  </a:cubicBezTo>
                  <a:cubicBezTo>
                    <a:pt x="15074" y="3753"/>
                    <a:pt x="14991" y="3756"/>
                    <a:pt x="14908" y="3756"/>
                  </a:cubicBezTo>
                  <a:cubicBezTo>
                    <a:pt x="13801" y="3756"/>
                    <a:pt x="12757" y="3154"/>
                    <a:pt x="11869" y="2471"/>
                  </a:cubicBezTo>
                  <a:cubicBezTo>
                    <a:pt x="10915" y="1738"/>
                    <a:pt x="10029" y="877"/>
                    <a:pt x="8921" y="410"/>
                  </a:cubicBezTo>
                  <a:cubicBezTo>
                    <a:pt x="8237" y="122"/>
                    <a:pt x="7503" y="1"/>
                    <a:pt x="67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5"/>
            <p:cNvSpPr/>
            <p:nvPr/>
          </p:nvSpPr>
          <p:spPr>
            <a:xfrm>
              <a:off x="4067625" y="312100"/>
              <a:ext cx="448600" cy="118500"/>
            </a:xfrm>
            <a:custGeom>
              <a:avLst/>
              <a:gdLst/>
              <a:ahLst/>
              <a:cxnLst/>
              <a:rect l="l" t="t" r="r" b="b"/>
              <a:pathLst>
                <a:path w="17944" h="4740" extrusionOk="0">
                  <a:moveTo>
                    <a:pt x="4197" y="0"/>
                  </a:moveTo>
                  <a:cubicBezTo>
                    <a:pt x="3975" y="0"/>
                    <a:pt x="3755" y="13"/>
                    <a:pt x="3538" y="40"/>
                  </a:cubicBezTo>
                  <a:cubicBezTo>
                    <a:pt x="2227" y="185"/>
                    <a:pt x="1112" y="855"/>
                    <a:pt x="566" y="1709"/>
                  </a:cubicBezTo>
                  <a:cubicBezTo>
                    <a:pt x="18" y="2565"/>
                    <a:pt x="1" y="3441"/>
                    <a:pt x="130" y="3972"/>
                  </a:cubicBezTo>
                  <a:cubicBezTo>
                    <a:pt x="190" y="4244"/>
                    <a:pt x="294" y="4437"/>
                    <a:pt x="361" y="4564"/>
                  </a:cubicBezTo>
                  <a:cubicBezTo>
                    <a:pt x="438" y="4680"/>
                    <a:pt x="483" y="4740"/>
                    <a:pt x="495" y="4740"/>
                  </a:cubicBezTo>
                  <a:cubicBezTo>
                    <a:pt x="495" y="4740"/>
                    <a:pt x="495" y="4740"/>
                    <a:pt x="496" y="4739"/>
                  </a:cubicBezTo>
                  <a:cubicBezTo>
                    <a:pt x="527" y="4724"/>
                    <a:pt x="341" y="4472"/>
                    <a:pt x="253" y="3948"/>
                  </a:cubicBezTo>
                  <a:cubicBezTo>
                    <a:pt x="165" y="3437"/>
                    <a:pt x="220" y="2615"/>
                    <a:pt x="754" y="1834"/>
                  </a:cubicBezTo>
                  <a:cubicBezTo>
                    <a:pt x="1280" y="1063"/>
                    <a:pt x="2328" y="453"/>
                    <a:pt x="3571" y="332"/>
                  </a:cubicBezTo>
                  <a:cubicBezTo>
                    <a:pt x="3757" y="311"/>
                    <a:pt x="3946" y="301"/>
                    <a:pt x="4138" y="301"/>
                  </a:cubicBezTo>
                  <a:cubicBezTo>
                    <a:pt x="5229" y="301"/>
                    <a:pt x="6399" y="624"/>
                    <a:pt x="7559" y="1074"/>
                  </a:cubicBezTo>
                  <a:cubicBezTo>
                    <a:pt x="8926" y="1604"/>
                    <a:pt x="10229" y="2196"/>
                    <a:pt x="11511" y="2449"/>
                  </a:cubicBezTo>
                  <a:cubicBezTo>
                    <a:pt x="12190" y="2588"/>
                    <a:pt x="12880" y="2657"/>
                    <a:pt x="13571" y="2657"/>
                  </a:cubicBezTo>
                  <a:cubicBezTo>
                    <a:pt x="14028" y="2657"/>
                    <a:pt x="14486" y="2627"/>
                    <a:pt x="14940" y="2566"/>
                  </a:cubicBezTo>
                  <a:cubicBezTo>
                    <a:pt x="15911" y="2433"/>
                    <a:pt x="16672" y="2196"/>
                    <a:pt x="17179" y="1996"/>
                  </a:cubicBezTo>
                  <a:cubicBezTo>
                    <a:pt x="17432" y="1894"/>
                    <a:pt x="17625" y="1808"/>
                    <a:pt x="17752" y="1740"/>
                  </a:cubicBezTo>
                  <a:cubicBezTo>
                    <a:pt x="17879" y="1675"/>
                    <a:pt x="17944" y="1636"/>
                    <a:pt x="17940" y="1626"/>
                  </a:cubicBezTo>
                  <a:cubicBezTo>
                    <a:pt x="17938" y="1622"/>
                    <a:pt x="17934" y="1620"/>
                    <a:pt x="17927" y="1620"/>
                  </a:cubicBezTo>
                  <a:cubicBezTo>
                    <a:pt x="17798" y="1620"/>
                    <a:pt x="16725" y="2144"/>
                    <a:pt x="14913" y="2343"/>
                  </a:cubicBezTo>
                  <a:cubicBezTo>
                    <a:pt x="14547" y="2382"/>
                    <a:pt x="14179" y="2401"/>
                    <a:pt x="13812" y="2401"/>
                  </a:cubicBezTo>
                  <a:cubicBezTo>
                    <a:pt x="13060" y="2401"/>
                    <a:pt x="12309" y="2321"/>
                    <a:pt x="11572" y="2162"/>
                  </a:cubicBezTo>
                  <a:cubicBezTo>
                    <a:pt x="10333" y="1902"/>
                    <a:pt x="9057" y="1313"/>
                    <a:pt x="7672" y="777"/>
                  </a:cubicBezTo>
                  <a:cubicBezTo>
                    <a:pt x="6520" y="329"/>
                    <a:pt x="5328" y="0"/>
                    <a:pt x="419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5"/>
            <p:cNvSpPr/>
            <p:nvPr/>
          </p:nvSpPr>
          <p:spPr>
            <a:xfrm>
              <a:off x="4418550" y="471000"/>
              <a:ext cx="116675" cy="34300"/>
            </a:xfrm>
            <a:custGeom>
              <a:avLst/>
              <a:gdLst/>
              <a:ahLst/>
              <a:cxnLst/>
              <a:rect l="l" t="t" r="r" b="b"/>
              <a:pathLst>
                <a:path w="4667" h="1372" extrusionOk="0">
                  <a:moveTo>
                    <a:pt x="4626" y="1"/>
                  </a:moveTo>
                  <a:cubicBezTo>
                    <a:pt x="4572" y="1"/>
                    <a:pt x="4380" y="208"/>
                    <a:pt x="4029" y="449"/>
                  </a:cubicBezTo>
                  <a:cubicBezTo>
                    <a:pt x="3659" y="705"/>
                    <a:pt x="3083" y="986"/>
                    <a:pt x="2404" y="1043"/>
                  </a:cubicBezTo>
                  <a:cubicBezTo>
                    <a:pt x="2317" y="1050"/>
                    <a:pt x="2232" y="1054"/>
                    <a:pt x="2148" y="1054"/>
                  </a:cubicBezTo>
                  <a:cubicBezTo>
                    <a:pt x="1571" y="1054"/>
                    <a:pt x="1057" y="896"/>
                    <a:pt x="701" y="728"/>
                  </a:cubicBezTo>
                  <a:cubicBezTo>
                    <a:pt x="325" y="554"/>
                    <a:pt x="103" y="387"/>
                    <a:pt x="42" y="387"/>
                  </a:cubicBezTo>
                  <a:cubicBezTo>
                    <a:pt x="36" y="387"/>
                    <a:pt x="31" y="388"/>
                    <a:pt x="28" y="392"/>
                  </a:cubicBezTo>
                  <a:cubicBezTo>
                    <a:pt x="1" y="417"/>
                    <a:pt x="179" y="667"/>
                    <a:pt x="594" y="927"/>
                  </a:cubicBezTo>
                  <a:cubicBezTo>
                    <a:pt x="957" y="1156"/>
                    <a:pt x="1528" y="1371"/>
                    <a:pt x="2182" y="1371"/>
                  </a:cubicBezTo>
                  <a:cubicBezTo>
                    <a:pt x="2263" y="1371"/>
                    <a:pt x="2346" y="1368"/>
                    <a:pt x="2430" y="1361"/>
                  </a:cubicBezTo>
                  <a:cubicBezTo>
                    <a:pt x="3187" y="1296"/>
                    <a:pt x="3809" y="948"/>
                    <a:pt x="4167" y="626"/>
                  </a:cubicBezTo>
                  <a:cubicBezTo>
                    <a:pt x="4533" y="301"/>
                    <a:pt x="4667" y="25"/>
                    <a:pt x="4635" y="4"/>
                  </a:cubicBezTo>
                  <a:cubicBezTo>
                    <a:pt x="4633" y="2"/>
                    <a:pt x="4630" y="1"/>
                    <a:pt x="46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5"/>
            <p:cNvSpPr/>
            <p:nvPr/>
          </p:nvSpPr>
          <p:spPr>
            <a:xfrm>
              <a:off x="4464800" y="431500"/>
              <a:ext cx="53150" cy="28175"/>
            </a:xfrm>
            <a:custGeom>
              <a:avLst/>
              <a:gdLst/>
              <a:ahLst/>
              <a:cxnLst/>
              <a:rect l="l" t="t" r="r" b="b"/>
              <a:pathLst>
                <a:path w="2126" h="1127" extrusionOk="0">
                  <a:moveTo>
                    <a:pt x="2034" y="0"/>
                  </a:moveTo>
                  <a:cubicBezTo>
                    <a:pt x="1928" y="0"/>
                    <a:pt x="1573" y="334"/>
                    <a:pt x="1060" y="594"/>
                  </a:cubicBezTo>
                  <a:cubicBezTo>
                    <a:pt x="511" y="882"/>
                    <a:pt x="0" y="971"/>
                    <a:pt x="6" y="1063"/>
                  </a:cubicBezTo>
                  <a:cubicBezTo>
                    <a:pt x="4" y="1097"/>
                    <a:pt x="102" y="1127"/>
                    <a:pt x="261" y="1127"/>
                  </a:cubicBezTo>
                  <a:cubicBezTo>
                    <a:pt x="489" y="1127"/>
                    <a:pt x="841" y="1067"/>
                    <a:pt x="1206" y="877"/>
                  </a:cubicBezTo>
                  <a:cubicBezTo>
                    <a:pt x="1829" y="558"/>
                    <a:pt x="2125" y="51"/>
                    <a:pt x="2055" y="7"/>
                  </a:cubicBezTo>
                  <a:cubicBezTo>
                    <a:pt x="2050" y="2"/>
                    <a:pt x="2043" y="0"/>
                    <a:pt x="20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5"/>
            <p:cNvSpPr/>
            <p:nvPr/>
          </p:nvSpPr>
          <p:spPr>
            <a:xfrm>
              <a:off x="4036450" y="425900"/>
              <a:ext cx="43250" cy="48550"/>
            </a:xfrm>
            <a:custGeom>
              <a:avLst/>
              <a:gdLst/>
              <a:ahLst/>
              <a:cxnLst/>
              <a:rect l="l" t="t" r="r" b="b"/>
              <a:pathLst>
                <a:path w="1730" h="1942" extrusionOk="0">
                  <a:moveTo>
                    <a:pt x="1525" y="1"/>
                  </a:moveTo>
                  <a:cubicBezTo>
                    <a:pt x="1459" y="1"/>
                    <a:pt x="1379" y="8"/>
                    <a:pt x="1287" y="27"/>
                  </a:cubicBezTo>
                  <a:cubicBezTo>
                    <a:pt x="1029" y="80"/>
                    <a:pt x="674" y="246"/>
                    <a:pt x="403" y="565"/>
                  </a:cubicBezTo>
                  <a:cubicBezTo>
                    <a:pt x="131" y="883"/>
                    <a:pt x="23" y="1260"/>
                    <a:pt x="12" y="1523"/>
                  </a:cubicBezTo>
                  <a:cubicBezTo>
                    <a:pt x="1" y="1787"/>
                    <a:pt x="64" y="1942"/>
                    <a:pt x="104" y="1942"/>
                  </a:cubicBezTo>
                  <a:cubicBezTo>
                    <a:pt x="104" y="1942"/>
                    <a:pt x="105" y="1942"/>
                    <a:pt x="105" y="1942"/>
                  </a:cubicBezTo>
                  <a:cubicBezTo>
                    <a:pt x="195" y="1942"/>
                    <a:pt x="184" y="1307"/>
                    <a:pt x="645" y="771"/>
                  </a:cubicBezTo>
                  <a:cubicBezTo>
                    <a:pt x="1101" y="231"/>
                    <a:pt x="1730" y="141"/>
                    <a:pt x="1716" y="52"/>
                  </a:cubicBezTo>
                  <a:cubicBezTo>
                    <a:pt x="1714" y="26"/>
                    <a:pt x="1645" y="1"/>
                    <a:pt x="1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5"/>
            <p:cNvSpPr/>
            <p:nvPr/>
          </p:nvSpPr>
          <p:spPr>
            <a:xfrm>
              <a:off x="4012475" y="363625"/>
              <a:ext cx="64025" cy="67800"/>
            </a:xfrm>
            <a:custGeom>
              <a:avLst/>
              <a:gdLst/>
              <a:ahLst/>
              <a:cxnLst/>
              <a:rect l="l" t="t" r="r" b="b"/>
              <a:pathLst>
                <a:path w="2561" h="2712" extrusionOk="0">
                  <a:moveTo>
                    <a:pt x="87" y="1"/>
                  </a:moveTo>
                  <a:cubicBezTo>
                    <a:pt x="86" y="1"/>
                    <a:pt x="84" y="1"/>
                    <a:pt x="83" y="1"/>
                  </a:cubicBezTo>
                  <a:cubicBezTo>
                    <a:pt x="1" y="1"/>
                    <a:pt x="99" y="939"/>
                    <a:pt x="851" y="1759"/>
                  </a:cubicBezTo>
                  <a:cubicBezTo>
                    <a:pt x="1492" y="2472"/>
                    <a:pt x="2267" y="2711"/>
                    <a:pt x="2474" y="2711"/>
                  </a:cubicBezTo>
                  <a:cubicBezTo>
                    <a:pt x="2507" y="2711"/>
                    <a:pt x="2526" y="2705"/>
                    <a:pt x="2527" y="2694"/>
                  </a:cubicBezTo>
                  <a:cubicBezTo>
                    <a:pt x="2560" y="2605"/>
                    <a:pt x="1762" y="2301"/>
                    <a:pt x="1087" y="1545"/>
                  </a:cubicBezTo>
                  <a:cubicBezTo>
                    <a:pt x="409" y="812"/>
                    <a:pt x="182" y="1"/>
                    <a:pt x="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5"/>
            <p:cNvSpPr/>
            <p:nvPr/>
          </p:nvSpPr>
          <p:spPr>
            <a:xfrm>
              <a:off x="3024675" y="1562875"/>
              <a:ext cx="924225" cy="503775"/>
            </a:xfrm>
            <a:custGeom>
              <a:avLst/>
              <a:gdLst/>
              <a:ahLst/>
              <a:cxnLst/>
              <a:rect l="l" t="t" r="r" b="b"/>
              <a:pathLst>
                <a:path w="36969" h="20151" extrusionOk="0">
                  <a:moveTo>
                    <a:pt x="30700" y="1"/>
                  </a:moveTo>
                  <a:lnTo>
                    <a:pt x="17989" y="11176"/>
                  </a:lnTo>
                  <a:lnTo>
                    <a:pt x="2333" y="2258"/>
                  </a:lnTo>
                  <a:lnTo>
                    <a:pt x="1" y="6303"/>
                  </a:lnTo>
                  <a:cubicBezTo>
                    <a:pt x="1" y="6303"/>
                    <a:pt x="10895" y="20151"/>
                    <a:pt x="17585" y="20151"/>
                  </a:cubicBezTo>
                  <a:cubicBezTo>
                    <a:pt x="18204" y="20151"/>
                    <a:pt x="18788" y="20032"/>
                    <a:pt x="19323" y="19773"/>
                  </a:cubicBezTo>
                  <a:cubicBezTo>
                    <a:pt x="25640" y="16713"/>
                    <a:pt x="36969" y="6303"/>
                    <a:pt x="36969" y="6303"/>
                  </a:cubicBezTo>
                  <a:lnTo>
                    <a:pt x="307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5"/>
            <p:cNvSpPr/>
            <p:nvPr/>
          </p:nvSpPr>
          <p:spPr>
            <a:xfrm>
              <a:off x="3617450" y="996050"/>
              <a:ext cx="1380575" cy="1346525"/>
            </a:xfrm>
            <a:custGeom>
              <a:avLst/>
              <a:gdLst/>
              <a:ahLst/>
              <a:cxnLst/>
              <a:rect l="l" t="t" r="r" b="b"/>
              <a:pathLst>
                <a:path w="55223" h="53861" extrusionOk="0">
                  <a:moveTo>
                    <a:pt x="33289" y="0"/>
                  </a:moveTo>
                  <a:cubicBezTo>
                    <a:pt x="31418" y="578"/>
                    <a:pt x="29547" y="867"/>
                    <a:pt x="27675" y="867"/>
                  </a:cubicBezTo>
                  <a:cubicBezTo>
                    <a:pt x="25811" y="867"/>
                    <a:pt x="23946" y="580"/>
                    <a:pt x="22082" y="7"/>
                  </a:cubicBezTo>
                  <a:cubicBezTo>
                    <a:pt x="21449" y="85"/>
                    <a:pt x="20475" y="171"/>
                    <a:pt x="19193" y="345"/>
                  </a:cubicBezTo>
                  <a:cubicBezTo>
                    <a:pt x="14826" y="940"/>
                    <a:pt x="10877" y="3271"/>
                    <a:pt x="8256" y="6813"/>
                  </a:cubicBezTo>
                  <a:lnTo>
                    <a:pt x="1" y="17971"/>
                  </a:lnTo>
                  <a:lnTo>
                    <a:pt x="9449" y="26399"/>
                  </a:lnTo>
                  <a:lnTo>
                    <a:pt x="11267" y="22988"/>
                  </a:lnTo>
                  <a:lnTo>
                    <a:pt x="11267" y="22988"/>
                  </a:lnTo>
                  <a:cubicBezTo>
                    <a:pt x="11267" y="22989"/>
                    <a:pt x="9740" y="48664"/>
                    <a:pt x="9827" y="52287"/>
                  </a:cubicBezTo>
                  <a:lnTo>
                    <a:pt x="42986" y="53861"/>
                  </a:lnTo>
                  <a:lnTo>
                    <a:pt x="41503" y="24612"/>
                  </a:lnTo>
                  <a:lnTo>
                    <a:pt x="43232" y="29839"/>
                  </a:lnTo>
                  <a:lnTo>
                    <a:pt x="55222" y="22297"/>
                  </a:lnTo>
                  <a:lnTo>
                    <a:pt x="45334" y="5680"/>
                  </a:lnTo>
                  <a:lnTo>
                    <a:pt x="45333" y="5682"/>
                  </a:lnTo>
                  <a:cubicBezTo>
                    <a:pt x="43260" y="3531"/>
                    <a:pt x="40834" y="1939"/>
                    <a:pt x="37930" y="888"/>
                  </a:cubicBezTo>
                  <a:cubicBezTo>
                    <a:pt x="36518" y="378"/>
                    <a:pt x="35021" y="74"/>
                    <a:pt x="33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5"/>
            <p:cNvSpPr/>
            <p:nvPr/>
          </p:nvSpPr>
          <p:spPr>
            <a:xfrm>
              <a:off x="4942150" y="5145825"/>
              <a:ext cx="296375" cy="330875"/>
            </a:xfrm>
            <a:custGeom>
              <a:avLst/>
              <a:gdLst/>
              <a:ahLst/>
              <a:cxnLst/>
              <a:rect l="l" t="t" r="r" b="b"/>
              <a:pathLst>
                <a:path w="11855" h="13235" extrusionOk="0">
                  <a:moveTo>
                    <a:pt x="0" y="0"/>
                  </a:moveTo>
                  <a:lnTo>
                    <a:pt x="1043" y="4376"/>
                  </a:lnTo>
                  <a:cubicBezTo>
                    <a:pt x="1043" y="4376"/>
                    <a:pt x="7863" y="13234"/>
                    <a:pt x="10242" y="13234"/>
                  </a:cubicBezTo>
                  <a:cubicBezTo>
                    <a:pt x="10300" y="13234"/>
                    <a:pt x="10356" y="13229"/>
                    <a:pt x="10408" y="13218"/>
                  </a:cubicBezTo>
                  <a:cubicBezTo>
                    <a:pt x="11854" y="12921"/>
                    <a:pt x="10076" y="10495"/>
                    <a:pt x="7355" y="3434"/>
                  </a:cubicBezTo>
                  <a:lnTo>
                    <a:pt x="6783" y="5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5"/>
            <p:cNvSpPr/>
            <p:nvPr/>
          </p:nvSpPr>
          <p:spPr>
            <a:xfrm>
              <a:off x="4964750" y="5228925"/>
              <a:ext cx="244900" cy="226875"/>
            </a:xfrm>
            <a:custGeom>
              <a:avLst/>
              <a:gdLst/>
              <a:ahLst/>
              <a:cxnLst/>
              <a:rect l="l" t="t" r="r" b="b"/>
              <a:pathLst>
                <a:path w="9796" h="9075" extrusionOk="0"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1" y="4"/>
                    <a:pt x="26" y="46"/>
                    <a:pt x="77" y="124"/>
                  </a:cubicBezTo>
                  <a:lnTo>
                    <a:pt x="303" y="460"/>
                  </a:lnTo>
                  <a:cubicBezTo>
                    <a:pt x="504" y="750"/>
                    <a:pt x="803" y="1163"/>
                    <a:pt x="1184" y="1665"/>
                  </a:cubicBezTo>
                  <a:cubicBezTo>
                    <a:pt x="2182" y="2971"/>
                    <a:pt x="3251" y="4222"/>
                    <a:pt x="4384" y="5413"/>
                  </a:cubicBezTo>
                  <a:cubicBezTo>
                    <a:pt x="5719" y="6802"/>
                    <a:pt x="6977" y="8005"/>
                    <a:pt x="7990" y="8776"/>
                  </a:cubicBezTo>
                  <a:cubicBezTo>
                    <a:pt x="8259" y="8951"/>
                    <a:pt x="8540" y="9061"/>
                    <a:pt x="8801" y="9073"/>
                  </a:cubicBezTo>
                  <a:cubicBezTo>
                    <a:pt x="8823" y="9074"/>
                    <a:pt x="8846" y="9075"/>
                    <a:pt x="8868" y="9075"/>
                  </a:cubicBezTo>
                  <a:cubicBezTo>
                    <a:pt x="9098" y="9075"/>
                    <a:pt x="9294" y="9015"/>
                    <a:pt x="9437" y="8933"/>
                  </a:cubicBezTo>
                  <a:cubicBezTo>
                    <a:pt x="9560" y="8867"/>
                    <a:pt x="9664" y="8771"/>
                    <a:pt x="9739" y="8652"/>
                  </a:cubicBezTo>
                  <a:cubicBezTo>
                    <a:pt x="9787" y="8571"/>
                    <a:pt x="9795" y="8521"/>
                    <a:pt x="9795" y="8521"/>
                  </a:cubicBezTo>
                  <a:cubicBezTo>
                    <a:pt x="9795" y="8520"/>
                    <a:pt x="9794" y="8520"/>
                    <a:pt x="9793" y="8520"/>
                  </a:cubicBezTo>
                  <a:cubicBezTo>
                    <a:pt x="9776" y="8520"/>
                    <a:pt x="9714" y="8730"/>
                    <a:pt x="9412" y="8886"/>
                  </a:cubicBezTo>
                  <a:cubicBezTo>
                    <a:pt x="9288" y="8955"/>
                    <a:pt x="9121" y="8998"/>
                    <a:pt x="8930" y="8998"/>
                  </a:cubicBezTo>
                  <a:cubicBezTo>
                    <a:pt x="8660" y="8998"/>
                    <a:pt x="8345" y="8912"/>
                    <a:pt x="8046" y="8693"/>
                  </a:cubicBezTo>
                  <a:cubicBezTo>
                    <a:pt x="7071" y="7921"/>
                    <a:pt x="5813" y="6698"/>
                    <a:pt x="4486" y="5317"/>
                  </a:cubicBezTo>
                  <a:cubicBezTo>
                    <a:pt x="3161" y="3927"/>
                    <a:pt x="2047" y="2589"/>
                    <a:pt x="1263" y="1605"/>
                  </a:cubicBezTo>
                  <a:lnTo>
                    <a:pt x="348" y="428"/>
                  </a:lnTo>
                  <a:cubicBezTo>
                    <a:pt x="260" y="315"/>
                    <a:pt x="178" y="209"/>
                    <a:pt x="99" y="108"/>
                  </a:cubicBezTo>
                  <a:cubicBezTo>
                    <a:pt x="43" y="37"/>
                    <a:pt x="10" y="1"/>
                    <a:pt x="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5"/>
            <p:cNvSpPr/>
            <p:nvPr/>
          </p:nvSpPr>
          <p:spPr>
            <a:xfrm>
              <a:off x="5107100" y="5365350"/>
              <a:ext cx="77300" cy="52200"/>
            </a:xfrm>
            <a:custGeom>
              <a:avLst/>
              <a:gdLst/>
              <a:ahLst/>
              <a:cxnLst/>
              <a:rect l="l" t="t" r="r" b="b"/>
              <a:pathLst>
                <a:path w="3092" h="2088" extrusionOk="0">
                  <a:moveTo>
                    <a:pt x="2640" y="1"/>
                  </a:moveTo>
                  <a:cubicBezTo>
                    <a:pt x="2596" y="1"/>
                    <a:pt x="2548" y="3"/>
                    <a:pt x="2498" y="6"/>
                  </a:cubicBezTo>
                  <a:cubicBezTo>
                    <a:pt x="2129" y="30"/>
                    <a:pt x="1626" y="177"/>
                    <a:pt x="1147" y="474"/>
                  </a:cubicBezTo>
                  <a:cubicBezTo>
                    <a:pt x="662" y="764"/>
                    <a:pt x="314" y="1173"/>
                    <a:pt x="166" y="1514"/>
                  </a:cubicBezTo>
                  <a:cubicBezTo>
                    <a:pt x="12" y="1853"/>
                    <a:pt x="1" y="2085"/>
                    <a:pt x="15" y="2088"/>
                  </a:cubicBezTo>
                  <a:cubicBezTo>
                    <a:pt x="15" y="2088"/>
                    <a:pt x="15" y="2088"/>
                    <a:pt x="16" y="2088"/>
                  </a:cubicBezTo>
                  <a:cubicBezTo>
                    <a:pt x="40" y="2088"/>
                    <a:pt x="87" y="1866"/>
                    <a:pt x="255" y="1559"/>
                  </a:cubicBezTo>
                  <a:cubicBezTo>
                    <a:pt x="420" y="1246"/>
                    <a:pt x="753" y="874"/>
                    <a:pt x="1221" y="594"/>
                  </a:cubicBezTo>
                  <a:cubicBezTo>
                    <a:pt x="1682" y="309"/>
                    <a:pt x="2158" y="152"/>
                    <a:pt x="2509" y="105"/>
                  </a:cubicBezTo>
                  <a:cubicBezTo>
                    <a:pt x="2653" y="85"/>
                    <a:pt x="2775" y="80"/>
                    <a:pt x="2870" y="80"/>
                  </a:cubicBezTo>
                  <a:cubicBezTo>
                    <a:pt x="2948" y="80"/>
                    <a:pt x="3008" y="83"/>
                    <a:pt x="3044" y="83"/>
                  </a:cubicBezTo>
                  <a:cubicBezTo>
                    <a:pt x="3072" y="83"/>
                    <a:pt x="3086" y="81"/>
                    <a:pt x="3087" y="75"/>
                  </a:cubicBezTo>
                  <a:cubicBezTo>
                    <a:pt x="3092" y="64"/>
                    <a:pt x="2926" y="1"/>
                    <a:pt x="26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5"/>
            <p:cNvSpPr/>
            <p:nvPr/>
          </p:nvSpPr>
          <p:spPr>
            <a:xfrm>
              <a:off x="4955475" y="5202500"/>
              <a:ext cx="67475" cy="110225"/>
            </a:xfrm>
            <a:custGeom>
              <a:avLst/>
              <a:gdLst/>
              <a:ahLst/>
              <a:cxnLst/>
              <a:rect l="l" t="t" r="r" b="b"/>
              <a:pathLst>
                <a:path w="2699" h="4409" extrusionOk="0">
                  <a:moveTo>
                    <a:pt x="43" y="1"/>
                  </a:moveTo>
                  <a:cubicBezTo>
                    <a:pt x="19" y="1"/>
                    <a:pt x="6" y="3"/>
                    <a:pt x="6" y="6"/>
                  </a:cubicBezTo>
                  <a:cubicBezTo>
                    <a:pt x="0" y="33"/>
                    <a:pt x="327" y="59"/>
                    <a:pt x="782" y="288"/>
                  </a:cubicBezTo>
                  <a:cubicBezTo>
                    <a:pt x="1233" y="511"/>
                    <a:pt x="1800" y="977"/>
                    <a:pt x="2149" y="1669"/>
                  </a:cubicBezTo>
                  <a:cubicBezTo>
                    <a:pt x="2509" y="2361"/>
                    <a:pt x="2571" y="3083"/>
                    <a:pt x="2509" y="3587"/>
                  </a:cubicBezTo>
                  <a:cubicBezTo>
                    <a:pt x="2451" y="4094"/>
                    <a:pt x="2352" y="4402"/>
                    <a:pt x="2377" y="4408"/>
                  </a:cubicBezTo>
                  <a:cubicBezTo>
                    <a:pt x="2377" y="4408"/>
                    <a:pt x="2377" y="4408"/>
                    <a:pt x="2377" y="4408"/>
                  </a:cubicBezTo>
                  <a:cubicBezTo>
                    <a:pt x="2386" y="4408"/>
                    <a:pt x="2419" y="4335"/>
                    <a:pt x="2464" y="4200"/>
                  </a:cubicBezTo>
                  <a:cubicBezTo>
                    <a:pt x="2528" y="4004"/>
                    <a:pt x="2576" y="3803"/>
                    <a:pt x="2607" y="3600"/>
                  </a:cubicBezTo>
                  <a:cubicBezTo>
                    <a:pt x="2699" y="3087"/>
                    <a:pt x="2648" y="2322"/>
                    <a:pt x="2275" y="1606"/>
                  </a:cubicBezTo>
                  <a:cubicBezTo>
                    <a:pt x="1909" y="880"/>
                    <a:pt x="1304" y="406"/>
                    <a:pt x="825" y="199"/>
                  </a:cubicBezTo>
                  <a:cubicBezTo>
                    <a:pt x="584" y="92"/>
                    <a:pt x="377" y="39"/>
                    <a:pt x="233" y="18"/>
                  </a:cubicBezTo>
                  <a:cubicBezTo>
                    <a:pt x="145" y="6"/>
                    <a:pt x="80" y="1"/>
                    <a:pt x="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5"/>
            <p:cNvSpPr/>
            <p:nvPr/>
          </p:nvSpPr>
          <p:spPr>
            <a:xfrm>
              <a:off x="4952675" y="5164350"/>
              <a:ext cx="17600" cy="69375"/>
            </a:xfrm>
            <a:custGeom>
              <a:avLst/>
              <a:gdLst/>
              <a:ahLst/>
              <a:cxnLst/>
              <a:rect l="l" t="t" r="r" b="b"/>
              <a:pathLst>
                <a:path w="704" h="2775" extrusionOk="0">
                  <a:moveTo>
                    <a:pt x="37" y="0"/>
                  </a:moveTo>
                  <a:cubicBezTo>
                    <a:pt x="36" y="0"/>
                    <a:pt x="36" y="0"/>
                    <a:pt x="35" y="1"/>
                  </a:cubicBezTo>
                  <a:cubicBezTo>
                    <a:pt x="1" y="14"/>
                    <a:pt x="161" y="625"/>
                    <a:pt x="294" y="1398"/>
                  </a:cubicBezTo>
                  <a:cubicBezTo>
                    <a:pt x="422" y="2165"/>
                    <a:pt x="625" y="2774"/>
                    <a:pt x="670" y="2774"/>
                  </a:cubicBezTo>
                  <a:cubicBezTo>
                    <a:pt x="671" y="2774"/>
                    <a:pt x="672" y="2774"/>
                    <a:pt x="672" y="2774"/>
                  </a:cubicBezTo>
                  <a:cubicBezTo>
                    <a:pt x="703" y="2762"/>
                    <a:pt x="563" y="2148"/>
                    <a:pt x="432" y="1372"/>
                  </a:cubicBezTo>
                  <a:cubicBezTo>
                    <a:pt x="300" y="604"/>
                    <a:pt x="79" y="0"/>
                    <a:pt x="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5"/>
            <p:cNvSpPr/>
            <p:nvPr/>
          </p:nvSpPr>
          <p:spPr>
            <a:xfrm>
              <a:off x="5084950" y="5245625"/>
              <a:ext cx="44350" cy="11675"/>
            </a:xfrm>
            <a:custGeom>
              <a:avLst/>
              <a:gdLst/>
              <a:ahLst/>
              <a:cxnLst/>
              <a:rect l="l" t="t" r="r" b="b"/>
              <a:pathLst>
                <a:path w="1774" h="467" extrusionOk="0">
                  <a:moveTo>
                    <a:pt x="1392" y="1"/>
                  </a:moveTo>
                  <a:cubicBezTo>
                    <a:pt x="1239" y="1"/>
                    <a:pt x="1051" y="17"/>
                    <a:pt x="850" y="64"/>
                  </a:cubicBezTo>
                  <a:cubicBezTo>
                    <a:pt x="344" y="178"/>
                    <a:pt x="0" y="433"/>
                    <a:pt x="22" y="462"/>
                  </a:cubicBezTo>
                  <a:cubicBezTo>
                    <a:pt x="24" y="465"/>
                    <a:pt x="28" y="467"/>
                    <a:pt x="35" y="467"/>
                  </a:cubicBezTo>
                  <a:cubicBezTo>
                    <a:pt x="106" y="467"/>
                    <a:pt x="444" y="300"/>
                    <a:pt x="882" y="202"/>
                  </a:cubicBezTo>
                  <a:cubicBezTo>
                    <a:pt x="1361" y="88"/>
                    <a:pt x="1766" y="101"/>
                    <a:pt x="1770" y="59"/>
                  </a:cubicBezTo>
                  <a:cubicBezTo>
                    <a:pt x="1773" y="38"/>
                    <a:pt x="1623" y="1"/>
                    <a:pt x="13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5"/>
            <p:cNvSpPr/>
            <p:nvPr/>
          </p:nvSpPr>
          <p:spPr>
            <a:xfrm>
              <a:off x="5095925" y="5263850"/>
              <a:ext cx="37125" cy="10725"/>
            </a:xfrm>
            <a:custGeom>
              <a:avLst/>
              <a:gdLst/>
              <a:ahLst/>
              <a:cxnLst/>
              <a:rect l="l" t="t" r="r" b="b"/>
              <a:pathLst>
                <a:path w="1485" h="429" extrusionOk="0">
                  <a:moveTo>
                    <a:pt x="1084" y="1"/>
                  </a:moveTo>
                  <a:cubicBezTo>
                    <a:pt x="971" y="1"/>
                    <a:pt x="841" y="13"/>
                    <a:pt x="703" y="47"/>
                  </a:cubicBezTo>
                  <a:cubicBezTo>
                    <a:pt x="270" y="146"/>
                    <a:pt x="0" y="399"/>
                    <a:pt x="25" y="425"/>
                  </a:cubicBezTo>
                  <a:cubicBezTo>
                    <a:pt x="27" y="428"/>
                    <a:pt x="31" y="429"/>
                    <a:pt x="36" y="429"/>
                  </a:cubicBezTo>
                  <a:cubicBezTo>
                    <a:pt x="97" y="429"/>
                    <a:pt x="369" y="267"/>
                    <a:pt x="735" y="183"/>
                  </a:cubicBezTo>
                  <a:cubicBezTo>
                    <a:pt x="1132" y="85"/>
                    <a:pt x="1471" y="120"/>
                    <a:pt x="1478" y="79"/>
                  </a:cubicBezTo>
                  <a:cubicBezTo>
                    <a:pt x="1485" y="56"/>
                    <a:pt x="1323" y="1"/>
                    <a:pt x="10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5"/>
            <p:cNvSpPr/>
            <p:nvPr/>
          </p:nvSpPr>
          <p:spPr>
            <a:xfrm>
              <a:off x="5109325" y="5285775"/>
              <a:ext cx="38250" cy="12075"/>
            </a:xfrm>
            <a:custGeom>
              <a:avLst/>
              <a:gdLst/>
              <a:ahLst/>
              <a:cxnLst/>
              <a:rect l="l" t="t" r="r" b="b"/>
              <a:pathLst>
                <a:path w="1530" h="483" extrusionOk="0">
                  <a:moveTo>
                    <a:pt x="996" y="0"/>
                  </a:moveTo>
                  <a:cubicBezTo>
                    <a:pt x="908" y="0"/>
                    <a:pt x="811" y="10"/>
                    <a:pt x="710" y="33"/>
                  </a:cubicBezTo>
                  <a:cubicBezTo>
                    <a:pt x="245" y="137"/>
                    <a:pt x="0" y="461"/>
                    <a:pt x="34" y="479"/>
                  </a:cubicBezTo>
                  <a:cubicBezTo>
                    <a:pt x="35" y="481"/>
                    <a:pt x="38" y="482"/>
                    <a:pt x="41" y="482"/>
                  </a:cubicBezTo>
                  <a:cubicBezTo>
                    <a:pt x="92" y="482"/>
                    <a:pt x="348" y="256"/>
                    <a:pt x="742" y="171"/>
                  </a:cubicBezTo>
                  <a:cubicBezTo>
                    <a:pt x="878" y="139"/>
                    <a:pt x="1006" y="129"/>
                    <a:pt x="1118" y="129"/>
                  </a:cubicBezTo>
                  <a:cubicBezTo>
                    <a:pt x="1290" y="129"/>
                    <a:pt x="1422" y="153"/>
                    <a:pt x="1480" y="153"/>
                  </a:cubicBezTo>
                  <a:cubicBezTo>
                    <a:pt x="1499" y="153"/>
                    <a:pt x="1510" y="150"/>
                    <a:pt x="1512" y="143"/>
                  </a:cubicBezTo>
                  <a:cubicBezTo>
                    <a:pt x="1530" y="120"/>
                    <a:pt x="1313" y="0"/>
                    <a:pt x="9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5"/>
            <p:cNvSpPr/>
            <p:nvPr/>
          </p:nvSpPr>
          <p:spPr>
            <a:xfrm>
              <a:off x="5051500" y="5194025"/>
              <a:ext cx="65450" cy="45325"/>
            </a:xfrm>
            <a:custGeom>
              <a:avLst/>
              <a:gdLst/>
              <a:ahLst/>
              <a:cxnLst/>
              <a:rect l="l" t="t" r="r" b="b"/>
              <a:pathLst>
                <a:path w="2618" h="1813" extrusionOk="0">
                  <a:moveTo>
                    <a:pt x="432" y="141"/>
                  </a:moveTo>
                  <a:cubicBezTo>
                    <a:pt x="460" y="141"/>
                    <a:pt x="488" y="144"/>
                    <a:pt x="515" y="151"/>
                  </a:cubicBezTo>
                  <a:cubicBezTo>
                    <a:pt x="684" y="191"/>
                    <a:pt x="824" y="321"/>
                    <a:pt x="955" y="443"/>
                  </a:cubicBezTo>
                  <a:cubicBezTo>
                    <a:pt x="1218" y="692"/>
                    <a:pt x="1443" y="929"/>
                    <a:pt x="1627" y="1133"/>
                  </a:cubicBezTo>
                  <a:cubicBezTo>
                    <a:pt x="1805" y="1332"/>
                    <a:pt x="1945" y="1499"/>
                    <a:pt x="2044" y="1617"/>
                  </a:cubicBezTo>
                  <a:lnTo>
                    <a:pt x="2044" y="1617"/>
                  </a:lnTo>
                  <a:cubicBezTo>
                    <a:pt x="1961" y="1588"/>
                    <a:pt x="1871" y="1554"/>
                    <a:pt x="1775" y="1517"/>
                  </a:cubicBezTo>
                  <a:cubicBezTo>
                    <a:pt x="1478" y="1400"/>
                    <a:pt x="1189" y="1261"/>
                    <a:pt x="912" y="1101"/>
                  </a:cubicBezTo>
                  <a:cubicBezTo>
                    <a:pt x="757" y="1011"/>
                    <a:pt x="596" y="908"/>
                    <a:pt x="438" y="797"/>
                  </a:cubicBezTo>
                  <a:cubicBezTo>
                    <a:pt x="293" y="689"/>
                    <a:pt x="134" y="531"/>
                    <a:pt x="141" y="366"/>
                  </a:cubicBezTo>
                  <a:cubicBezTo>
                    <a:pt x="143" y="225"/>
                    <a:pt x="289" y="141"/>
                    <a:pt x="432" y="141"/>
                  </a:cubicBezTo>
                  <a:close/>
                  <a:moveTo>
                    <a:pt x="430" y="1"/>
                  </a:moveTo>
                  <a:cubicBezTo>
                    <a:pt x="237" y="1"/>
                    <a:pt x="14" y="120"/>
                    <a:pt x="0" y="359"/>
                  </a:cubicBezTo>
                  <a:cubicBezTo>
                    <a:pt x="4" y="632"/>
                    <a:pt x="200" y="786"/>
                    <a:pt x="357" y="909"/>
                  </a:cubicBezTo>
                  <a:cubicBezTo>
                    <a:pt x="784" y="1205"/>
                    <a:pt x="1250" y="1441"/>
                    <a:pt x="1740" y="1611"/>
                  </a:cubicBezTo>
                  <a:cubicBezTo>
                    <a:pt x="1872" y="1656"/>
                    <a:pt x="2005" y="1695"/>
                    <a:pt x="2140" y="1729"/>
                  </a:cubicBezTo>
                  <a:lnTo>
                    <a:pt x="2140" y="1729"/>
                  </a:lnTo>
                  <a:cubicBezTo>
                    <a:pt x="2180" y="1776"/>
                    <a:pt x="2205" y="1801"/>
                    <a:pt x="2213" y="1801"/>
                  </a:cubicBezTo>
                  <a:cubicBezTo>
                    <a:pt x="2214" y="1801"/>
                    <a:pt x="2214" y="1801"/>
                    <a:pt x="2215" y="1801"/>
                  </a:cubicBezTo>
                  <a:cubicBezTo>
                    <a:pt x="2219" y="1798"/>
                    <a:pt x="2210" y="1778"/>
                    <a:pt x="2189" y="1741"/>
                  </a:cubicBezTo>
                  <a:lnTo>
                    <a:pt x="2189" y="1741"/>
                  </a:lnTo>
                  <a:cubicBezTo>
                    <a:pt x="2251" y="1756"/>
                    <a:pt x="2313" y="1769"/>
                    <a:pt x="2375" y="1781"/>
                  </a:cubicBezTo>
                  <a:cubicBezTo>
                    <a:pt x="2485" y="1803"/>
                    <a:pt x="2560" y="1812"/>
                    <a:pt x="2594" y="1812"/>
                  </a:cubicBezTo>
                  <a:cubicBezTo>
                    <a:pt x="2607" y="1812"/>
                    <a:pt x="2614" y="1811"/>
                    <a:pt x="2615" y="1809"/>
                  </a:cubicBezTo>
                  <a:cubicBezTo>
                    <a:pt x="2618" y="1792"/>
                    <a:pt x="2434" y="1749"/>
                    <a:pt x="2131" y="1646"/>
                  </a:cubicBezTo>
                  <a:lnTo>
                    <a:pt x="2131" y="1646"/>
                  </a:lnTo>
                  <a:cubicBezTo>
                    <a:pt x="2120" y="1630"/>
                    <a:pt x="2108" y="1612"/>
                    <a:pt x="2095" y="1592"/>
                  </a:cubicBezTo>
                  <a:cubicBezTo>
                    <a:pt x="2008" y="1464"/>
                    <a:pt x="1878" y="1282"/>
                    <a:pt x="1701" y="1068"/>
                  </a:cubicBezTo>
                  <a:cubicBezTo>
                    <a:pt x="1496" y="817"/>
                    <a:pt x="1277" y="577"/>
                    <a:pt x="1044" y="351"/>
                  </a:cubicBezTo>
                  <a:cubicBezTo>
                    <a:pt x="915" y="226"/>
                    <a:pt x="768" y="74"/>
                    <a:pt x="546" y="17"/>
                  </a:cubicBezTo>
                  <a:cubicBezTo>
                    <a:pt x="510" y="6"/>
                    <a:pt x="471" y="1"/>
                    <a:pt x="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5"/>
            <p:cNvSpPr/>
            <p:nvPr/>
          </p:nvSpPr>
          <p:spPr>
            <a:xfrm>
              <a:off x="5107150" y="5177950"/>
              <a:ext cx="33750" cy="59050"/>
            </a:xfrm>
            <a:custGeom>
              <a:avLst/>
              <a:gdLst/>
              <a:ahLst/>
              <a:cxnLst/>
              <a:rect l="l" t="t" r="r" b="b"/>
              <a:pathLst>
                <a:path w="1350" h="2362" extrusionOk="0">
                  <a:moveTo>
                    <a:pt x="964" y="140"/>
                  </a:moveTo>
                  <a:cubicBezTo>
                    <a:pt x="998" y="140"/>
                    <a:pt x="1030" y="148"/>
                    <a:pt x="1061" y="166"/>
                  </a:cubicBezTo>
                  <a:cubicBezTo>
                    <a:pt x="1188" y="236"/>
                    <a:pt x="1210" y="434"/>
                    <a:pt x="1191" y="596"/>
                  </a:cubicBezTo>
                  <a:cubicBezTo>
                    <a:pt x="1165" y="761"/>
                    <a:pt x="1118" y="922"/>
                    <a:pt x="1051" y="1076"/>
                  </a:cubicBezTo>
                  <a:cubicBezTo>
                    <a:pt x="926" y="1372"/>
                    <a:pt x="746" y="1608"/>
                    <a:pt x="586" y="1795"/>
                  </a:cubicBezTo>
                  <a:cubicBezTo>
                    <a:pt x="306" y="2107"/>
                    <a:pt x="78" y="2283"/>
                    <a:pt x="24" y="2341"/>
                  </a:cubicBezTo>
                  <a:lnTo>
                    <a:pt x="24" y="2341"/>
                  </a:lnTo>
                  <a:cubicBezTo>
                    <a:pt x="46" y="2263"/>
                    <a:pt x="79" y="1977"/>
                    <a:pt x="148" y="1562"/>
                  </a:cubicBezTo>
                  <a:cubicBezTo>
                    <a:pt x="192" y="1319"/>
                    <a:pt x="256" y="1029"/>
                    <a:pt x="392" y="736"/>
                  </a:cubicBezTo>
                  <a:cubicBezTo>
                    <a:pt x="461" y="593"/>
                    <a:pt x="546" y="441"/>
                    <a:pt x="659" y="316"/>
                  </a:cubicBezTo>
                  <a:cubicBezTo>
                    <a:pt x="742" y="222"/>
                    <a:pt x="857" y="140"/>
                    <a:pt x="964" y="140"/>
                  </a:cubicBezTo>
                  <a:close/>
                  <a:moveTo>
                    <a:pt x="962" y="0"/>
                  </a:moveTo>
                  <a:cubicBezTo>
                    <a:pt x="791" y="0"/>
                    <a:pt x="642" y="124"/>
                    <a:pt x="556" y="224"/>
                  </a:cubicBezTo>
                  <a:cubicBezTo>
                    <a:pt x="429" y="370"/>
                    <a:pt x="345" y="528"/>
                    <a:pt x="274" y="683"/>
                  </a:cubicBezTo>
                  <a:cubicBezTo>
                    <a:pt x="137" y="996"/>
                    <a:pt x="81" y="1297"/>
                    <a:pt x="49" y="1548"/>
                  </a:cubicBezTo>
                  <a:cubicBezTo>
                    <a:pt x="18" y="1799"/>
                    <a:pt x="8" y="2002"/>
                    <a:pt x="4" y="2142"/>
                  </a:cubicBezTo>
                  <a:cubicBezTo>
                    <a:pt x="1" y="2283"/>
                    <a:pt x="3" y="2361"/>
                    <a:pt x="13" y="2362"/>
                  </a:cubicBezTo>
                  <a:cubicBezTo>
                    <a:pt x="13" y="2362"/>
                    <a:pt x="13" y="2362"/>
                    <a:pt x="13" y="2362"/>
                  </a:cubicBezTo>
                  <a:cubicBezTo>
                    <a:pt x="13" y="2362"/>
                    <a:pt x="14" y="2362"/>
                    <a:pt x="14" y="2362"/>
                  </a:cubicBezTo>
                  <a:lnTo>
                    <a:pt x="14" y="2362"/>
                  </a:lnTo>
                  <a:cubicBezTo>
                    <a:pt x="14" y="2362"/>
                    <a:pt x="15" y="2362"/>
                    <a:pt x="15" y="2362"/>
                  </a:cubicBezTo>
                  <a:cubicBezTo>
                    <a:pt x="30" y="2362"/>
                    <a:pt x="97" y="2326"/>
                    <a:pt x="203" y="2252"/>
                  </a:cubicBezTo>
                  <a:cubicBezTo>
                    <a:pt x="367" y="2136"/>
                    <a:pt x="519" y="2006"/>
                    <a:pt x="659" y="1862"/>
                  </a:cubicBezTo>
                  <a:cubicBezTo>
                    <a:pt x="834" y="1680"/>
                    <a:pt x="1030" y="1440"/>
                    <a:pt x="1170" y="1128"/>
                  </a:cubicBezTo>
                  <a:cubicBezTo>
                    <a:pt x="1246" y="964"/>
                    <a:pt x="1298" y="790"/>
                    <a:pt x="1327" y="613"/>
                  </a:cubicBezTo>
                  <a:cubicBezTo>
                    <a:pt x="1346" y="436"/>
                    <a:pt x="1350" y="182"/>
                    <a:pt x="1129" y="42"/>
                  </a:cubicBezTo>
                  <a:cubicBezTo>
                    <a:pt x="1072" y="13"/>
                    <a:pt x="1016" y="0"/>
                    <a:pt x="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5"/>
            <p:cNvSpPr/>
            <p:nvPr/>
          </p:nvSpPr>
          <p:spPr>
            <a:xfrm>
              <a:off x="4955600" y="5202650"/>
              <a:ext cx="260375" cy="273850"/>
            </a:xfrm>
            <a:custGeom>
              <a:avLst/>
              <a:gdLst/>
              <a:ahLst/>
              <a:cxnLst/>
              <a:rect l="l" t="t" r="r" b="b"/>
              <a:pathLst>
                <a:path w="10415" h="10954" extrusionOk="0">
                  <a:moveTo>
                    <a:pt x="1" y="0"/>
                  </a:moveTo>
                  <a:lnTo>
                    <a:pt x="505" y="2103"/>
                  </a:lnTo>
                  <a:cubicBezTo>
                    <a:pt x="1482" y="3391"/>
                    <a:pt x="3714" y="6048"/>
                    <a:pt x="5733" y="8144"/>
                  </a:cubicBezTo>
                  <a:cubicBezTo>
                    <a:pt x="7360" y="9831"/>
                    <a:pt x="9007" y="10774"/>
                    <a:pt x="9147" y="10838"/>
                  </a:cubicBezTo>
                  <a:cubicBezTo>
                    <a:pt x="9270" y="10894"/>
                    <a:pt x="9482" y="10954"/>
                    <a:pt x="9695" y="10954"/>
                  </a:cubicBezTo>
                  <a:cubicBezTo>
                    <a:pt x="10018" y="10954"/>
                    <a:pt x="10345" y="10816"/>
                    <a:pt x="10373" y="10318"/>
                  </a:cubicBezTo>
                  <a:cubicBezTo>
                    <a:pt x="10415" y="9567"/>
                    <a:pt x="9052" y="6569"/>
                    <a:pt x="9052" y="6569"/>
                  </a:cubicBezTo>
                  <a:cubicBezTo>
                    <a:pt x="8867" y="6521"/>
                    <a:pt x="8690" y="6500"/>
                    <a:pt x="8522" y="6500"/>
                  </a:cubicBezTo>
                  <a:cubicBezTo>
                    <a:pt x="7127" y="6500"/>
                    <a:pt x="6364" y="7989"/>
                    <a:pt x="6364" y="7989"/>
                  </a:cubicBezTo>
                  <a:lnTo>
                    <a:pt x="2551" y="3883"/>
                  </a:lnTo>
                  <a:cubicBezTo>
                    <a:pt x="2551" y="3883"/>
                    <a:pt x="2665" y="2950"/>
                    <a:pt x="2210" y="1636"/>
                  </a:cubicBezTo>
                  <a:cubicBezTo>
                    <a:pt x="1755" y="32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5"/>
            <p:cNvSpPr/>
            <p:nvPr/>
          </p:nvSpPr>
          <p:spPr>
            <a:xfrm>
              <a:off x="3821025" y="5051875"/>
              <a:ext cx="507575" cy="226875"/>
            </a:xfrm>
            <a:custGeom>
              <a:avLst/>
              <a:gdLst/>
              <a:ahLst/>
              <a:cxnLst/>
              <a:rect l="l" t="t" r="r" b="b"/>
              <a:pathLst>
                <a:path w="20303" h="9075" extrusionOk="0">
                  <a:moveTo>
                    <a:pt x="20164" y="0"/>
                  </a:moveTo>
                  <a:lnTo>
                    <a:pt x="9230" y="133"/>
                  </a:lnTo>
                  <a:lnTo>
                    <a:pt x="9264" y="5970"/>
                  </a:lnTo>
                  <a:cubicBezTo>
                    <a:pt x="9264" y="5970"/>
                    <a:pt x="1" y="8173"/>
                    <a:pt x="2258" y="8828"/>
                  </a:cubicBezTo>
                  <a:cubicBezTo>
                    <a:pt x="2878" y="9008"/>
                    <a:pt x="4462" y="9074"/>
                    <a:pt x="6450" y="9074"/>
                  </a:cubicBezTo>
                  <a:cubicBezTo>
                    <a:pt x="10956" y="9074"/>
                    <a:pt x="17533" y="8732"/>
                    <a:pt x="19625" y="8590"/>
                  </a:cubicBezTo>
                  <a:lnTo>
                    <a:pt x="20303" y="8539"/>
                  </a:lnTo>
                  <a:lnTo>
                    <a:pt x="201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5"/>
            <p:cNvSpPr/>
            <p:nvPr/>
          </p:nvSpPr>
          <p:spPr>
            <a:xfrm>
              <a:off x="4229450" y="5184850"/>
              <a:ext cx="98825" cy="79550"/>
            </a:xfrm>
            <a:custGeom>
              <a:avLst/>
              <a:gdLst/>
              <a:ahLst/>
              <a:cxnLst/>
              <a:rect l="l" t="t" r="r" b="b"/>
              <a:pathLst>
                <a:path w="3953" h="3182" extrusionOk="0">
                  <a:moveTo>
                    <a:pt x="3678" y="1"/>
                  </a:moveTo>
                  <a:cubicBezTo>
                    <a:pt x="2838" y="1"/>
                    <a:pt x="2030" y="305"/>
                    <a:pt x="1368" y="834"/>
                  </a:cubicBezTo>
                  <a:cubicBezTo>
                    <a:pt x="643" y="1412"/>
                    <a:pt x="145" y="2266"/>
                    <a:pt x="1" y="3182"/>
                  </a:cubicBezTo>
                  <a:lnTo>
                    <a:pt x="3953" y="3064"/>
                  </a:lnTo>
                  <a:lnTo>
                    <a:pt x="3913" y="9"/>
                  </a:lnTo>
                  <a:cubicBezTo>
                    <a:pt x="3834" y="3"/>
                    <a:pt x="3756" y="1"/>
                    <a:pt x="36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5"/>
            <p:cNvSpPr/>
            <p:nvPr/>
          </p:nvSpPr>
          <p:spPr>
            <a:xfrm>
              <a:off x="3858400" y="5232075"/>
              <a:ext cx="470200" cy="45925"/>
            </a:xfrm>
            <a:custGeom>
              <a:avLst/>
              <a:gdLst/>
              <a:ahLst/>
              <a:cxnLst/>
              <a:rect l="l" t="t" r="r" b="b"/>
              <a:pathLst>
                <a:path w="18808" h="1837" extrusionOk="0">
                  <a:moveTo>
                    <a:pt x="3245" y="0"/>
                  </a:moveTo>
                  <a:cubicBezTo>
                    <a:pt x="3245" y="0"/>
                    <a:pt x="0" y="979"/>
                    <a:pt x="413" y="1510"/>
                  </a:cubicBezTo>
                  <a:cubicBezTo>
                    <a:pt x="588" y="1735"/>
                    <a:pt x="2928" y="1837"/>
                    <a:pt x="5986" y="1837"/>
                  </a:cubicBezTo>
                  <a:cubicBezTo>
                    <a:pt x="10148" y="1837"/>
                    <a:pt x="15638" y="1649"/>
                    <a:pt x="18808" y="1331"/>
                  </a:cubicBezTo>
                  <a:lnTo>
                    <a:pt x="18787" y="1086"/>
                  </a:lnTo>
                  <a:lnTo>
                    <a:pt x="4229" y="1396"/>
                  </a:lnTo>
                  <a:cubicBezTo>
                    <a:pt x="4229" y="1396"/>
                    <a:pt x="3882" y="20"/>
                    <a:pt x="32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5"/>
            <p:cNvSpPr/>
            <p:nvPr/>
          </p:nvSpPr>
          <p:spPr>
            <a:xfrm>
              <a:off x="3868575" y="5258900"/>
              <a:ext cx="463825" cy="9875"/>
            </a:xfrm>
            <a:custGeom>
              <a:avLst/>
              <a:gdLst/>
              <a:ahLst/>
              <a:cxnLst/>
              <a:rect l="l" t="t" r="r" b="b"/>
              <a:pathLst>
                <a:path w="18553" h="395" extrusionOk="0">
                  <a:moveTo>
                    <a:pt x="18467" y="0"/>
                  </a:moveTo>
                  <a:cubicBezTo>
                    <a:pt x="18438" y="0"/>
                    <a:pt x="18404" y="1"/>
                    <a:pt x="18362" y="1"/>
                  </a:cubicBezTo>
                  <a:lnTo>
                    <a:pt x="17822" y="15"/>
                  </a:lnTo>
                  <a:lnTo>
                    <a:pt x="15835" y="85"/>
                  </a:lnTo>
                  <a:cubicBezTo>
                    <a:pt x="14157" y="142"/>
                    <a:pt x="11840" y="210"/>
                    <a:pt x="9278" y="245"/>
                  </a:cubicBezTo>
                  <a:cubicBezTo>
                    <a:pt x="7826" y="264"/>
                    <a:pt x="6452" y="270"/>
                    <a:pt x="5228" y="270"/>
                  </a:cubicBezTo>
                  <a:cubicBezTo>
                    <a:pt x="4292" y="270"/>
                    <a:pt x="3445" y="266"/>
                    <a:pt x="2718" y="261"/>
                  </a:cubicBezTo>
                  <a:cubicBezTo>
                    <a:pt x="1934" y="255"/>
                    <a:pt x="1271" y="250"/>
                    <a:pt x="730" y="246"/>
                  </a:cubicBezTo>
                  <a:lnTo>
                    <a:pt x="190" y="246"/>
                  </a:lnTo>
                  <a:cubicBezTo>
                    <a:pt x="66" y="248"/>
                    <a:pt x="1" y="251"/>
                    <a:pt x="1" y="254"/>
                  </a:cubicBezTo>
                  <a:cubicBezTo>
                    <a:pt x="1" y="259"/>
                    <a:pt x="64" y="265"/>
                    <a:pt x="189" y="273"/>
                  </a:cubicBezTo>
                  <a:lnTo>
                    <a:pt x="729" y="298"/>
                  </a:lnTo>
                  <a:lnTo>
                    <a:pt x="2717" y="355"/>
                  </a:lnTo>
                  <a:cubicBezTo>
                    <a:pt x="3783" y="378"/>
                    <a:pt x="5107" y="394"/>
                    <a:pt x="6587" y="394"/>
                  </a:cubicBezTo>
                  <a:cubicBezTo>
                    <a:pt x="7440" y="394"/>
                    <a:pt x="8344" y="389"/>
                    <a:pt x="9280" y="376"/>
                  </a:cubicBezTo>
                  <a:cubicBezTo>
                    <a:pt x="11843" y="342"/>
                    <a:pt x="14161" y="260"/>
                    <a:pt x="15838" y="178"/>
                  </a:cubicBezTo>
                  <a:lnTo>
                    <a:pt x="17825" y="67"/>
                  </a:lnTo>
                  <a:lnTo>
                    <a:pt x="18364" y="27"/>
                  </a:lnTo>
                  <a:cubicBezTo>
                    <a:pt x="18487" y="17"/>
                    <a:pt x="18552" y="9"/>
                    <a:pt x="18552" y="5"/>
                  </a:cubicBezTo>
                  <a:cubicBezTo>
                    <a:pt x="18552" y="2"/>
                    <a:pt x="18523" y="0"/>
                    <a:pt x="184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5"/>
            <p:cNvSpPr/>
            <p:nvPr/>
          </p:nvSpPr>
          <p:spPr>
            <a:xfrm>
              <a:off x="3936950" y="5228700"/>
              <a:ext cx="28650" cy="42550"/>
            </a:xfrm>
            <a:custGeom>
              <a:avLst/>
              <a:gdLst/>
              <a:ahLst/>
              <a:cxnLst/>
              <a:rect l="l" t="t" r="r" b="b"/>
              <a:pathLst>
                <a:path w="1146" h="1702" extrusionOk="0">
                  <a:moveTo>
                    <a:pt x="30" y="1"/>
                  </a:moveTo>
                  <a:cubicBezTo>
                    <a:pt x="25" y="1"/>
                    <a:pt x="22" y="2"/>
                    <a:pt x="22" y="4"/>
                  </a:cubicBezTo>
                  <a:cubicBezTo>
                    <a:pt x="0" y="39"/>
                    <a:pt x="412" y="277"/>
                    <a:pt x="709" y="757"/>
                  </a:cubicBezTo>
                  <a:cubicBezTo>
                    <a:pt x="1013" y="1229"/>
                    <a:pt x="1051" y="1701"/>
                    <a:pt x="1092" y="1701"/>
                  </a:cubicBezTo>
                  <a:cubicBezTo>
                    <a:pt x="1092" y="1701"/>
                    <a:pt x="1092" y="1701"/>
                    <a:pt x="1093" y="1701"/>
                  </a:cubicBezTo>
                  <a:cubicBezTo>
                    <a:pt x="1093" y="1701"/>
                    <a:pt x="1093" y="1701"/>
                    <a:pt x="1093" y="1701"/>
                  </a:cubicBezTo>
                  <a:cubicBezTo>
                    <a:pt x="1125" y="1701"/>
                    <a:pt x="1145" y="1193"/>
                    <a:pt x="821" y="686"/>
                  </a:cubicBezTo>
                  <a:cubicBezTo>
                    <a:pt x="523" y="207"/>
                    <a:pt x="93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5"/>
            <p:cNvSpPr/>
            <p:nvPr/>
          </p:nvSpPr>
          <p:spPr>
            <a:xfrm>
              <a:off x="4028850" y="5206650"/>
              <a:ext cx="16300" cy="22675"/>
            </a:xfrm>
            <a:custGeom>
              <a:avLst/>
              <a:gdLst/>
              <a:ahLst/>
              <a:cxnLst/>
              <a:rect l="l" t="t" r="r" b="b"/>
              <a:pathLst>
                <a:path w="652" h="907" extrusionOk="0">
                  <a:moveTo>
                    <a:pt x="38" y="1"/>
                  </a:moveTo>
                  <a:cubicBezTo>
                    <a:pt x="36" y="1"/>
                    <a:pt x="34" y="1"/>
                    <a:pt x="32" y="2"/>
                  </a:cubicBezTo>
                  <a:cubicBezTo>
                    <a:pt x="1" y="23"/>
                    <a:pt x="108" y="241"/>
                    <a:pt x="271" y="490"/>
                  </a:cubicBezTo>
                  <a:cubicBezTo>
                    <a:pt x="426" y="727"/>
                    <a:pt x="575" y="906"/>
                    <a:pt x="616" y="906"/>
                  </a:cubicBezTo>
                  <a:cubicBezTo>
                    <a:pt x="618" y="906"/>
                    <a:pt x="620" y="906"/>
                    <a:pt x="621" y="905"/>
                  </a:cubicBezTo>
                  <a:cubicBezTo>
                    <a:pt x="652" y="885"/>
                    <a:pt x="545" y="667"/>
                    <a:pt x="382" y="417"/>
                  </a:cubicBezTo>
                  <a:cubicBezTo>
                    <a:pt x="227" y="181"/>
                    <a:pt x="79" y="1"/>
                    <a:pt x="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5"/>
            <p:cNvSpPr/>
            <p:nvPr/>
          </p:nvSpPr>
          <p:spPr>
            <a:xfrm>
              <a:off x="4048500" y="5202100"/>
              <a:ext cx="18475" cy="15300"/>
            </a:xfrm>
            <a:custGeom>
              <a:avLst/>
              <a:gdLst/>
              <a:ahLst/>
              <a:cxnLst/>
              <a:rect l="l" t="t" r="r" b="b"/>
              <a:pathLst>
                <a:path w="739" h="612" extrusionOk="0">
                  <a:moveTo>
                    <a:pt x="36" y="1"/>
                  </a:moveTo>
                  <a:cubicBezTo>
                    <a:pt x="31" y="1"/>
                    <a:pt x="27" y="2"/>
                    <a:pt x="24" y="5"/>
                  </a:cubicBezTo>
                  <a:cubicBezTo>
                    <a:pt x="1" y="32"/>
                    <a:pt x="136" y="189"/>
                    <a:pt x="326" y="356"/>
                  </a:cubicBezTo>
                  <a:cubicBezTo>
                    <a:pt x="497" y="506"/>
                    <a:pt x="655" y="612"/>
                    <a:pt x="703" y="612"/>
                  </a:cubicBezTo>
                  <a:cubicBezTo>
                    <a:pt x="709" y="612"/>
                    <a:pt x="713" y="611"/>
                    <a:pt x="715" y="608"/>
                  </a:cubicBezTo>
                  <a:cubicBezTo>
                    <a:pt x="739" y="580"/>
                    <a:pt x="604" y="423"/>
                    <a:pt x="413" y="257"/>
                  </a:cubicBezTo>
                  <a:cubicBezTo>
                    <a:pt x="241" y="107"/>
                    <a:pt x="83" y="1"/>
                    <a:pt x="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5"/>
            <p:cNvSpPr/>
            <p:nvPr/>
          </p:nvSpPr>
          <p:spPr>
            <a:xfrm>
              <a:off x="4051450" y="5189950"/>
              <a:ext cx="28600" cy="3425"/>
            </a:xfrm>
            <a:custGeom>
              <a:avLst/>
              <a:gdLst/>
              <a:ahLst/>
              <a:cxnLst/>
              <a:rect l="l" t="t" r="r" b="b"/>
              <a:pathLst>
                <a:path w="1144" h="137" extrusionOk="0">
                  <a:moveTo>
                    <a:pt x="685" y="1"/>
                  </a:moveTo>
                  <a:cubicBezTo>
                    <a:pt x="648" y="1"/>
                    <a:pt x="610" y="1"/>
                    <a:pt x="570" y="2"/>
                  </a:cubicBezTo>
                  <a:cubicBezTo>
                    <a:pt x="255" y="10"/>
                    <a:pt x="0" y="46"/>
                    <a:pt x="1" y="82"/>
                  </a:cubicBezTo>
                  <a:cubicBezTo>
                    <a:pt x="1" y="114"/>
                    <a:pt x="198" y="137"/>
                    <a:pt x="458" y="137"/>
                  </a:cubicBezTo>
                  <a:cubicBezTo>
                    <a:pt x="495" y="137"/>
                    <a:pt x="534" y="136"/>
                    <a:pt x="573" y="135"/>
                  </a:cubicBezTo>
                  <a:cubicBezTo>
                    <a:pt x="889" y="128"/>
                    <a:pt x="1144" y="92"/>
                    <a:pt x="1143" y="55"/>
                  </a:cubicBezTo>
                  <a:cubicBezTo>
                    <a:pt x="1142" y="23"/>
                    <a:pt x="946" y="1"/>
                    <a:pt x="6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5"/>
            <p:cNvSpPr/>
            <p:nvPr/>
          </p:nvSpPr>
          <p:spPr>
            <a:xfrm>
              <a:off x="4052125" y="5172800"/>
              <a:ext cx="32800" cy="5300"/>
            </a:xfrm>
            <a:custGeom>
              <a:avLst/>
              <a:gdLst/>
              <a:ahLst/>
              <a:cxnLst/>
              <a:rect l="l" t="t" r="r" b="b"/>
              <a:pathLst>
                <a:path w="1312" h="212" extrusionOk="0">
                  <a:moveTo>
                    <a:pt x="1260" y="0"/>
                  </a:moveTo>
                  <a:cubicBezTo>
                    <a:pt x="1170" y="0"/>
                    <a:pt x="934" y="48"/>
                    <a:pt x="653" y="72"/>
                  </a:cubicBezTo>
                  <a:cubicBezTo>
                    <a:pt x="302" y="105"/>
                    <a:pt x="12" y="87"/>
                    <a:pt x="7" y="125"/>
                  </a:cubicBezTo>
                  <a:cubicBezTo>
                    <a:pt x="1" y="153"/>
                    <a:pt x="206" y="211"/>
                    <a:pt x="490" y="211"/>
                  </a:cubicBezTo>
                  <a:cubicBezTo>
                    <a:pt x="546" y="211"/>
                    <a:pt x="604" y="209"/>
                    <a:pt x="665" y="204"/>
                  </a:cubicBezTo>
                  <a:cubicBezTo>
                    <a:pt x="1035" y="173"/>
                    <a:pt x="1311" y="43"/>
                    <a:pt x="1298" y="11"/>
                  </a:cubicBezTo>
                  <a:cubicBezTo>
                    <a:pt x="1296" y="3"/>
                    <a:pt x="1283" y="0"/>
                    <a:pt x="12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5"/>
            <p:cNvSpPr/>
            <p:nvPr/>
          </p:nvSpPr>
          <p:spPr>
            <a:xfrm>
              <a:off x="3982600" y="5181400"/>
              <a:ext cx="52250" cy="28975"/>
            </a:xfrm>
            <a:custGeom>
              <a:avLst/>
              <a:gdLst/>
              <a:ahLst/>
              <a:cxnLst/>
              <a:rect l="l" t="t" r="r" b="b"/>
              <a:pathLst>
                <a:path w="2090" h="1159" extrusionOk="0">
                  <a:moveTo>
                    <a:pt x="684" y="129"/>
                  </a:moveTo>
                  <a:cubicBezTo>
                    <a:pt x="815" y="129"/>
                    <a:pt x="944" y="149"/>
                    <a:pt x="1053" y="180"/>
                  </a:cubicBezTo>
                  <a:cubicBezTo>
                    <a:pt x="1287" y="247"/>
                    <a:pt x="1497" y="379"/>
                    <a:pt x="1658" y="563"/>
                  </a:cubicBezTo>
                  <a:cubicBezTo>
                    <a:pt x="1779" y="702"/>
                    <a:pt x="1852" y="835"/>
                    <a:pt x="1898" y="939"/>
                  </a:cubicBezTo>
                  <a:lnTo>
                    <a:pt x="1898" y="939"/>
                  </a:lnTo>
                  <a:cubicBezTo>
                    <a:pt x="1779" y="929"/>
                    <a:pt x="1608" y="912"/>
                    <a:pt x="1399" y="877"/>
                  </a:cubicBezTo>
                  <a:cubicBezTo>
                    <a:pt x="1153" y="836"/>
                    <a:pt x="911" y="777"/>
                    <a:pt x="673" y="699"/>
                  </a:cubicBezTo>
                  <a:cubicBezTo>
                    <a:pt x="543" y="651"/>
                    <a:pt x="393" y="608"/>
                    <a:pt x="276" y="535"/>
                  </a:cubicBezTo>
                  <a:cubicBezTo>
                    <a:pt x="151" y="462"/>
                    <a:pt x="106" y="331"/>
                    <a:pt x="217" y="248"/>
                  </a:cubicBezTo>
                  <a:cubicBezTo>
                    <a:pt x="348" y="162"/>
                    <a:pt x="517" y="129"/>
                    <a:pt x="684" y="129"/>
                  </a:cubicBezTo>
                  <a:close/>
                  <a:moveTo>
                    <a:pt x="703" y="1"/>
                  </a:moveTo>
                  <a:cubicBezTo>
                    <a:pt x="519" y="1"/>
                    <a:pt x="325" y="43"/>
                    <a:pt x="132" y="147"/>
                  </a:cubicBezTo>
                  <a:cubicBezTo>
                    <a:pt x="54" y="205"/>
                    <a:pt x="1" y="322"/>
                    <a:pt x="29" y="429"/>
                  </a:cubicBezTo>
                  <a:cubicBezTo>
                    <a:pt x="57" y="535"/>
                    <a:pt x="136" y="598"/>
                    <a:pt x="206" y="645"/>
                  </a:cubicBezTo>
                  <a:cubicBezTo>
                    <a:pt x="355" y="734"/>
                    <a:pt x="499" y="768"/>
                    <a:pt x="636" y="816"/>
                  </a:cubicBezTo>
                  <a:cubicBezTo>
                    <a:pt x="880" y="890"/>
                    <a:pt x="1132" y="942"/>
                    <a:pt x="1386" y="971"/>
                  </a:cubicBezTo>
                  <a:cubicBezTo>
                    <a:pt x="1543" y="988"/>
                    <a:pt x="1679" y="994"/>
                    <a:pt x="1788" y="994"/>
                  </a:cubicBezTo>
                  <a:cubicBezTo>
                    <a:pt x="1837" y="994"/>
                    <a:pt x="1881" y="993"/>
                    <a:pt x="1920" y="991"/>
                  </a:cubicBezTo>
                  <a:lnTo>
                    <a:pt x="1920" y="991"/>
                  </a:lnTo>
                  <a:cubicBezTo>
                    <a:pt x="1960" y="1093"/>
                    <a:pt x="1973" y="1158"/>
                    <a:pt x="1985" y="1158"/>
                  </a:cubicBezTo>
                  <a:cubicBezTo>
                    <a:pt x="1985" y="1158"/>
                    <a:pt x="1986" y="1158"/>
                    <a:pt x="1986" y="1158"/>
                  </a:cubicBezTo>
                  <a:cubicBezTo>
                    <a:pt x="1993" y="1157"/>
                    <a:pt x="1994" y="1095"/>
                    <a:pt x="1970" y="987"/>
                  </a:cubicBezTo>
                  <a:lnTo>
                    <a:pt x="1970" y="987"/>
                  </a:lnTo>
                  <a:cubicBezTo>
                    <a:pt x="2047" y="981"/>
                    <a:pt x="2089" y="972"/>
                    <a:pt x="2089" y="966"/>
                  </a:cubicBezTo>
                  <a:cubicBezTo>
                    <a:pt x="2089" y="957"/>
                    <a:pt x="2043" y="952"/>
                    <a:pt x="1959" y="945"/>
                  </a:cubicBezTo>
                  <a:lnTo>
                    <a:pt x="1959" y="945"/>
                  </a:lnTo>
                  <a:cubicBezTo>
                    <a:pt x="1912" y="783"/>
                    <a:pt x="1835" y="633"/>
                    <a:pt x="1730" y="503"/>
                  </a:cubicBezTo>
                  <a:cubicBezTo>
                    <a:pt x="1549" y="258"/>
                    <a:pt x="1155" y="1"/>
                    <a:pt x="7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5"/>
            <p:cNvSpPr/>
            <p:nvPr/>
          </p:nvSpPr>
          <p:spPr>
            <a:xfrm>
              <a:off x="4027400" y="5172275"/>
              <a:ext cx="25975" cy="34225"/>
            </a:xfrm>
            <a:custGeom>
              <a:avLst/>
              <a:gdLst/>
              <a:ahLst/>
              <a:cxnLst/>
              <a:rect l="l" t="t" r="r" b="b"/>
              <a:pathLst>
                <a:path w="1039" h="1369" extrusionOk="0">
                  <a:moveTo>
                    <a:pt x="775" y="0"/>
                  </a:moveTo>
                  <a:cubicBezTo>
                    <a:pt x="486" y="0"/>
                    <a:pt x="332" y="212"/>
                    <a:pt x="213" y="367"/>
                  </a:cubicBezTo>
                  <a:cubicBezTo>
                    <a:pt x="111" y="521"/>
                    <a:pt x="47" y="697"/>
                    <a:pt x="28" y="882"/>
                  </a:cubicBezTo>
                  <a:cubicBezTo>
                    <a:pt x="0" y="1191"/>
                    <a:pt x="101" y="1369"/>
                    <a:pt x="114" y="1369"/>
                  </a:cubicBezTo>
                  <a:cubicBezTo>
                    <a:pt x="115" y="1369"/>
                    <a:pt x="115" y="1369"/>
                    <a:pt x="115" y="1369"/>
                  </a:cubicBezTo>
                  <a:cubicBezTo>
                    <a:pt x="138" y="1363"/>
                    <a:pt x="71" y="1182"/>
                    <a:pt x="120" y="895"/>
                  </a:cubicBezTo>
                  <a:cubicBezTo>
                    <a:pt x="150" y="730"/>
                    <a:pt x="216" y="573"/>
                    <a:pt x="313" y="436"/>
                  </a:cubicBezTo>
                  <a:cubicBezTo>
                    <a:pt x="415" y="300"/>
                    <a:pt x="583" y="131"/>
                    <a:pt x="751" y="131"/>
                  </a:cubicBezTo>
                  <a:cubicBezTo>
                    <a:pt x="758" y="131"/>
                    <a:pt x="765" y="132"/>
                    <a:pt x="772" y="132"/>
                  </a:cubicBezTo>
                  <a:cubicBezTo>
                    <a:pt x="948" y="161"/>
                    <a:pt x="887" y="429"/>
                    <a:pt x="792" y="579"/>
                  </a:cubicBezTo>
                  <a:cubicBezTo>
                    <a:pt x="711" y="730"/>
                    <a:pt x="613" y="873"/>
                    <a:pt x="503" y="1004"/>
                  </a:cubicBezTo>
                  <a:cubicBezTo>
                    <a:pt x="312" y="1229"/>
                    <a:pt x="162" y="1339"/>
                    <a:pt x="173" y="1357"/>
                  </a:cubicBezTo>
                  <a:cubicBezTo>
                    <a:pt x="174" y="1358"/>
                    <a:pt x="175" y="1358"/>
                    <a:pt x="177" y="1358"/>
                  </a:cubicBezTo>
                  <a:cubicBezTo>
                    <a:pt x="205" y="1358"/>
                    <a:pt x="369" y="1271"/>
                    <a:pt x="572" y="1067"/>
                  </a:cubicBezTo>
                  <a:cubicBezTo>
                    <a:pt x="699" y="938"/>
                    <a:pt x="808" y="795"/>
                    <a:pt x="899" y="638"/>
                  </a:cubicBezTo>
                  <a:cubicBezTo>
                    <a:pt x="948" y="553"/>
                    <a:pt x="1002" y="446"/>
                    <a:pt x="1014" y="322"/>
                  </a:cubicBezTo>
                  <a:cubicBezTo>
                    <a:pt x="1038" y="204"/>
                    <a:pt x="956" y="20"/>
                    <a:pt x="793" y="0"/>
                  </a:cubicBezTo>
                  <a:cubicBezTo>
                    <a:pt x="787" y="0"/>
                    <a:pt x="781" y="0"/>
                    <a:pt x="7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5"/>
            <p:cNvSpPr/>
            <p:nvPr/>
          </p:nvSpPr>
          <p:spPr>
            <a:xfrm>
              <a:off x="4229500" y="5182650"/>
              <a:ext cx="96375" cy="80200"/>
            </a:xfrm>
            <a:custGeom>
              <a:avLst/>
              <a:gdLst/>
              <a:ahLst/>
              <a:cxnLst/>
              <a:rect l="l" t="t" r="r" b="b"/>
              <a:pathLst>
                <a:path w="3855" h="3208" extrusionOk="0">
                  <a:moveTo>
                    <a:pt x="3314" y="1"/>
                  </a:moveTo>
                  <a:cubicBezTo>
                    <a:pt x="3230" y="1"/>
                    <a:pt x="3137" y="4"/>
                    <a:pt x="3037" y="12"/>
                  </a:cubicBezTo>
                  <a:cubicBezTo>
                    <a:pt x="2532" y="50"/>
                    <a:pt x="1821" y="251"/>
                    <a:pt x="1210" y="751"/>
                  </a:cubicBezTo>
                  <a:cubicBezTo>
                    <a:pt x="600" y="1252"/>
                    <a:pt x="260" y="1910"/>
                    <a:pt x="123" y="2396"/>
                  </a:cubicBezTo>
                  <a:cubicBezTo>
                    <a:pt x="52" y="2641"/>
                    <a:pt x="22" y="2845"/>
                    <a:pt x="12" y="2987"/>
                  </a:cubicBezTo>
                  <a:cubicBezTo>
                    <a:pt x="1" y="3128"/>
                    <a:pt x="6" y="3207"/>
                    <a:pt x="15" y="3207"/>
                  </a:cubicBezTo>
                  <a:cubicBezTo>
                    <a:pt x="15" y="3207"/>
                    <a:pt x="15" y="3207"/>
                    <a:pt x="15" y="3207"/>
                  </a:cubicBezTo>
                  <a:cubicBezTo>
                    <a:pt x="40" y="3207"/>
                    <a:pt x="52" y="2892"/>
                    <a:pt x="213" y="2423"/>
                  </a:cubicBezTo>
                  <a:cubicBezTo>
                    <a:pt x="368" y="1957"/>
                    <a:pt x="708" y="1332"/>
                    <a:pt x="1293" y="854"/>
                  </a:cubicBezTo>
                  <a:cubicBezTo>
                    <a:pt x="1880" y="375"/>
                    <a:pt x="2558" y="166"/>
                    <a:pt x="3046" y="105"/>
                  </a:cubicBezTo>
                  <a:cubicBezTo>
                    <a:pt x="3265" y="77"/>
                    <a:pt x="3447" y="70"/>
                    <a:pt x="3583" y="70"/>
                  </a:cubicBezTo>
                  <a:cubicBezTo>
                    <a:pt x="3683" y="70"/>
                    <a:pt x="3758" y="74"/>
                    <a:pt x="3804" y="74"/>
                  </a:cubicBezTo>
                  <a:cubicBezTo>
                    <a:pt x="3836" y="74"/>
                    <a:pt x="3853" y="72"/>
                    <a:pt x="3854" y="66"/>
                  </a:cubicBezTo>
                  <a:cubicBezTo>
                    <a:pt x="3855" y="59"/>
                    <a:pt x="3778" y="39"/>
                    <a:pt x="3638" y="20"/>
                  </a:cubicBezTo>
                  <a:cubicBezTo>
                    <a:pt x="3553" y="9"/>
                    <a:pt x="3443" y="1"/>
                    <a:pt x="33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5"/>
            <p:cNvSpPr/>
            <p:nvPr/>
          </p:nvSpPr>
          <p:spPr>
            <a:xfrm>
              <a:off x="4295025" y="5070925"/>
              <a:ext cx="4925" cy="112325"/>
            </a:xfrm>
            <a:custGeom>
              <a:avLst/>
              <a:gdLst/>
              <a:ahLst/>
              <a:cxnLst/>
              <a:rect l="l" t="t" r="r" b="b"/>
              <a:pathLst>
                <a:path w="197" h="4493" extrusionOk="0"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5" y="1"/>
                    <a:pt x="1" y="1007"/>
                    <a:pt x="32" y="2247"/>
                  </a:cubicBezTo>
                  <a:cubicBezTo>
                    <a:pt x="64" y="3487"/>
                    <a:pt x="119" y="4492"/>
                    <a:pt x="155" y="4492"/>
                  </a:cubicBezTo>
                  <a:cubicBezTo>
                    <a:pt x="155" y="4492"/>
                    <a:pt x="155" y="4492"/>
                    <a:pt x="155" y="4492"/>
                  </a:cubicBezTo>
                  <a:cubicBezTo>
                    <a:pt x="192" y="4491"/>
                    <a:pt x="196" y="3485"/>
                    <a:pt x="165" y="2244"/>
                  </a:cubicBezTo>
                  <a:cubicBezTo>
                    <a:pt x="134" y="1004"/>
                    <a:pt x="79" y="0"/>
                    <a:pt x="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5"/>
            <p:cNvSpPr/>
            <p:nvPr/>
          </p:nvSpPr>
          <p:spPr>
            <a:xfrm>
              <a:off x="4114800" y="5237875"/>
              <a:ext cx="80075" cy="4875"/>
            </a:xfrm>
            <a:custGeom>
              <a:avLst/>
              <a:gdLst/>
              <a:ahLst/>
              <a:cxnLst/>
              <a:rect l="l" t="t" r="r" b="b"/>
              <a:pathLst>
                <a:path w="3203" h="195" extrusionOk="0">
                  <a:moveTo>
                    <a:pt x="3100" y="1"/>
                  </a:moveTo>
                  <a:cubicBezTo>
                    <a:pt x="2876" y="1"/>
                    <a:pt x="2290" y="44"/>
                    <a:pt x="1600" y="59"/>
                  </a:cubicBezTo>
                  <a:cubicBezTo>
                    <a:pt x="1360" y="64"/>
                    <a:pt x="1131" y="66"/>
                    <a:pt x="927" y="66"/>
                  </a:cubicBezTo>
                  <a:cubicBezTo>
                    <a:pt x="695" y="66"/>
                    <a:pt x="493" y="64"/>
                    <a:pt x="338" y="64"/>
                  </a:cubicBezTo>
                  <a:cubicBezTo>
                    <a:pt x="129" y="64"/>
                    <a:pt x="4" y="67"/>
                    <a:pt x="3" y="84"/>
                  </a:cubicBezTo>
                  <a:cubicBezTo>
                    <a:pt x="0" y="115"/>
                    <a:pt x="583" y="195"/>
                    <a:pt x="1351" y="195"/>
                  </a:cubicBezTo>
                  <a:cubicBezTo>
                    <a:pt x="1433" y="195"/>
                    <a:pt x="1518" y="194"/>
                    <a:pt x="1604" y="192"/>
                  </a:cubicBezTo>
                  <a:cubicBezTo>
                    <a:pt x="2492" y="172"/>
                    <a:pt x="3202" y="47"/>
                    <a:pt x="3198" y="12"/>
                  </a:cubicBezTo>
                  <a:cubicBezTo>
                    <a:pt x="3197" y="4"/>
                    <a:pt x="3162" y="1"/>
                    <a:pt x="31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5"/>
            <p:cNvSpPr/>
            <p:nvPr/>
          </p:nvSpPr>
          <p:spPr>
            <a:xfrm>
              <a:off x="4240000" y="5237325"/>
              <a:ext cx="8975" cy="15750"/>
            </a:xfrm>
            <a:custGeom>
              <a:avLst/>
              <a:gdLst/>
              <a:ahLst/>
              <a:cxnLst/>
              <a:rect l="l" t="t" r="r" b="b"/>
              <a:pathLst>
                <a:path w="359" h="630" extrusionOk="0">
                  <a:moveTo>
                    <a:pt x="321" y="0"/>
                  </a:moveTo>
                  <a:cubicBezTo>
                    <a:pt x="279" y="0"/>
                    <a:pt x="158" y="98"/>
                    <a:pt x="83" y="268"/>
                  </a:cubicBezTo>
                  <a:cubicBezTo>
                    <a:pt x="0" y="457"/>
                    <a:pt x="23" y="630"/>
                    <a:pt x="58" y="630"/>
                  </a:cubicBezTo>
                  <a:cubicBezTo>
                    <a:pt x="59" y="630"/>
                    <a:pt x="59" y="630"/>
                    <a:pt x="59" y="630"/>
                  </a:cubicBezTo>
                  <a:cubicBezTo>
                    <a:pt x="97" y="630"/>
                    <a:pt x="132" y="484"/>
                    <a:pt x="204" y="321"/>
                  </a:cubicBezTo>
                  <a:cubicBezTo>
                    <a:pt x="276" y="156"/>
                    <a:pt x="359" y="31"/>
                    <a:pt x="332" y="4"/>
                  </a:cubicBezTo>
                  <a:cubicBezTo>
                    <a:pt x="329" y="1"/>
                    <a:pt x="326" y="0"/>
                    <a:pt x="3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5"/>
            <p:cNvSpPr/>
            <p:nvPr/>
          </p:nvSpPr>
          <p:spPr>
            <a:xfrm>
              <a:off x="4257400" y="5211925"/>
              <a:ext cx="11450" cy="10775"/>
            </a:xfrm>
            <a:custGeom>
              <a:avLst/>
              <a:gdLst/>
              <a:ahLst/>
              <a:cxnLst/>
              <a:rect l="l" t="t" r="r" b="b"/>
              <a:pathLst>
                <a:path w="458" h="431" extrusionOk="0">
                  <a:moveTo>
                    <a:pt x="416" y="0"/>
                  </a:moveTo>
                  <a:cubicBezTo>
                    <a:pt x="376" y="0"/>
                    <a:pt x="278" y="68"/>
                    <a:pt x="181" y="170"/>
                  </a:cubicBezTo>
                  <a:cubicBezTo>
                    <a:pt x="69" y="286"/>
                    <a:pt x="0" y="401"/>
                    <a:pt x="26" y="426"/>
                  </a:cubicBezTo>
                  <a:cubicBezTo>
                    <a:pt x="30" y="429"/>
                    <a:pt x="35" y="431"/>
                    <a:pt x="41" y="431"/>
                  </a:cubicBezTo>
                  <a:cubicBezTo>
                    <a:pt x="83" y="431"/>
                    <a:pt x="179" y="363"/>
                    <a:pt x="277" y="261"/>
                  </a:cubicBezTo>
                  <a:cubicBezTo>
                    <a:pt x="388" y="145"/>
                    <a:pt x="457" y="30"/>
                    <a:pt x="430" y="5"/>
                  </a:cubicBezTo>
                  <a:cubicBezTo>
                    <a:pt x="427" y="2"/>
                    <a:pt x="422" y="0"/>
                    <a:pt x="4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5"/>
            <p:cNvSpPr/>
            <p:nvPr/>
          </p:nvSpPr>
          <p:spPr>
            <a:xfrm>
              <a:off x="4280775" y="5198700"/>
              <a:ext cx="16325" cy="7050"/>
            </a:xfrm>
            <a:custGeom>
              <a:avLst/>
              <a:gdLst/>
              <a:ahLst/>
              <a:cxnLst/>
              <a:rect l="l" t="t" r="r" b="b"/>
              <a:pathLst>
                <a:path w="653" h="282" extrusionOk="0">
                  <a:moveTo>
                    <a:pt x="468" y="1"/>
                  </a:moveTo>
                  <a:cubicBezTo>
                    <a:pt x="415" y="1"/>
                    <a:pt x="353" y="9"/>
                    <a:pt x="289" y="32"/>
                  </a:cubicBezTo>
                  <a:cubicBezTo>
                    <a:pt x="90" y="102"/>
                    <a:pt x="0" y="259"/>
                    <a:pt x="29" y="278"/>
                  </a:cubicBezTo>
                  <a:cubicBezTo>
                    <a:pt x="32" y="281"/>
                    <a:pt x="37" y="282"/>
                    <a:pt x="42" y="282"/>
                  </a:cubicBezTo>
                  <a:cubicBezTo>
                    <a:pt x="84" y="282"/>
                    <a:pt x="190" y="204"/>
                    <a:pt x="333" y="156"/>
                  </a:cubicBezTo>
                  <a:cubicBezTo>
                    <a:pt x="493" y="98"/>
                    <a:pt x="638" y="98"/>
                    <a:pt x="645" y="60"/>
                  </a:cubicBezTo>
                  <a:cubicBezTo>
                    <a:pt x="653" y="37"/>
                    <a:pt x="578" y="1"/>
                    <a:pt x="4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5"/>
            <p:cNvSpPr/>
            <p:nvPr/>
          </p:nvSpPr>
          <p:spPr>
            <a:xfrm>
              <a:off x="4308875" y="5193925"/>
              <a:ext cx="8875" cy="4525"/>
            </a:xfrm>
            <a:custGeom>
              <a:avLst/>
              <a:gdLst/>
              <a:ahLst/>
              <a:cxnLst/>
              <a:rect l="l" t="t" r="r" b="b"/>
              <a:pathLst>
                <a:path w="355" h="181" extrusionOk="0">
                  <a:moveTo>
                    <a:pt x="280" y="0"/>
                  </a:moveTo>
                  <a:cubicBezTo>
                    <a:pt x="246" y="0"/>
                    <a:pt x="200" y="10"/>
                    <a:pt x="153" y="29"/>
                  </a:cubicBezTo>
                  <a:cubicBezTo>
                    <a:pt x="63" y="65"/>
                    <a:pt x="0" y="122"/>
                    <a:pt x="14" y="156"/>
                  </a:cubicBezTo>
                  <a:cubicBezTo>
                    <a:pt x="21" y="172"/>
                    <a:pt x="43" y="180"/>
                    <a:pt x="75" y="180"/>
                  </a:cubicBezTo>
                  <a:cubicBezTo>
                    <a:pt x="110" y="180"/>
                    <a:pt x="155" y="171"/>
                    <a:pt x="202" y="151"/>
                  </a:cubicBezTo>
                  <a:cubicBezTo>
                    <a:pt x="293" y="116"/>
                    <a:pt x="355" y="58"/>
                    <a:pt x="342" y="25"/>
                  </a:cubicBezTo>
                  <a:cubicBezTo>
                    <a:pt x="335" y="8"/>
                    <a:pt x="312" y="0"/>
                    <a:pt x="2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5"/>
            <p:cNvSpPr/>
            <p:nvPr/>
          </p:nvSpPr>
          <p:spPr>
            <a:xfrm>
              <a:off x="3866650" y="2303225"/>
              <a:ext cx="1365900" cy="2862100"/>
            </a:xfrm>
            <a:custGeom>
              <a:avLst/>
              <a:gdLst/>
              <a:ahLst/>
              <a:cxnLst/>
              <a:rect l="l" t="t" r="r" b="b"/>
              <a:pathLst>
                <a:path w="54636" h="114484" extrusionOk="0">
                  <a:moveTo>
                    <a:pt x="1" y="0"/>
                  </a:moveTo>
                  <a:lnTo>
                    <a:pt x="5103" y="113401"/>
                  </a:lnTo>
                  <a:lnTo>
                    <a:pt x="22128" y="113758"/>
                  </a:lnTo>
                  <a:lnTo>
                    <a:pt x="19300" y="18821"/>
                  </a:lnTo>
                  <a:lnTo>
                    <a:pt x="38450" y="114483"/>
                  </a:lnTo>
                  <a:lnTo>
                    <a:pt x="54636" y="114483"/>
                  </a:lnTo>
                  <a:lnTo>
                    <a:pt x="330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5"/>
            <p:cNvSpPr/>
            <p:nvPr/>
          </p:nvSpPr>
          <p:spPr>
            <a:xfrm>
              <a:off x="4806800" y="5108750"/>
              <a:ext cx="425750" cy="65550"/>
            </a:xfrm>
            <a:custGeom>
              <a:avLst/>
              <a:gdLst/>
              <a:ahLst/>
              <a:cxnLst/>
              <a:rect l="l" t="t" r="r" b="b"/>
              <a:pathLst>
                <a:path w="17030" h="2622" extrusionOk="0">
                  <a:moveTo>
                    <a:pt x="16778" y="0"/>
                  </a:moveTo>
                  <a:lnTo>
                    <a:pt x="1" y="722"/>
                  </a:lnTo>
                  <a:lnTo>
                    <a:pt x="391" y="2398"/>
                  </a:lnTo>
                  <a:lnTo>
                    <a:pt x="17030" y="2621"/>
                  </a:lnTo>
                  <a:lnTo>
                    <a:pt x="1677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5"/>
            <p:cNvSpPr/>
            <p:nvPr/>
          </p:nvSpPr>
          <p:spPr>
            <a:xfrm>
              <a:off x="4342250" y="5122450"/>
              <a:ext cx="9550" cy="25325"/>
            </a:xfrm>
            <a:custGeom>
              <a:avLst/>
              <a:gdLst/>
              <a:ahLst/>
              <a:cxnLst/>
              <a:rect l="l" t="t" r="r" b="b"/>
              <a:pathLst>
                <a:path w="382" h="1013" extrusionOk="0">
                  <a:moveTo>
                    <a:pt x="169" y="0"/>
                  </a:moveTo>
                  <a:cubicBezTo>
                    <a:pt x="167" y="0"/>
                    <a:pt x="166" y="0"/>
                    <a:pt x="165" y="0"/>
                  </a:cubicBezTo>
                  <a:cubicBezTo>
                    <a:pt x="69" y="5"/>
                    <a:pt x="1" y="235"/>
                    <a:pt x="16" y="515"/>
                  </a:cubicBezTo>
                  <a:cubicBezTo>
                    <a:pt x="30" y="791"/>
                    <a:pt x="119" y="1012"/>
                    <a:pt x="215" y="1012"/>
                  </a:cubicBezTo>
                  <a:cubicBezTo>
                    <a:pt x="216" y="1012"/>
                    <a:pt x="217" y="1012"/>
                    <a:pt x="218" y="1012"/>
                  </a:cubicBezTo>
                  <a:cubicBezTo>
                    <a:pt x="314" y="1007"/>
                    <a:pt x="381" y="776"/>
                    <a:pt x="367" y="496"/>
                  </a:cubicBezTo>
                  <a:cubicBezTo>
                    <a:pt x="353" y="221"/>
                    <a:pt x="265" y="0"/>
                    <a:pt x="16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5"/>
            <p:cNvSpPr/>
            <p:nvPr/>
          </p:nvSpPr>
          <p:spPr>
            <a:xfrm>
              <a:off x="4338225" y="5019800"/>
              <a:ext cx="9875" cy="51400"/>
            </a:xfrm>
            <a:custGeom>
              <a:avLst/>
              <a:gdLst/>
              <a:ahLst/>
              <a:cxnLst/>
              <a:rect l="l" t="t" r="r" b="b"/>
              <a:pathLst>
                <a:path w="395" h="2056" extrusionOk="0">
                  <a:moveTo>
                    <a:pt x="161" y="0"/>
                  </a:moveTo>
                  <a:cubicBezTo>
                    <a:pt x="160" y="0"/>
                    <a:pt x="160" y="0"/>
                    <a:pt x="160" y="0"/>
                  </a:cubicBezTo>
                  <a:cubicBezTo>
                    <a:pt x="64" y="4"/>
                    <a:pt x="1" y="466"/>
                    <a:pt x="21" y="1034"/>
                  </a:cubicBezTo>
                  <a:cubicBezTo>
                    <a:pt x="43" y="1600"/>
                    <a:pt x="137" y="2055"/>
                    <a:pt x="234" y="2055"/>
                  </a:cubicBezTo>
                  <a:cubicBezTo>
                    <a:pt x="234" y="2055"/>
                    <a:pt x="235" y="2055"/>
                    <a:pt x="235" y="2055"/>
                  </a:cubicBezTo>
                  <a:cubicBezTo>
                    <a:pt x="333" y="2051"/>
                    <a:pt x="394" y="1588"/>
                    <a:pt x="374" y="1021"/>
                  </a:cubicBezTo>
                  <a:cubicBezTo>
                    <a:pt x="352" y="456"/>
                    <a:pt x="258" y="0"/>
                    <a:pt x="1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5"/>
            <p:cNvSpPr/>
            <p:nvPr/>
          </p:nvSpPr>
          <p:spPr>
            <a:xfrm>
              <a:off x="4335075" y="4917075"/>
              <a:ext cx="9575" cy="51375"/>
            </a:xfrm>
            <a:custGeom>
              <a:avLst/>
              <a:gdLst/>
              <a:ahLst/>
              <a:cxnLst/>
              <a:rect l="l" t="t" r="r" b="b"/>
              <a:pathLst>
                <a:path w="383" h="2055" extrusionOk="0">
                  <a:moveTo>
                    <a:pt x="163" y="0"/>
                  </a:moveTo>
                  <a:cubicBezTo>
                    <a:pt x="163" y="0"/>
                    <a:pt x="163" y="0"/>
                    <a:pt x="162" y="0"/>
                  </a:cubicBezTo>
                  <a:cubicBezTo>
                    <a:pt x="66" y="4"/>
                    <a:pt x="0" y="465"/>
                    <a:pt x="16" y="1032"/>
                  </a:cubicBezTo>
                  <a:cubicBezTo>
                    <a:pt x="32" y="1598"/>
                    <a:pt x="123" y="2055"/>
                    <a:pt x="220" y="2055"/>
                  </a:cubicBezTo>
                  <a:cubicBezTo>
                    <a:pt x="220" y="2055"/>
                    <a:pt x="221" y="2055"/>
                    <a:pt x="221" y="2055"/>
                  </a:cubicBezTo>
                  <a:cubicBezTo>
                    <a:pt x="317" y="2053"/>
                    <a:pt x="383" y="1590"/>
                    <a:pt x="368" y="1023"/>
                  </a:cubicBezTo>
                  <a:cubicBezTo>
                    <a:pt x="352" y="457"/>
                    <a:pt x="260" y="0"/>
                    <a:pt x="16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5"/>
            <p:cNvSpPr/>
            <p:nvPr/>
          </p:nvSpPr>
          <p:spPr>
            <a:xfrm>
              <a:off x="4332475" y="4814325"/>
              <a:ext cx="9500" cy="51400"/>
            </a:xfrm>
            <a:custGeom>
              <a:avLst/>
              <a:gdLst/>
              <a:ahLst/>
              <a:cxnLst/>
              <a:rect l="l" t="t" r="r" b="b"/>
              <a:pathLst>
                <a:path w="380" h="2056" extrusionOk="0">
                  <a:moveTo>
                    <a:pt x="167" y="0"/>
                  </a:moveTo>
                  <a:cubicBezTo>
                    <a:pt x="167" y="0"/>
                    <a:pt x="166" y="0"/>
                    <a:pt x="166" y="0"/>
                  </a:cubicBezTo>
                  <a:cubicBezTo>
                    <a:pt x="69" y="2"/>
                    <a:pt x="1" y="464"/>
                    <a:pt x="15" y="1031"/>
                  </a:cubicBezTo>
                  <a:cubicBezTo>
                    <a:pt x="28" y="1598"/>
                    <a:pt x="117" y="2056"/>
                    <a:pt x="214" y="2056"/>
                  </a:cubicBezTo>
                  <a:cubicBezTo>
                    <a:pt x="214" y="2056"/>
                    <a:pt x="214" y="2056"/>
                    <a:pt x="215" y="2056"/>
                  </a:cubicBezTo>
                  <a:cubicBezTo>
                    <a:pt x="312" y="2053"/>
                    <a:pt x="380" y="1591"/>
                    <a:pt x="366" y="1024"/>
                  </a:cubicBezTo>
                  <a:cubicBezTo>
                    <a:pt x="353" y="457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5"/>
            <p:cNvSpPr/>
            <p:nvPr/>
          </p:nvSpPr>
          <p:spPr>
            <a:xfrm>
              <a:off x="4330025" y="4711475"/>
              <a:ext cx="9500" cy="51450"/>
            </a:xfrm>
            <a:custGeom>
              <a:avLst/>
              <a:gdLst/>
              <a:ahLst/>
              <a:cxnLst/>
              <a:rect l="l" t="t" r="r" b="b"/>
              <a:pathLst>
                <a:path w="380" h="2058" extrusionOk="0">
                  <a:moveTo>
                    <a:pt x="165" y="1"/>
                  </a:moveTo>
                  <a:cubicBezTo>
                    <a:pt x="165" y="1"/>
                    <a:pt x="165" y="1"/>
                    <a:pt x="165" y="1"/>
                  </a:cubicBezTo>
                  <a:cubicBezTo>
                    <a:pt x="67" y="4"/>
                    <a:pt x="0" y="465"/>
                    <a:pt x="13" y="1034"/>
                  </a:cubicBezTo>
                  <a:cubicBezTo>
                    <a:pt x="27" y="1600"/>
                    <a:pt x="118" y="2057"/>
                    <a:pt x="214" y="2057"/>
                  </a:cubicBezTo>
                  <a:cubicBezTo>
                    <a:pt x="214" y="2057"/>
                    <a:pt x="214" y="2057"/>
                    <a:pt x="214" y="2057"/>
                  </a:cubicBezTo>
                  <a:cubicBezTo>
                    <a:pt x="312" y="2055"/>
                    <a:pt x="380" y="1593"/>
                    <a:pt x="366" y="1025"/>
                  </a:cubicBezTo>
                  <a:cubicBezTo>
                    <a:pt x="352" y="458"/>
                    <a:pt x="262" y="1"/>
                    <a:pt x="1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5"/>
            <p:cNvSpPr/>
            <p:nvPr/>
          </p:nvSpPr>
          <p:spPr>
            <a:xfrm>
              <a:off x="4327150" y="4608650"/>
              <a:ext cx="9700" cy="51425"/>
            </a:xfrm>
            <a:custGeom>
              <a:avLst/>
              <a:gdLst/>
              <a:ahLst/>
              <a:cxnLst/>
              <a:rect l="l" t="t" r="r" b="b"/>
              <a:pathLst>
                <a:path w="388" h="2057" extrusionOk="0">
                  <a:moveTo>
                    <a:pt x="165" y="0"/>
                  </a:moveTo>
                  <a:cubicBezTo>
                    <a:pt x="165" y="0"/>
                    <a:pt x="164" y="0"/>
                    <a:pt x="164" y="0"/>
                  </a:cubicBezTo>
                  <a:cubicBezTo>
                    <a:pt x="67" y="3"/>
                    <a:pt x="1" y="466"/>
                    <a:pt x="18" y="1033"/>
                  </a:cubicBezTo>
                  <a:cubicBezTo>
                    <a:pt x="35" y="1600"/>
                    <a:pt x="127" y="2057"/>
                    <a:pt x="223" y="2057"/>
                  </a:cubicBezTo>
                  <a:cubicBezTo>
                    <a:pt x="224" y="2057"/>
                    <a:pt x="224" y="2057"/>
                    <a:pt x="224" y="2057"/>
                  </a:cubicBezTo>
                  <a:cubicBezTo>
                    <a:pt x="322" y="2054"/>
                    <a:pt x="388" y="1591"/>
                    <a:pt x="370" y="1024"/>
                  </a:cubicBezTo>
                  <a:cubicBezTo>
                    <a:pt x="353" y="457"/>
                    <a:pt x="261" y="0"/>
                    <a:pt x="1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5"/>
            <p:cNvSpPr/>
            <p:nvPr/>
          </p:nvSpPr>
          <p:spPr>
            <a:xfrm>
              <a:off x="4323375" y="4505900"/>
              <a:ext cx="10000" cy="51400"/>
            </a:xfrm>
            <a:custGeom>
              <a:avLst/>
              <a:gdLst/>
              <a:ahLst/>
              <a:cxnLst/>
              <a:rect l="l" t="t" r="r" b="b"/>
              <a:pathLst>
                <a:path w="400" h="2056" extrusionOk="0">
                  <a:moveTo>
                    <a:pt x="156" y="1"/>
                  </a:moveTo>
                  <a:cubicBezTo>
                    <a:pt x="156" y="1"/>
                    <a:pt x="155" y="1"/>
                    <a:pt x="155" y="1"/>
                  </a:cubicBezTo>
                  <a:cubicBezTo>
                    <a:pt x="58" y="5"/>
                    <a:pt x="0" y="469"/>
                    <a:pt x="23" y="1035"/>
                  </a:cubicBezTo>
                  <a:cubicBezTo>
                    <a:pt x="47" y="1601"/>
                    <a:pt x="143" y="2056"/>
                    <a:pt x="240" y="2056"/>
                  </a:cubicBezTo>
                  <a:cubicBezTo>
                    <a:pt x="241" y="2056"/>
                    <a:pt x="241" y="2056"/>
                    <a:pt x="241" y="2056"/>
                  </a:cubicBezTo>
                  <a:cubicBezTo>
                    <a:pt x="339" y="2051"/>
                    <a:pt x="399" y="1588"/>
                    <a:pt x="375" y="1020"/>
                  </a:cubicBezTo>
                  <a:cubicBezTo>
                    <a:pt x="352" y="455"/>
                    <a:pt x="253" y="1"/>
                    <a:pt x="1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5"/>
            <p:cNvSpPr/>
            <p:nvPr/>
          </p:nvSpPr>
          <p:spPr>
            <a:xfrm>
              <a:off x="4319125" y="4403200"/>
              <a:ext cx="9925" cy="51400"/>
            </a:xfrm>
            <a:custGeom>
              <a:avLst/>
              <a:gdLst/>
              <a:ahLst/>
              <a:cxnLst/>
              <a:rect l="l" t="t" r="r" b="b"/>
              <a:pathLst>
                <a:path w="397" h="2056" extrusionOk="0">
                  <a:moveTo>
                    <a:pt x="160" y="1"/>
                  </a:moveTo>
                  <a:cubicBezTo>
                    <a:pt x="159" y="1"/>
                    <a:pt x="159" y="1"/>
                    <a:pt x="159" y="1"/>
                  </a:cubicBezTo>
                  <a:cubicBezTo>
                    <a:pt x="61" y="4"/>
                    <a:pt x="1" y="467"/>
                    <a:pt x="23" y="1034"/>
                  </a:cubicBezTo>
                  <a:cubicBezTo>
                    <a:pt x="45" y="1600"/>
                    <a:pt x="142" y="2056"/>
                    <a:pt x="239" y="2056"/>
                  </a:cubicBezTo>
                  <a:cubicBezTo>
                    <a:pt x="239" y="2056"/>
                    <a:pt x="239" y="2056"/>
                    <a:pt x="240" y="2056"/>
                  </a:cubicBezTo>
                  <a:cubicBezTo>
                    <a:pt x="336" y="2051"/>
                    <a:pt x="396" y="1588"/>
                    <a:pt x="375" y="1021"/>
                  </a:cubicBezTo>
                  <a:cubicBezTo>
                    <a:pt x="352" y="456"/>
                    <a:pt x="256" y="1"/>
                    <a:pt x="1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5"/>
            <p:cNvSpPr/>
            <p:nvPr/>
          </p:nvSpPr>
          <p:spPr>
            <a:xfrm>
              <a:off x="4315350" y="4300475"/>
              <a:ext cx="9825" cy="51400"/>
            </a:xfrm>
            <a:custGeom>
              <a:avLst/>
              <a:gdLst/>
              <a:ahLst/>
              <a:cxnLst/>
              <a:rect l="l" t="t" r="r" b="b"/>
              <a:pathLst>
                <a:path w="393" h="2056" extrusionOk="0">
                  <a:moveTo>
                    <a:pt x="161" y="1"/>
                  </a:moveTo>
                  <a:cubicBezTo>
                    <a:pt x="161" y="1"/>
                    <a:pt x="161" y="1"/>
                    <a:pt x="160" y="1"/>
                  </a:cubicBezTo>
                  <a:cubicBezTo>
                    <a:pt x="63" y="4"/>
                    <a:pt x="0" y="467"/>
                    <a:pt x="21" y="1034"/>
                  </a:cubicBezTo>
                  <a:cubicBezTo>
                    <a:pt x="40" y="1599"/>
                    <a:pt x="135" y="2055"/>
                    <a:pt x="232" y="2055"/>
                  </a:cubicBezTo>
                  <a:cubicBezTo>
                    <a:pt x="232" y="2055"/>
                    <a:pt x="232" y="2055"/>
                    <a:pt x="233" y="2055"/>
                  </a:cubicBezTo>
                  <a:cubicBezTo>
                    <a:pt x="330" y="2052"/>
                    <a:pt x="393" y="1588"/>
                    <a:pt x="372" y="1022"/>
                  </a:cubicBezTo>
                  <a:cubicBezTo>
                    <a:pt x="353" y="457"/>
                    <a:pt x="258" y="1"/>
                    <a:pt x="1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5"/>
            <p:cNvSpPr/>
            <p:nvPr/>
          </p:nvSpPr>
          <p:spPr>
            <a:xfrm>
              <a:off x="4312050" y="4197700"/>
              <a:ext cx="9675" cy="51450"/>
            </a:xfrm>
            <a:custGeom>
              <a:avLst/>
              <a:gdLst/>
              <a:ahLst/>
              <a:cxnLst/>
              <a:rect l="l" t="t" r="r" b="b"/>
              <a:pathLst>
                <a:path w="387" h="2058" extrusionOk="0">
                  <a:moveTo>
                    <a:pt x="164" y="1"/>
                  </a:moveTo>
                  <a:cubicBezTo>
                    <a:pt x="163" y="1"/>
                    <a:pt x="163" y="1"/>
                    <a:pt x="163" y="1"/>
                  </a:cubicBezTo>
                  <a:cubicBezTo>
                    <a:pt x="65" y="4"/>
                    <a:pt x="1" y="466"/>
                    <a:pt x="18" y="1034"/>
                  </a:cubicBezTo>
                  <a:cubicBezTo>
                    <a:pt x="35" y="1601"/>
                    <a:pt x="128" y="2057"/>
                    <a:pt x="224" y="2057"/>
                  </a:cubicBezTo>
                  <a:cubicBezTo>
                    <a:pt x="224" y="2057"/>
                    <a:pt x="224" y="2057"/>
                    <a:pt x="224" y="2057"/>
                  </a:cubicBezTo>
                  <a:cubicBezTo>
                    <a:pt x="322" y="2054"/>
                    <a:pt x="386" y="1591"/>
                    <a:pt x="369" y="1023"/>
                  </a:cubicBezTo>
                  <a:cubicBezTo>
                    <a:pt x="352" y="458"/>
                    <a:pt x="260" y="1"/>
                    <a:pt x="16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5"/>
            <p:cNvSpPr/>
            <p:nvPr/>
          </p:nvSpPr>
          <p:spPr>
            <a:xfrm>
              <a:off x="4309225" y="4095000"/>
              <a:ext cx="9575" cy="51425"/>
            </a:xfrm>
            <a:custGeom>
              <a:avLst/>
              <a:gdLst/>
              <a:ahLst/>
              <a:cxnLst/>
              <a:rect l="l" t="t" r="r" b="b"/>
              <a:pathLst>
                <a:path w="383" h="2057" extrusionOk="0">
                  <a:moveTo>
                    <a:pt x="166" y="0"/>
                  </a:moveTo>
                  <a:cubicBezTo>
                    <a:pt x="166" y="0"/>
                    <a:pt x="166" y="0"/>
                    <a:pt x="165" y="0"/>
                  </a:cubicBezTo>
                  <a:cubicBezTo>
                    <a:pt x="68" y="4"/>
                    <a:pt x="0" y="465"/>
                    <a:pt x="15" y="1033"/>
                  </a:cubicBezTo>
                  <a:cubicBezTo>
                    <a:pt x="30" y="1599"/>
                    <a:pt x="121" y="2056"/>
                    <a:pt x="218" y="2056"/>
                  </a:cubicBezTo>
                  <a:cubicBezTo>
                    <a:pt x="218" y="2056"/>
                    <a:pt x="218" y="2056"/>
                    <a:pt x="218" y="2056"/>
                  </a:cubicBezTo>
                  <a:cubicBezTo>
                    <a:pt x="316" y="2054"/>
                    <a:pt x="383" y="1591"/>
                    <a:pt x="368" y="1024"/>
                  </a:cubicBezTo>
                  <a:cubicBezTo>
                    <a:pt x="352" y="458"/>
                    <a:pt x="262" y="0"/>
                    <a:pt x="16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5"/>
            <p:cNvSpPr/>
            <p:nvPr/>
          </p:nvSpPr>
          <p:spPr>
            <a:xfrm>
              <a:off x="4306925" y="3992250"/>
              <a:ext cx="9400" cy="51400"/>
            </a:xfrm>
            <a:custGeom>
              <a:avLst/>
              <a:gdLst/>
              <a:ahLst/>
              <a:cxnLst/>
              <a:rect l="l" t="t" r="r" b="b"/>
              <a:pathLst>
                <a:path w="376" h="2056" extrusionOk="0">
                  <a:moveTo>
                    <a:pt x="167" y="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69" y="2"/>
                    <a:pt x="0" y="464"/>
                    <a:pt x="12" y="1031"/>
                  </a:cubicBezTo>
                  <a:cubicBezTo>
                    <a:pt x="24" y="1598"/>
                    <a:pt x="111" y="2056"/>
                    <a:pt x="208" y="2056"/>
                  </a:cubicBezTo>
                  <a:cubicBezTo>
                    <a:pt x="209" y="2056"/>
                    <a:pt x="209" y="2056"/>
                    <a:pt x="209" y="2056"/>
                  </a:cubicBezTo>
                  <a:cubicBezTo>
                    <a:pt x="306" y="2054"/>
                    <a:pt x="375" y="1591"/>
                    <a:pt x="364" y="1024"/>
                  </a:cubicBezTo>
                  <a:cubicBezTo>
                    <a:pt x="353" y="458"/>
                    <a:pt x="264" y="0"/>
                    <a:pt x="1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5"/>
            <p:cNvSpPr/>
            <p:nvPr/>
          </p:nvSpPr>
          <p:spPr>
            <a:xfrm>
              <a:off x="4305150" y="3889500"/>
              <a:ext cx="9250" cy="51375"/>
            </a:xfrm>
            <a:custGeom>
              <a:avLst/>
              <a:gdLst/>
              <a:ahLst/>
              <a:cxnLst/>
              <a:rect l="l" t="t" r="r" b="b"/>
              <a:pathLst>
                <a:path w="370" h="2055" extrusionOk="0">
                  <a:moveTo>
                    <a:pt x="170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72" y="0"/>
                    <a:pt x="1" y="463"/>
                    <a:pt x="10" y="1030"/>
                  </a:cubicBezTo>
                  <a:cubicBezTo>
                    <a:pt x="17" y="1596"/>
                    <a:pt x="103" y="2055"/>
                    <a:pt x="200" y="2055"/>
                  </a:cubicBezTo>
                  <a:cubicBezTo>
                    <a:pt x="200" y="2055"/>
                    <a:pt x="201" y="2055"/>
                    <a:pt x="201" y="2055"/>
                  </a:cubicBezTo>
                  <a:cubicBezTo>
                    <a:pt x="298" y="2054"/>
                    <a:pt x="369" y="1592"/>
                    <a:pt x="361" y="1025"/>
                  </a:cubicBezTo>
                  <a:cubicBezTo>
                    <a:pt x="352" y="459"/>
                    <a:pt x="267" y="0"/>
                    <a:pt x="1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5"/>
            <p:cNvSpPr/>
            <p:nvPr/>
          </p:nvSpPr>
          <p:spPr>
            <a:xfrm>
              <a:off x="4303900" y="3786675"/>
              <a:ext cx="9125" cy="51425"/>
            </a:xfrm>
            <a:custGeom>
              <a:avLst/>
              <a:gdLst/>
              <a:ahLst/>
              <a:cxnLst/>
              <a:rect l="l" t="t" r="r" b="b"/>
              <a:pathLst>
                <a:path w="365" h="2057" extrusionOk="0">
                  <a:moveTo>
                    <a:pt x="172" y="1"/>
                  </a:moveTo>
                  <a:cubicBezTo>
                    <a:pt x="172" y="1"/>
                    <a:pt x="172" y="1"/>
                    <a:pt x="172" y="1"/>
                  </a:cubicBezTo>
                  <a:cubicBezTo>
                    <a:pt x="75" y="2"/>
                    <a:pt x="0" y="462"/>
                    <a:pt x="7" y="1031"/>
                  </a:cubicBezTo>
                  <a:cubicBezTo>
                    <a:pt x="12" y="1597"/>
                    <a:pt x="95" y="2056"/>
                    <a:pt x="192" y="2056"/>
                  </a:cubicBezTo>
                  <a:cubicBezTo>
                    <a:pt x="192" y="2056"/>
                    <a:pt x="192" y="2056"/>
                    <a:pt x="193" y="2056"/>
                  </a:cubicBezTo>
                  <a:cubicBezTo>
                    <a:pt x="290" y="2055"/>
                    <a:pt x="364" y="1594"/>
                    <a:pt x="358" y="1026"/>
                  </a:cubicBezTo>
                  <a:cubicBezTo>
                    <a:pt x="352" y="460"/>
                    <a:pt x="269" y="1"/>
                    <a:pt x="1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5"/>
            <p:cNvSpPr/>
            <p:nvPr/>
          </p:nvSpPr>
          <p:spPr>
            <a:xfrm>
              <a:off x="4303200" y="3683900"/>
              <a:ext cx="8950" cy="51400"/>
            </a:xfrm>
            <a:custGeom>
              <a:avLst/>
              <a:gdLst/>
              <a:ahLst/>
              <a:cxnLst/>
              <a:rect l="l" t="t" r="r" b="b"/>
              <a:pathLst>
                <a:path w="358" h="2056" extrusionOk="0">
                  <a:moveTo>
                    <a:pt x="174" y="0"/>
                  </a:moveTo>
                  <a:cubicBezTo>
                    <a:pt x="77" y="0"/>
                    <a:pt x="0" y="462"/>
                    <a:pt x="3" y="1029"/>
                  </a:cubicBezTo>
                  <a:cubicBezTo>
                    <a:pt x="7" y="1597"/>
                    <a:pt x="88" y="2056"/>
                    <a:pt x="185" y="2056"/>
                  </a:cubicBezTo>
                  <a:cubicBezTo>
                    <a:pt x="281" y="2055"/>
                    <a:pt x="358" y="1594"/>
                    <a:pt x="356" y="1027"/>
                  </a:cubicBezTo>
                  <a:cubicBezTo>
                    <a:pt x="352" y="460"/>
                    <a:pt x="271" y="0"/>
                    <a:pt x="1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5"/>
            <p:cNvSpPr/>
            <p:nvPr/>
          </p:nvSpPr>
          <p:spPr>
            <a:xfrm>
              <a:off x="4303050" y="3581125"/>
              <a:ext cx="8825" cy="51400"/>
            </a:xfrm>
            <a:custGeom>
              <a:avLst/>
              <a:gdLst/>
              <a:ahLst/>
              <a:cxnLst/>
              <a:rect l="l" t="t" r="r" b="b"/>
              <a:pathLst>
                <a:path w="353" h="2056" extrusionOk="0">
                  <a:moveTo>
                    <a:pt x="177" y="0"/>
                  </a:moveTo>
                  <a:cubicBezTo>
                    <a:pt x="81" y="0"/>
                    <a:pt x="1" y="460"/>
                    <a:pt x="1" y="1028"/>
                  </a:cubicBezTo>
                  <a:cubicBezTo>
                    <a:pt x="1" y="1595"/>
                    <a:pt x="78" y="2056"/>
                    <a:pt x="176" y="2056"/>
                  </a:cubicBezTo>
                  <a:cubicBezTo>
                    <a:pt x="273" y="2056"/>
                    <a:pt x="353" y="1595"/>
                    <a:pt x="353" y="1028"/>
                  </a:cubicBezTo>
                  <a:cubicBezTo>
                    <a:pt x="353" y="460"/>
                    <a:pt x="274" y="0"/>
                    <a:pt x="17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5"/>
            <p:cNvSpPr/>
            <p:nvPr/>
          </p:nvSpPr>
          <p:spPr>
            <a:xfrm>
              <a:off x="4303325" y="3478300"/>
              <a:ext cx="9000" cy="51425"/>
            </a:xfrm>
            <a:custGeom>
              <a:avLst/>
              <a:gdLst/>
              <a:ahLst/>
              <a:cxnLst/>
              <a:rect l="l" t="t" r="r" b="b"/>
              <a:pathLst>
                <a:path w="360" h="2057" extrusionOk="0">
                  <a:moveTo>
                    <a:pt x="185" y="1"/>
                  </a:moveTo>
                  <a:cubicBezTo>
                    <a:pt x="89" y="1"/>
                    <a:pt x="7" y="460"/>
                    <a:pt x="4" y="1027"/>
                  </a:cubicBezTo>
                  <a:cubicBezTo>
                    <a:pt x="0" y="1596"/>
                    <a:pt x="76" y="2056"/>
                    <a:pt x="173" y="2056"/>
                  </a:cubicBezTo>
                  <a:cubicBezTo>
                    <a:pt x="173" y="2056"/>
                    <a:pt x="174" y="2056"/>
                    <a:pt x="174" y="2056"/>
                  </a:cubicBezTo>
                  <a:cubicBezTo>
                    <a:pt x="271" y="2056"/>
                    <a:pt x="352" y="1596"/>
                    <a:pt x="355" y="1030"/>
                  </a:cubicBezTo>
                  <a:cubicBezTo>
                    <a:pt x="359" y="462"/>
                    <a:pt x="283" y="1"/>
                    <a:pt x="18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5"/>
            <p:cNvSpPr/>
            <p:nvPr/>
          </p:nvSpPr>
          <p:spPr>
            <a:xfrm>
              <a:off x="4304125" y="3375525"/>
              <a:ext cx="9175" cy="51400"/>
            </a:xfrm>
            <a:custGeom>
              <a:avLst/>
              <a:gdLst/>
              <a:ahLst/>
              <a:cxnLst/>
              <a:rect l="l" t="t" r="r" b="b"/>
              <a:pathLst>
                <a:path w="367" h="2056" extrusionOk="0">
                  <a:moveTo>
                    <a:pt x="195" y="0"/>
                  </a:moveTo>
                  <a:cubicBezTo>
                    <a:pt x="98" y="0"/>
                    <a:pt x="14" y="459"/>
                    <a:pt x="7" y="1026"/>
                  </a:cubicBezTo>
                  <a:cubicBezTo>
                    <a:pt x="1" y="1594"/>
                    <a:pt x="74" y="2055"/>
                    <a:pt x="172" y="2056"/>
                  </a:cubicBezTo>
                  <a:cubicBezTo>
                    <a:pt x="172" y="2056"/>
                    <a:pt x="172" y="2056"/>
                    <a:pt x="172" y="2056"/>
                  </a:cubicBezTo>
                  <a:cubicBezTo>
                    <a:pt x="269" y="2056"/>
                    <a:pt x="353" y="1597"/>
                    <a:pt x="360" y="1030"/>
                  </a:cubicBezTo>
                  <a:cubicBezTo>
                    <a:pt x="366" y="463"/>
                    <a:pt x="293" y="1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5"/>
            <p:cNvSpPr/>
            <p:nvPr/>
          </p:nvSpPr>
          <p:spPr>
            <a:xfrm>
              <a:off x="4305550" y="3272775"/>
              <a:ext cx="9275" cy="51375"/>
            </a:xfrm>
            <a:custGeom>
              <a:avLst/>
              <a:gdLst/>
              <a:ahLst/>
              <a:cxnLst/>
              <a:rect l="l" t="t" r="r" b="b"/>
              <a:pathLst>
                <a:path w="371" h="2055" extrusionOk="0">
                  <a:moveTo>
                    <a:pt x="203" y="0"/>
                  </a:moveTo>
                  <a:cubicBezTo>
                    <a:pt x="106" y="0"/>
                    <a:pt x="20" y="458"/>
                    <a:pt x="10" y="1025"/>
                  </a:cubicBezTo>
                  <a:cubicBezTo>
                    <a:pt x="0" y="1592"/>
                    <a:pt x="71" y="2053"/>
                    <a:pt x="168" y="2055"/>
                  </a:cubicBezTo>
                  <a:cubicBezTo>
                    <a:pt x="168" y="2055"/>
                    <a:pt x="168" y="2055"/>
                    <a:pt x="168" y="2055"/>
                  </a:cubicBezTo>
                  <a:cubicBezTo>
                    <a:pt x="265" y="2055"/>
                    <a:pt x="352" y="1596"/>
                    <a:pt x="361" y="1030"/>
                  </a:cubicBezTo>
                  <a:cubicBezTo>
                    <a:pt x="371" y="464"/>
                    <a:pt x="301" y="2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5"/>
            <p:cNvSpPr/>
            <p:nvPr/>
          </p:nvSpPr>
          <p:spPr>
            <a:xfrm>
              <a:off x="4307450" y="3169950"/>
              <a:ext cx="9425" cy="51450"/>
            </a:xfrm>
            <a:custGeom>
              <a:avLst/>
              <a:gdLst/>
              <a:ahLst/>
              <a:cxnLst/>
              <a:rect l="l" t="t" r="r" b="b"/>
              <a:pathLst>
                <a:path w="377" h="2058" extrusionOk="0">
                  <a:moveTo>
                    <a:pt x="211" y="1"/>
                  </a:moveTo>
                  <a:cubicBezTo>
                    <a:pt x="114" y="1"/>
                    <a:pt x="26" y="458"/>
                    <a:pt x="13" y="1025"/>
                  </a:cubicBezTo>
                  <a:cubicBezTo>
                    <a:pt x="1" y="1593"/>
                    <a:pt x="70" y="2055"/>
                    <a:pt x="167" y="2057"/>
                  </a:cubicBezTo>
                  <a:cubicBezTo>
                    <a:pt x="167" y="2057"/>
                    <a:pt x="168" y="2057"/>
                    <a:pt x="168" y="2057"/>
                  </a:cubicBezTo>
                  <a:cubicBezTo>
                    <a:pt x="264" y="2057"/>
                    <a:pt x="353" y="1599"/>
                    <a:pt x="365" y="1033"/>
                  </a:cubicBezTo>
                  <a:cubicBezTo>
                    <a:pt x="377" y="465"/>
                    <a:pt x="308" y="3"/>
                    <a:pt x="212" y="1"/>
                  </a:cubicBezTo>
                  <a:cubicBezTo>
                    <a:pt x="211" y="1"/>
                    <a:pt x="211" y="1"/>
                    <a:pt x="21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5"/>
            <p:cNvSpPr/>
            <p:nvPr/>
          </p:nvSpPr>
          <p:spPr>
            <a:xfrm>
              <a:off x="4310075" y="3067100"/>
              <a:ext cx="9800" cy="51425"/>
            </a:xfrm>
            <a:custGeom>
              <a:avLst/>
              <a:gdLst/>
              <a:ahLst/>
              <a:cxnLst/>
              <a:rect l="l" t="t" r="r" b="b"/>
              <a:pathLst>
                <a:path w="392" h="2057" extrusionOk="0">
                  <a:moveTo>
                    <a:pt x="231" y="0"/>
                  </a:moveTo>
                  <a:cubicBezTo>
                    <a:pt x="135" y="0"/>
                    <a:pt x="41" y="456"/>
                    <a:pt x="21" y="1023"/>
                  </a:cubicBezTo>
                  <a:cubicBezTo>
                    <a:pt x="1" y="1591"/>
                    <a:pt x="63" y="2055"/>
                    <a:pt x="161" y="2057"/>
                  </a:cubicBezTo>
                  <a:cubicBezTo>
                    <a:pt x="161" y="2057"/>
                    <a:pt x="161" y="2057"/>
                    <a:pt x="162" y="2057"/>
                  </a:cubicBezTo>
                  <a:cubicBezTo>
                    <a:pt x="259" y="2057"/>
                    <a:pt x="353" y="1601"/>
                    <a:pt x="372" y="1036"/>
                  </a:cubicBezTo>
                  <a:cubicBezTo>
                    <a:pt x="392" y="468"/>
                    <a:pt x="329" y="5"/>
                    <a:pt x="232" y="0"/>
                  </a:cubicBezTo>
                  <a:cubicBezTo>
                    <a:pt x="232" y="0"/>
                    <a:pt x="231" y="0"/>
                    <a:pt x="2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5"/>
            <p:cNvSpPr/>
            <p:nvPr/>
          </p:nvSpPr>
          <p:spPr>
            <a:xfrm>
              <a:off x="4314525" y="2964400"/>
              <a:ext cx="10525" cy="51350"/>
            </a:xfrm>
            <a:custGeom>
              <a:avLst/>
              <a:gdLst/>
              <a:ahLst/>
              <a:cxnLst/>
              <a:rect l="l" t="t" r="r" b="b"/>
              <a:pathLst>
                <a:path w="421" h="2054" extrusionOk="0">
                  <a:moveTo>
                    <a:pt x="270" y="0"/>
                  </a:moveTo>
                  <a:cubicBezTo>
                    <a:pt x="173" y="0"/>
                    <a:pt x="69" y="453"/>
                    <a:pt x="34" y="1016"/>
                  </a:cubicBezTo>
                  <a:cubicBezTo>
                    <a:pt x="1" y="1585"/>
                    <a:pt x="52" y="2048"/>
                    <a:pt x="149" y="2054"/>
                  </a:cubicBezTo>
                  <a:cubicBezTo>
                    <a:pt x="150" y="2054"/>
                    <a:pt x="150" y="2054"/>
                    <a:pt x="150" y="2054"/>
                  </a:cubicBezTo>
                  <a:cubicBezTo>
                    <a:pt x="247" y="2054"/>
                    <a:pt x="352" y="1600"/>
                    <a:pt x="386" y="1038"/>
                  </a:cubicBezTo>
                  <a:cubicBezTo>
                    <a:pt x="420" y="471"/>
                    <a:pt x="370" y="7"/>
                    <a:pt x="272" y="0"/>
                  </a:cubicBezTo>
                  <a:cubicBezTo>
                    <a:pt x="272" y="0"/>
                    <a:pt x="271" y="0"/>
                    <a:pt x="2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5"/>
            <p:cNvSpPr/>
            <p:nvPr/>
          </p:nvSpPr>
          <p:spPr>
            <a:xfrm>
              <a:off x="4322050" y="2861975"/>
              <a:ext cx="11550" cy="51175"/>
            </a:xfrm>
            <a:custGeom>
              <a:avLst/>
              <a:gdLst/>
              <a:ahLst/>
              <a:cxnLst/>
              <a:rect l="l" t="t" r="r" b="b"/>
              <a:pathLst>
                <a:path w="462" h="2047" extrusionOk="0">
                  <a:moveTo>
                    <a:pt x="329" y="1"/>
                  </a:moveTo>
                  <a:cubicBezTo>
                    <a:pt x="232" y="1"/>
                    <a:pt x="111" y="447"/>
                    <a:pt x="56" y="1007"/>
                  </a:cubicBezTo>
                  <a:cubicBezTo>
                    <a:pt x="0" y="1573"/>
                    <a:pt x="34" y="2038"/>
                    <a:pt x="130" y="2047"/>
                  </a:cubicBezTo>
                  <a:cubicBezTo>
                    <a:pt x="131" y="2047"/>
                    <a:pt x="132" y="2047"/>
                    <a:pt x="133" y="2047"/>
                  </a:cubicBezTo>
                  <a:cubicBezTo>
                    <a:pt x="230" y="2047"/>
                    <a:pt x="351" y="1600"/>
                    <a:pt x="407" y="1041"/>
                  </a:cubicBezTo>
                  <a:cubicBezTo>
                    <a:pt x="462" y="478"/>
                    <a:pt x="428" y="12"/>
                    <a:pt x="332" y="1"/>
                  </a:cubicBezTo>
                  <a:cubicBezTo>
                    <a:pt x="331" y="1"/>
                    <a:pt x="330" y="1"/>
                    <a:pt x="3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5"/>
            <p:cNvSpPr/>
            <p:nvPr/>
          </p:nvSpPr>
          <p:spPr>
            <a:xfrm>
              <a:off x="4333000" y="2785900"/>
              <a:ext cx="10725" cy="25175"/>
            </a:xfrm>
            <a:custGeom>
              <a:avLst/>
              <a:gdLst/>
              <a:ahLst/>
              <a:cxnLst/>
              <a:rect l="l" t="t" r="r" b="b"/>
              <a:pathLst>
                <a:path w="429" h="1007" extrusionOk="0">
                  <a:moveTo>
                    <a:pt x="276" y="1"/>
                  </a:moveTo>
                  <a:cubicBezTo>
                    <a:pt x="182" y="1"/>
                    <a:pt x="78" y="209"/>
                    <a:pt x="40" y="479"/>
                  </a:cubicBezTo>
                  <a:cubicBezTo>
                    <a:pt x="0" y="757"/>
                    <a:pt x="47" y="993"/>
                    <a:pt x="143" y="1006"/>
                  </a:cubicBezTo>
                  <a:cubicBezTo>
                    <a:pt x="146" y="1006"/>
                    <a:pt x="148" y="1006"/>
                    <a:pt x="151" y="1006"/>
                  </a:cubicBezTo>
                  <a:cubicBezTo>
                    <a:pt x="246" y="1006"/>
                    <a:pt x="350" y="798"/>
                    <a:pt x="388" y="529"/>
                  </a:cubicBezTo>
                  <a:cubicBezTo>
                    <a:pt x="428" y="252"/>
                    <a:pt x="382" y="17"/>
                    <a:pt x="285" y="2"/>
                  </a:cubicBezTo>
                  <a:cubicBezTo>
                    <a:pt x="282" y="1"/>
                    <a:pt x="279" y="1"/>
                    <a:pt x="2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5"/>
            <p:cNvSpPr/>
            <p:nvPr/>
          </p:nvSpPr>
          <p:spPr>
            <a:xfrm>
              <a:off x="3983100" y="5084350"/>
              <a:ext cx="450125" cy="75000"/>
            </a:xfrm>
            <a:custGeom>
              <a:avLst/>
              <a:gdLst/>
              <a:ahLst/>
              <a:cxnLst/>
              <a:rect l="l" t="t" r="r" b="b"/>
              <a:pathLst>
                <a:path w="18005" h="3000" extrusionOk="0">
                  <a:moveTo>
                    <a:pt x="17863" y="0"/>
                  </a:moveTo>
                  <a:lnTo>
                    <a:pt x="0" y="94"/>
                  </a:lnTo>
                  <a:lnTo>
                    <a:pt x="0" y="2707"/>
                  </a:lnTo>
                  <a:lnTo>
                    <a:pt x="18005" y="3000"/>
                  </a:lnTo>
                  <a:lnTo>
                    <a:pt x="1786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5"/>
            <p:cNvSpPr/>
            <p:nvPr/>
          </p:nvSpPr>
          <p:spPr>
            <a:xfrm>
              <a:off x="5144275" y="5085625"/>
              <a:ext cx="10950" cy="25075"/>
            </a:xfrm>
            <a:custGeom>
              <a:avLst/>
              <a:gdLst/>
              <a:ahLst/>
              <a:cxnLst/>
              <a:rect l="l" t="t" r="r" b="b"/>
              <a:pathLst>
                <a:path w="438" h="1003" extrusionOk="0">
                  <a:moveTo>
                    <a:pt x="148" y="1"/>
                  </a:moveTo>
                  <a:cubicBezTo>
                    <a:pt x="144" y="1"/>
                    <a:pt x="141" y="1"/>
                    <a:pt x="138" y="1"/>
                  </a:cubicBezTo>
                  <a:cubicBezTo>
                    <a:pt x="42" y="18"/>
                    <a:pt x="1" y="253"/>
                    <a:pt x="46" y="530"/>
                  </a:cubicBezTo>
                  <a:cubicBezTo>
                    <a:pt x="89" y="797"/>
                    <a:pt x="197" y="1003"/>
                    <a:pt x="290" y="1003"/>
                  </a:cubicBezTo>
                  <a:cubicBezTo>
                    <a:pt x="294" y="1003"/>
                    <a:pt x="297" y="1003"/>
                    <a:pt x="300" y="1002"/>
                  </a:cubicBezTo>
                  <a:cubicBezTo>
                    <a:pt x="396" y="987"/>
                    <a:pt x="437" y="750"/>
                    <a:pt x="393" y="474"/>
                  </a:cubicBezTo>
                  <a:cubicBezTo>
                    <a:pt x="349" y="206"/>
                    <a:pt x="242" y="1"/>
                    <a:pt x="1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5"/>
            <p:cNvSpPr/>
            <p:nvPr/>
          </p:nvSpPr>
          <p:spPr>
            <a:xfrm>
              <a:off x="5129075" y="4987100"/>
              <a:ext cx="13150" cy="49300"/>
            </a:xfrm>
            <a:custGeom>
              <a:avLst/>
              <a:gdLst/>
              <a:ahLst/>
              <a:cxnLst/>
              <a:rect l="l" t="t" r="r" b="b"/>
              <a:pathLst>
                <a:path w="526" h="1972" extrusionOk="0">
                  <a:moveTo>
                    <a:pt x="107" y="0"/>
                  </a:moveTo>
                  <a:cubicBezTo>
                    <a:pt x="105" y="0"/>
                    <a:pt x="103" y="0"/>
                    <a:pt x="102" y="1"/>
                  </a:cubicBezTo>
                  <a:cubicBezTo>
                    <a:pt x="6" y="17"/>
                    <a:pt x="0" y="470"/>
                    <a:pt x="90" y="1014"/>
                  </a:cubicBezTo>
                  <a:cubicBezTo>
                    <a:pt x="177" y="1549"/>
                    <a:pt x="324" y="1971"/>
                    <a:pt x="420" y="1971"/>
                  </a:cubicBezTo>
                  <a:cubicBezTo>
                    <a:pt x="422" y="1971"/>
                    <a:pt x="423" y="1971"/>
                    <a:pt x="425" y="1971"/>
                  </a:cubicBezTo>
                  <a:cubicBezTo>
                    <a:pt x="520" y="1956"/>
                    <a:pt x="525" y="1502"/>
                    <a:pt x="437" y="957"/>
                  </a:cubicBezTo>
                  <a:cubicBezTo>
                    <a:pt x="349" y="423"/>
                    <a:pt x="203" y="0"/>
                    <a:pt x="10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5"/>
            <p:cNvSpPr/>
            <p:nvPr/>
          </p:nvSpPr>
          <p:spPr>
            <a:xfrm>
              <a:off x="5112825" y="4888575"/>
              <a:ext cx="13225" cy="49275"/>
            </a:xfrm>
            <a:custGeom>
              <a:avLst/>
              <a:gdLst/>
              <a:ahLst/>
              <a:cxnLst/>
              <a:rect l="l" t="t" r="r" b="b"/>
              <a:pathLst>
                <a:path w="529" h="1971" extrusionOk="0">
                  <a:moveTo>
                    <a:pt x="107" y="1"/>
                  </a:moveTo>
                  <a:cubicBezTo>
                    <a:pt x="105" y="1"/>
                    <a:pt x="103" y="1"/>
                    <a:pt x="101" y="1"/>
                  </a:cubicBezTo>
                  <a:cubicBezTo>
                    <a:pt x="5" y="17"/>
                    <a:pt x="1" y="470"/>
                    <a:pt x="90" y="1015"/>
                  </a:cubicBezTo>
                  <a:cubicBezTo>
                    <a:pt x="179" y="1549"/>
                    <a:pt x="326" y="1971"/>
                    <a:pt x="422" y="1971"/>
                  </a:cubicBezTo>
                  <a:cubicBezTo>
                    <a:pt x="424" y="1971"/>
                    <a:pt x="426" y="1971"/>
                    <a:pt x="428" y="1970"/>
                  </a:cubicBezTo>
                  <a:cubicBezTo>
                    <a:pt x="523" y="1955"/>
                    <a:pt x="528" y="1501"/>
                    <a:pt x="438" y="958"/>
                  </a:cubicBezTo>
                  <a:cubicBezTo>
                    <a:pt x="349" y="424"/>
                    <a:pt x="203" y="1"/>
                    <a:pt x="10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5"/>
            <p:cNvSpPr/>
            <p:nvPr/>
          </p:nvSpPr>
          <p:spPr>
            <a:xfrm>
              <a:off x="5096425" y="4790100"/>
              <a:ext cx="13250" cy="49275"/>
            </a:xfrm>
            <a:custGeom>
              <a:avLst/>
              <a:gdLst/>
              <a:ahLst/>
              <a:cxnLst/>
              <a:rect l="l" t="t" r="r" b="b"/>
              <a:pathLst>
                <a:path w="530" h="1971" extrusionOk="0">
                  <a:moveTo>
                    <a:pt x="105" y="0"/>
                  </a:moveTo>
                  <a:cubicBezTo>
                    <a:pt x="104" y="0"/>
                    <a:pt x="102" y="0"/>
                    <a:pt x="100" y="1"/>
                  </a:cubicBezTo>
                  <a:cubicBezTo>
                    <a:pt x="5" y="17"/>
                    <a:pt x="1" y="470"/>
                    <a:pt x="91" y="1013"/>
                  </a:cubicBezTo>
                  <a:cubicBezTo>
                    <a:pt x="181" y="1549"/>
                    <a:pt x="328" y="1970"/>
                    <a:pt x="425" y="1970"/>
                  </a:cubicBezTo>
                  <a:cubicBezTo>
                    <a:pt x="426" y="1970"/>
                    <a:pt x="428" y="1970"/>
                    <a:pt x="430" y="1970"/>
                  </a:cubicBezTo>
                  <a:cubicBezTo>
                    <a:pt x="525" y="1955"/>
                    <a:pt x="529" y="1501"/>
                    <a:pt x="438" y="956"/>
                  </a:cubicBezTo>
                  <a:cubicBezTo>
                    <a:pt x="349" y="422"/>
                    <a:pt x="202" y="0"/>
                    <a:pt x="1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5"/>
            <p:cNvSpPr/>
            <p:nvPr/>
          </p:nvSpPr>
          <p:spPr>
            <a:xfrm>
              <a:off x="5079875" y="4691625"/>
              <a:ext cx="13275" cy="49250"/>
            </a:xfrm>
            <a:custGeom>
              <a:avLst/>
              <a:gdLst/>
              <a:ahLst/>
              <a:cxnLst/>
              <a:rect l="l" t="t" r="r" b="b"/>
              <a:pathLst>
                <a:path w="531" h="1970" extrusionOk="0">
                  <a:moveTo>
                    <a:pt x="105" y="1"/>
                  </a:moveTo>
                  <a:cubicBezTo>
                    <a:pt x="103" y="1"/>
                    <a:pt x="101" y="1"/>
                    <a:pt x="100" y="1"/>
                  </a:cubicBezTo>
                  <a:cubicBezTo>
                    <a:pt x="4" y="18"/>
                    <a:pt x="0" y="470"/>
                    <a:pt x="92" y="1014"/>
                  </a:cubicBezTo>
                  <a:cubicBezTo>
                    <a:pt x="182" y="1548"/>
                    <a:pt x="331" y="1970"/>
                    <a:pt x="427" y="1970"/>
                  </a:cubicBezTo>
                  <a:cubicBezTo>
                    <a:pt x="429" y="1970"/>
                    <a:pt x="431" y="1970"/>
                    <a:pt x="432" y="1969"/>
                  </a:cubicBezTo>
                  <a:cubicBezTo>
                    <a:pt x="528" y="1954"/>
                    <a:pt x="531" y="1500"/>
                    <a:pt x="439" y="957"/>
                  </a:cubicBezTo>
                  <a:cubicBezTo>
                    <a:pt x="350" y="422"/>
                    <a:pt x="201" y="1"/>
                    <a:pt x="1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5"/>
            <p:cNvSpPr/>
            <p:nvPr/>
          </p:nvSpPr>
          <p:spPr>
            <a:xfrm>
              <a:off x="5063175" y="4593200"/>
              <a:ext cx="13325" cy="49225"/>
            </a:xfrm>
            <a:custGeom>
              <a:avLst/>
              <a:gdLst/>
              <a:ahLst/>
              <a:cxnLst/>
              <a:rect l="l" t="t" r="r" b="b"/>
              <a:pathLst>
                <a:path w="533" h="1969" extrusionOk="0">
                  <a:moveTo>
                    <a:pt x="104" y="1"/>
                  </a:moveTo>
                  <a:cubicBezTo>
                    <a:pt x="102" y="1"/>
                    <a:pt x="100" y="1"/>
                    <a:pt x="99" y="1"/>
                  </a:cubicBezTo>
                  <a:cubicBezTo>
                    <a:pt x="3" y="17"/>
                    <a:pt x="0" y="470"/>
                    <a:pt x="93" y="1014"/>
                  </a:cubicBezTo>
                  <a:cubicBezTo>
                    <a:pt x="184" y="1547"/>
                    <a:pt x="333" y="1969"/>
                    <a:pt x="428" y="1969"/>
                  </a:cubicBezTo>
                  <a:cubicBezTo>
                    <a:pt x="430" y="1969"/>
                    <a:pt x="432" y="1968"/>
                    <a:pt x="434" y="1968"/>
                  </a:cubicBezTo>
                  <a:cubicBezTo>
                    <a:pt x="530" y="1953"/>
                    <a:pt x="533" y="1499"/>
                    <a:pt x="440" y="955"/>
                  </a:cubicBezTo>
                  <a:cubicBezTo>
                    <a:pt x="349" y="422"/>
                    <a:pt x="200" y="1"/>
                    <a:pt x="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5"/>
            <p:cNvSpPr/>
            <p:nvPr/>
          </p:nvSpPr>
          <p:spPr>
            <a:xfrm>
              <a:off x="5046300" y="4494775"/>
              <a:ext cx="13375" cy="49250"/>
            </a:xfrm>
            <a:custGeom>
              <a:avLst/>
              <a:gdLst/>
              <a:ahLst/>
              <a:cxnLst/>
              <a:rect l="l" t="t" r="r" b="b"/>
              <a:pathLst>
                <a:path w="535" h="1970" extrusionOk="0">
                  <a:moveTo>
                    <a:pt x="104" y="0"/>
                  </a:moveTo>
                  <a:cubicBezTo>
                    <a:pt x="103" y="0"/>
                    <a:pt x="101" y="0"/>
                    <a:pt x="99" y="1"/>
                  </a:cubicBezTo>
                  <a:cubicBezTo>
                    <a:pt x="3" y="18"/>
                    <a:pt x="1" y="471"/>
                    <a:pt x="95" y="1015"/>
                  </a:cubicBezTo>
                  <a:cubicBezTo>
                    <a:pt x="186" y="1548"/>
                    <a:pt x="336" y="1969"/>
                    <a:pt x="432" y="1969"/>
                  </a:cubicBezTo>
                  <a:cubicBezTo>
                    <a:pt x="434" y="1969"/>
                    <a:pt x="436" y="1969"/>
                    <a:pt x="437" y="1969"/>
                  </a:cubicBezTo>
                  <a:cubicBezTo>
                    <a:pt x="533" y="1953"/>
                    <a:pt x="535" y="1499"/>
                    <a:pt x="442" y="955"/>
                  </a:cubicBezTo>
                  <a:cubicBezTo>
                    <a:pt x="349" y="422"/>
                    <a:pt x="200" y="0"/>
                    <a:pt x="1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5"/>
            <p:cNvSpPr/>
            <p:nvPr/>
          </p:nvSpPr>
          <p:spPr>
            <a:xfrm>
              <a:off x="5029300" y="4396400"/>
              <a:ext cx="13400" cy="49225"/>
            </a:xfrm>
            <a:custGeom>
              <a:avLst/>
              <a:gdLst/>
              <a:ahLst/>
              <a:cxnLst/>
              <a:rect l="l" t="t" r="r" b="b"/>
              <a:pathLst>
                <a:path w="536" h="1969" extrusionOk="0">
                  <a:moveTo>
                    <a:pt x="103" y="0"/>
                  </a:moveTo>
                  <a:cubicBezTo>
                    <a:pt x="101" y="0"/>
                    <a:pt x="99" y="0"/>
                    <a:pt x="97" y="1"/>
                  </a:cubicBezTo>
                  <a:cubicBezTo>
                    <a:pt x="2" y="18"/>
                    <a:pt x="1" y="471"/>
                    <a:pt x="95" y="1014"/>
                  </a:cubicBezTo>
                  <a:cubicBezTo>
                    <a:pt x="187" y="1547"/>
                    <a:pt x="338" y="1968"/>
                    <a:pt x="433" y="1968"/>
                  </a:cubicBezTo>
                  <a:cubicBezTo>
                    <a:pt x="435" y="1968"/>
                    <a:pt x="437" y="1968"/>
                    <a:pt x="439" y="1968"/>
                  </a:cubicBezTo>
                  <a:cubicBezTo>
                    <a:pt x="535" y="1951"/>
                    <a:pt x="536" y="1497"/>
                    <a:pt x="442" y="955"/>
                  </a:cubicBezTo>
                  <a:cubicBezTo>
                    <a:pt x="350" y="421"/>
                    <a:pt x="199" y="0"/>
                    <a:pt x="1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5"/>
            <p:cNvSpPr/>
            <p:nvPr/>
          </p:nvSpPr>
          <p:spPr>
            <a:xfrm>
              <a:off x="5012125" y="4298050"/>
              <a:ext cx="13450" cy="49175"/>
            </a:xfrm>
            <a:custGeom>
              <a:avLst/>
              <a:gdLst/>
              <a:ahLst/>
              <a:cxnLst/>
              <a:rect l="l" t="t" r="r" b="b"/>
              <a:pathLst>
                <a:path w="538" h="1967" extrusionOk="0">
                  <a:moveTo>
                    <a:pt x="103" y="0"/>
                  </a:moveTo>
                  <a:cubicBezTo>
                    <a:pt x="101" y="0"/>
                    <a:pt x="99" y="0"/>
                    <a:pt x="97" y="1"/>
                  </a:cubicBezTo>
                  <a:cubicBezTo>
                    <a:pt x="2" y="18"/>
                    <a:pt x="1" y="471"/>
                    <a:pt x="96" y="1013"/>
                  </a:cubicBezTo>
                  <a:cubicBezTo>
                    <a:pt x="189" y="1547"/>
                    <a:pt x="340" y="1967"/>
                    <a:pt x="436" y="1967"/>
                  </a:cubicBezTo>
                  <a:cubicBezTo>
                    <a:pt x="438" y="1967"/>
                    <a:pt x="440" y="1967"/>
                    <a:pt x="442" y="1967"/>
                  </a:cubicBezTo>
                  <a:cubicBezTo>
                    <a:pt x="538" y="1950"/>
                    <a:pt x="538" y="1496"/>
                    <a:pt x="443" y="954"/>
                  </a:cubicBezTo>
                  <a:cubicBezTo>
                    <a:pt x="349" y="421"/>
                    <a:pt x="199" y="0"/>
                    <a:pt x="1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5"/>
            <p:cNvSpPr/>
            <p:nvPr/>
          </p:nvSpPr>
          <p:spPr>
            <a:xfrm>
              <a:off x="4994800" y="4199725"/>
              <a:ext cx="13525" cy="49175"/>
            </a:xfrm>
            <a:custGeom>
              <a:avLst/>
              <a:gdLst/>
              <a:ahLst/>
              <a:cxnLst/>
              <a:rect l="l" t="t" r="r" b="b"/>
              <a:pathLst>
                <a:path w="541" h="1967" extrusionOk="0">
                  <a:moveTo>
                    <a:pt x="103" y="0"/>
                  </a:moveTo>
                  <a:cubicBezTo>
                    <a:pt x="101" y="0"/>
                    <a:pt x="99" y="0"/>
                    <a:pt x="97" y="1"/>
                  </a:cubicBezTo>
                  <a:cubicBezTo>
                    <a:pt x="1" y="17"/>
                    <a:pt x="1" y="471"/>
                    <a:pt x="97" y="1013"/>
                  </a:cubicBezTo>
                  <a:cubicBezTo>
                    <a:pt x="191" y="1547"/>
                    <a:pt x="342" y="1967"/>
                    <a:pt x="439" y="1967"/>
                  </a:cubicBezTo>
                  <a:cubicBezTo>
                    <a:pt x="440" y="1967"/>
                    <a:pt x="442" y="1967"/>
                    <a:pt x="444" y="1967"/>
                  </a:cubicBezTo>
                  <a:cubicBezTo>
                    <a:pt x="540" y="1950"/>
                    <a:pt x="540" y="1495"/>
                    <a:pt x="444" y="953"/>
                  </a:cubicBezTo>
                  <a:cubicBezTo>
                    <a:pt x="350" y="421"/>
                    <a:pt x="198" y="0"/>
                    <a:pt x="1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5"/>
            <p:cNvSpPr/>
            <p:nvPr/>
          </p:nvSpPr>
          <p:spPr>
            <a:xfrm>
              <a:off x="4977325" y="4101400"/>
              <a:ext cx="13550" cy="49225"/>
            </a:xfrm>
            <a:custGeom>
              <a:avLst/>
              <a:gdLst/>
              <a:ahLst/>
              <a:cxnLst/>
              <a:rect l="l" t="t" r="r" b="b"/>
              <a:pathLst>
                <a:path w="542" h="1969" extrusionOk="0">
                  <a:moveTo>
                    <a:pt x="101" y="0"/>
                  </a:moveTo>
                  <a:cubicBezTo>
                    <a:pt x="99" y="0"/>
                    <a:pt x="97" y="0"/>
                    <a:pt x="96" y="1"/>
                  </a:cubicBezTo>
                  <a:cubicBezTo>
                    <a:pt x="1" y="18"/>
                    <a:pt x="2" y="472"/>
                    <a:pt x="98" y="1015"/>
                  </a:cubicBezTo>
                  <a:cubicBezTo>
                    <a:pt x="193" y="1548"/>
                    <a:pt x="345" y="1968"/>
                    <a:pt x="442" y="1968"/>
                  </a:cubicBezTo>
                  <a:cubicBezTo>
                    <a:pt x="443" y="1968"/>
                    <a:pt x="445" y="1968"/>
                    <a:pt x="447" y="1968"/>
                  </a:cubicBezTo>
                  <a:cubicBezTo>
                    <a:pt x="542" y="1950"/>
                    <a:pt x="542" y="1495"/>
                    <a:pt x="445" y="953"/>
                  </a:cubicBezTo>
                  <a:cubicBezTo>
                    <a:pt x="349" y="420"/>
                    <a:pt x="198" y="0"/>
                    <a:pt x="1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5"/>
            <p:cNvSpPr/>
            <p:nvPr/>
          </p:nvSpPr>
          <p:spPr>
            <a:xfrm>
              <a:off x="4959675" y="4003125"/>
              <a:ext cx="13650" cy="49200"/>
            </a:xfrm>
            <a:custGeom>
              <a:avLst/>
              <a:gdLst/>
              <a:ahLst/>
              <a:cxnLst/>
              <a:rect l="l" t="t" r="r" b="b"/>
              <a:pathLst>
                <a:path w="546" h="1968" extrusionOk="0">
                  <a:moveTo>
                    <a:pt x="102" y="0"/>
                  </a:moveTo>
                  <a:cubicBezTo>
                    <a:pt x="100" y="0"/>
                    <a:pt x="98" y="0"/>
                    <a:pt x="96" y="1"/>
                  </a:cubicBezTo>
                  <a:cubicBezTo>
                    <a:pt x="1" y="18"/>
                    <a:pt x="2" y="472"/>
                    <a:pt x="100" y="1015"/>
                  </a:cubicBezTo>
                  <a:cubicBezTo>
                    <a:pt x="196" y="1546"/>
                    <a:pt x="348" y="1967"/>
                    <a:pt x="445" y="1967"/>
                  </a:cubicBezTo>
                  <a:cubicBezTo>
                    <a:pt x="447" y="1967"/>
                    <a:pt x="449" y="1967"/>
                    <a:pt x="450" y="1967"/>
                  </a:cubicBezTo>
                  <a:cubicBezTo>
                    <a:pt x="546" y="1949"/>
                    <a:pt x="543" y="1496"/>
                    <a:pt x="446" y="953"/>
                  </a:cubicBezTo>
                  <a:cubicBezTo>
                    <a:pt x="351" y="420"/>
                    <a:pt x="198" y="0"/>
                    <a:pt x="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5"/>
            <p:cNvSpPr/>
            <p:nvPr/>
          </p:nvSpPr>
          <p:spPr>
            <a:xfrm>
              <a:off x="4941875" y="3904875"/>
              <a:ext cx="13725" cy="49150"/>
            </a:xfrm>
            <a:custGeom>
              <a:avLst/>
              <a:gdLst/>
              <a:ahLst/>
              <a:cxnLst/>
              <a:rect l="l" t="t" r="r" b="b"/>
              <a:pathLst>
                <a:path w="549" h="1966" extrusionOk="0">
                  <a:moveTo>
                    <a:pt x="102" y="1"/>
                  </a:moveTo>
                  <a:cubicBezTo>
                    <a:pt x="101" y="1"/>
                    <a:pt x="99" y="1"/>
                    <a:pt x="97" y="1"/>
                  </a:cubicBezTo>
                  <a:cubicBezTo>
                    <a:pt x="1" y="18"/>
                    <a:pt x="4" y="471"/>
                    <a:pt x="102" y="1014"/>
                  </a:cubicBezTo>
                  <a:cubicBezTo>
                    <a:pt x="198" y="1546"/>
                    <a:pt x="351" y="1965"/>
                    <a:pt x="448" y="1965"/>
                  </a:cubicBezTo>
                  <a:cubicBezTo>
                    <a:pt x="450" y="1965"/>
                    <a:pt x="452" y="1965"/>
                    <a:pt x="453" y="1965"/>
                  </a:cubicBezTo>
                  <a:cubicBezTo>
                    <a:pt x="549" y="1949"/>
                    <a:pt x="546" y="1495"/>
                    <a:pt x="448" y="952"/>
                  </a:cubicBezTo>
                  <a:cubicBezTo>
                    <a:pt x="352" y="420"/>
                    <a:pt x="198" y="1"/>
                    <a:pt x="1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5"/>
            <p:cNvSpPr/>
            <p:nvPr/>
          </p:nvSpPr>
          <p:spPr>
            <a:xfrm>
              <a:off x="4923925" y="3806650"/>
              <a:ext cx="13825" cy="49150"/>
            </a:xfrm>
            <a:custGeom>
              <a:avLst/>
              <a:gdLst/>
              <a:ahLst/>
              <a:cxnLst/>
              <a:rect l="l" t="t" r="r" b="b"/>
              <a:pathLst>
                <a:path w="553" h="1966" extrusionOk="0">
                  <a:moveTo>
                    <a:pt x="102" y="1"/>
                  </a:moveTo>
                  <a:cubicBezTo>
                    <a:pt x="100" y="1"/>
                    <a:pt x="98" y="1"/>
                    <a:pt x="96" y="1"/>
                  </a:cubicBezTo>
                  <a:cubicBezTo>
                    <a:pt x="1" y="19"/>
                    <a:pt x="4" y="472"/>
                    <a:pt x="104" y="1014"/>
                  </a:cubicBezTo>
                  <a:cubicBezTo>
                    <a:pt x="201" y="1547"/>
                    <a:pt x="355" y="1966"/>
                    <a:pt x="451" y="1966"/>
                  </a:cubicBezTo>
                  <a:cubicBezTo>
                    <a:pt x="452" y="1966"/>
                    <a:pt x="454" y="1966"/>
                    <a:pt x="456" y="1965"/>
                  </a:cubicBezTo>
                  <a:cubicBezTo>
                    <a:pt x="552" y="1948"/>
                    <a:pt x="549" y="1494"/>
                    <a:pt x="449" y="951"/>
                  </a:cubicBezTo>
                  <a:cubicBezTo>
                    <a:pt x="352" y="420"/>
                    <a:pt x="198" y="1"/>
                    <a:pt x="1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5"/>
            <p:cNvSpPr/>
            <p:nvPr/>
          </p:nvSpPr>
          <p:spPr>
            <a:xfrm>
              <a:off x="4905825" y="3708475"/>
              <a:ext cx="13875" cy="49125"/>
            </a:xfrm>
            <a:custGeom>
              <a:avLst/>
              <a:gdLst/>
              <a:ahLst/>
              <a:cxnLst/>
              <a:rect l="l" t="t" r="r" b="b"/>
              <a:pathLst>
                <a:path w="555" h="1965" extrusionOk="0">
                  <a:moveTo>
                    <a:pt x="102" y="0"/>
                  </a:moveTo>
                  <a:cubicBezTo>
                    <a:pt x="100" y="0"/>
                    <a:pt x="98" y="0"/>
                    <a:pt x="96" y="1"/>
                  </a:cubicBezTo>
                  <a:cubicBezTo>
                    <a:pt x="1" y="18"/>
                    <a:pt x="4" y="472"/>
                    <a:pt x="105" y="1014"/>
                  </a:cubicBezTo>
                  <a:cubicBezTo>
                    <a:pt x="203" y="1545"/>
                    <a:pt x="356" y="1964"/>
                    <a:pt x="453" y="1964"/>
                  </a:cubicBezTo>
                  <a:cubicBezTo>
                    <a:pt x="455" y="1964"/>
                    <a:pt x="457" y="1964"/>
                    <a:pt x="459" y="1964"/>
                  </a:cubicBezTo>
                  <a:cubicBezTo>
                    <a:pt x="554" y="1946"/>
                    <a:pt x="551" y="1492"/>
                    <a:pt x="450" y="950"/>
                  </a:cubicBezTo>
                  <a:cubicBezTo>
                    <a:pt x="352" y="420"/>
                    <a:pt x="199" y="0"/>
                    <a:pt x="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5"/>
            <p:cNvSpPr/>
            <p:nvPr/>
          </p:nvSpPr>
          <p:spPr>
            <a:xfrm>
              <a:off x="4887575" y="3610300"/>
              <a:ext cx="13950" cy="49100"/>
            </a:xfrm>
            <a:custGeom>
              <a:avLst/>
              <a:gdLst/>
              <a:ahLst/>
              <a:cxnLst/>
              <a:rect l="l" t="t" r="r" b="b"/>
              <a:pathLst>
                <a:path w="558" h="1964" extrusionOk="0">
                  <a:moveTo>
                    <a:pt x="102" y="1"/>
                  </a:moveTo>
                  <a:cubicBezTo>
                    <a:pt x="100" y="1"/>
                    <a:pt x="98" y="1"/>
                    <a:pt x="96" y="1"/>
                  </a:cubicBezTo>
                  <a:cubicBezTo>
                    <a:pt x="0" y="19"/>
                    <a:pt x="6" y="471"/>
                    <a:pt x="106" y="1014"/>
                  </a:cubicBezTo>
                  <a:cubicBezTo>
                    <a:pt x="206" y="1546"/>
                    <a:pt x="360" y="1963"/>
                    <a:pt x="457" y="1963"/>
                  </a:cubicBezTo>
                  <a:cubicBezTo>
                    <a:pt x="459" y="1963"/>
                    <a:pt x="461" y="1963"/>
                    <a:pt x="463" y="1963"/>
                  </a:cubicBezTo>
                  <a:cubicBezTo>
                    <a:pt x="558" y="1946"/>
                    <a:pt x="554" y="1492"/>
                    <a:pt x="452" y="950"/>
                  </a:cubicBezTo>
                  <a:cubicBezTo>
                    <a:pt x="354" y="419"/>
                    <a:pt x="198" y="1"/>
                    <a:pt x="1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5"/>
            <p:cNvSpPr/>
            <p:nvPr/>
          </p:nvSpPr>
          <p:spPr>
            <a:xfrm>
              <a:off x="4869175" y="3512150"/>
              <a:ext cx="14025" cy="49125"/>
            </a:xfrm>
            <a:custGeom>
              <a:avLst/>
              <a:gdLst/>
              <a:ahLst/>
              <a:cxnLst/>
              <a:rect l="l" t="t" r="r" b="b"/>
              <a:pathLst>
                <a:path w="561" h="1965" extrusionOk="0">
                  <a:moveTo>
                    <a:pt x="101" y="0"/>
                  </a:moveTo>
                  <a:cubicBezTo>
                    <a:pt x="99" y="0"/>
                    <a:pt x="97" y="1"/>
                    <a:pt x="95" y="1"/>
                  </a:cubicBezTo>
                  <a:cubicBezTo>
                    <a:pt x="0" y="19"/>
                    <a:pt x="4" y="473"/>
                    <a:pt x="107" y="1015"/>
                  </a:cubicBezTo>
                  <a:cubicBezTo>
                    <a:pt x="207" y="1545"/>
                    <a:pt x="362" y="1964"/>
                    <a:pt x="458" y="1964"/>
                  </a:cubicBezTo>
                  <a:cubicBezTo>
                    <a:pt x="460" y="1964"/>
                    <a:pt x="462" y="1964"/>
                    <a:pt x="464" y="1964"/>
                  </a:cubicBezTo>
                  <a:cubicBezTo>
                    <a:pt x="560" y="1946"/>
                    <a:pt x="555" y="1492"/>
                    <a:pt x="453" y="950"/>
                  </a:cubicBezTo>
                  <a:cubicBezTo>
                    <a:pt x="353" y="419"/>
                    <a:pt x="198" y="0"/>
                    <a:pt x="1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5"/>
            <p:cNvSpPr/>
            <p:nvPr/>
          </p:nvSpPr>
          <p:spPr>
            <a:xfrm>
              <a:off x="4850600" y="3414075"/>
              <a:ext cx="14075" cy="49050"/>
            </a:xfrm>
            <a:custGeom>
              <a:avLst/>
              <a:gdLst/>
              <a:ahLst/>
              <a:cxnLst/>
              <a:rect l="l" t="t" r="r" b="b"/>
              <a:pathLst>
                <a:path w="563" h="1962" extrusionOk="0">
                  <a:moveTo>
                    <a:pt x="102" y="0"/>
                  </a:moveTo>
                  <a:cubicBezTo>
                    <a:pt x="100" y="0"/>
                    <a:pt x="98" y="0"/>
                    <a:pt x="96" y="1"/>
                  </a:cubicBezTo>
                  <a:cubicBezTo>
                    <a:pt x="1" y="18"/>
                    <a:pt x="7" y="471"/>
                    <a:pt x="110" y="1013"/>
                  </a:cubicBezTo>
                  <a:cubicBezTo>
                    <a:pt x="209" y="1543"/>
                    <a:pt x="367" y="1962"/>
                    <a:pt x="463" y="1962"/>
                  </a:cubicBezTo>
                  <a:cubicBezTo>
                    <a:pt x="465" y="1962"/>
                    <a:pt x="467" y="1962"/>
                    <a:pt x="469" y="1961"/>
                  </a:cubicBezTo>
                  <a:cubicBezTo>
                    <a:pt x="563" y="1944"/>
                    <a:pt x="557" y="1490"/>
                    <a:pt x="455" y="948"/>
                  </a:cubicBezTo>
                  <a:cubicBezTo>
                    <a:pt x="355" y="418"/>
                    <a:pt x="198" y="0"/>
                    <a:pt x="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5"/>
            <p:cNvSpPr/>
            <p:nvPr/>
          </p:nvSpPr>
          <p:spPr>
            <a:xfrm>
              <a:off x="4831875" y="3315975"/>
              <a:ext cx="14200" cy="49075"/>
            </a:xfrm>
            <a:custGeom>
              <a:avLst/>
              <a:gdLst/>
              <a:ahLst/>
              <a:cxnLst/>
              <a:rect l="l" t="t" r="r" b="b"/>
              <a:pathLst>
                <a:path w="568" h="1963" extrusionOk="0">
                  <a:moveTo>
                    <a:pt x="102" y="1"/>
                  </a:moveTo>
                  <a:cubicBezTo>
                    <a:pt x="100" y="1"/>
                    <a:pt x="98" y="1"/>
                    <a:pt x="96" y="1"/>
                  </a:cubicBezTo>
                  <a:cubicBezTo>
                    <a:pt x="1" y="20"/>
                    <a:pt x="7" y="472"/>
                    <a:pt x="111" y="1014"/>
                  </a:cubicBezTo>
                  <a:cubicBezTo>
                    <a:pt x="213" y="1546"/>
                    <a:pt x="369" y="1962"/>
                    <a:pt x="465" y="1962"/>
                  </a:cubicBezTo>
                  <a:cubicBezTo>
                    <a:pt x="467" y="1962"/>
                    <a:pt x="469" y="1962"/>
                    <a:pt x="471" y="1962"/>
                  </a:cubicBezTo>
                  <a:cubicBezTo>
                    <a:pt x="567" y="1944"/>
                    <a:pt x="561" y="1490"/>
                    <a:pt x="457" y="948"/>
                  </a:cubicBezTo>
                  <a:cubicBezTo>
                    <a:pt x="355" y="418"/>
                    <a:pt x="199" y="1"/>
                    <a:pt x="1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5"/>
            <p:cNvSpPr/>
            <p:nvPr/>
          </p:nvSpPr>
          <p:spPr>
            <a:xfrm>
              <a:off x="4813025" y="3217925"/>
              <a:ext cx="14225" cy="49075"/>
            </a:xfrm>
            <a:custGeom>
              <a:avLst/>
              <a:gdLst/>
              <a:ahLst/>
              <a:cxnLst/>
              <a:rect l="l" t="t" r="r" b="b"/>
              <a:pathLst>
                <a:path w="569" h="1963" extrusionOk="0">
                  <a:moveTo>
                    <a:pt x="101" y="1"/>
                  </a:moveTo>
                  <a:cubicBezTo>
                    <a:pt x="99" y="1"/>
                    <a:pt x="97" y="1"/>
                    <a:pt x="95" y="1"/>
                  </a:cubicBezTo>
                  <a:cubicBezTo>
                    <a:pt x="0" y="20"/>
                    <a:pt x="7" y="472"/>
                    <a:pt x="112" y="1014"/>
                  </a:cubicBezTo>
                  <a:cubicBezTo>
                    <a:pt x="214" y="1546"/>
                    <a:pt x="371" y="1962"/>
                    <a:pt x="468" y="1962"/>
                  </a:cubicBezTo>
                  <a:cubicBezTo>
                    <a:pt x="470" y="1962"/>
                    <a:pt x="472" y="1962"/>
                    <a:pt x="474" y="1962"/>
                  </a:cubicBezTo>
                  <a:cubicBezTo>
                    <a:pt x="569" y="1943"/>
                    <a:pt x="561" y="1489"/>
                    <a:pt x="457" y="948"/>
                  </a:cubicBezTo>
                  <a:cubicBezTo>
                    <a:pt x="355" y="418"/>
                    <a:pt x="197" y="1"/>
                    <a:pt x="1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5"/>
            <p:cNvSpPr/>
            <p:nvPr/>
          </p:nvSpPr>
          <p:spPr>
            <a:xfrm>
              <a:off x="4794000" y="3119900"/>
              <a:ext cx="14325" cy="49050"/>
            </a:xfrm>
            <a:custGeom>
              <a:avLst/>
              <a:gdLst/>
              <a:ahLst/>
              <a:cxnLst/>
              <a:rect l="l" t="t" r="r" b="b"/>
              <a:pathLst>
                <a:path w="573" h="1962" extrusionOk="0">
                  <a:moveTo>
                    <a:pt x="102" y="1"/>
                  </a:moveTo>
                  <a:cubicBezTo>
                    <a:pt x="100" y="1"/>
                    <a:pt x="98" y="1"/>
                    <a:pt x="96" y="1"/>
                  </a:cubicBezTo>
                  <a:cubicBezTo>
                    <a:pt x="0" y="19"/>
                    <a:pt x="8" y="472"/>
                    <a:pt x="113" y="1014"/>
                  </a:cubicBezTo>
                  <a:cubicBezTo>
                    <a:pt x="217" y="1545"/>
                    <a:pt x="374" y="1961"/>
                    <a:pt x="471" y="1961"/>
                  </a:cubicBezTo>
                  <a:cubicBezTo>
                    <a:pt x="473" y="1961"/>
                    <a:pt x="475" y="1961"/>
                    <a:pt x="477" y="1961"/>
                  </a:cubicBezTo>
                  <a:cubicBezTo>
                    <a:pt x="572" y="1942"/>
                    <a:pt x="564" y="1487"/>
                    <a:pt x="459" y="947"/>
                  </a:cubicBezTo>
                  <a:cubicBezTo>
                    <a:pt x="356" y="418"/>
                    <a:pt x="197" y="1"/>
                    <a:pt x="1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5"/>
            <p:cNvSpPr/>
            <p:nvPr/>
          </p:nvSpPr>
          <p:spPr>
            <a:xfrm>
              <a:off x="4774825" y="3021925"/>
              <a:ext cx="14400" cy="49025"/>
            </a:xfrm>
            <a:custGeom>
              <a:avLst/>
              <a:gdLst/>
              <a:ahLst/>
              <a:cxnLst/>
              <a:rect l="l" t="t" r="r" b="b"/>
              <a:pathLst>
                <a:path w="576" h="1961" extrusionOk="0">
                  <a:moveTo>
                    <a:pt x="102" y="1"/>
                  </a:moveTo>
                  <a:cubicBezTo>
                    <a:pt x="99" y="1"/>
                    <a:pt x="97" y="1"/>
                    <a:pt x="95" y="1"/>
                  </a:cubicBezTo>
                  <a:cubicBezTo>
                    <a:pt x="0" y="20"/>
                    <a:pt x="9" y="473"/>
                    <a:pt x="115" y="1014"/>
                  </a:cubicBezTo>
                  <a:cubicBezTo>
                    <a:pt x="218" y="1543"/>
                    <a:pt x="378" y="1960"/>
                    <a:pt x="474" y="1960"/>
                  </a:cubicBezTo>
                  <a:cubicBezTo>
                    <a:pt x="476" y="1960"/>
                    <a:pt x="478" y="1960"/>
                    <a:pt x="480" y="1960"/>
                  </a:cubicBezTo>
                  <a:cubicBezTo>
                    <a:pt x="575" y="1941"/>
                    <a:pt x="566" y="1487"/>
                    <a:pt x="461" y="947"/>
                  </a:cubicBezTo>
                  <a:cubicBezTo>
                    <a:pt x="357" y="418"/>
                    <a:pt x="198" y="1"/>
                    <a:pt x="1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5"/>
            <p:cNvSpPr/>
            <p:nvPr/>
          </p:nvSpPr>
          <p:spPr>
            <a:xfrm>
              <a:off x="4755500" y="2923950"/>
              <a:ext cx="14450" cy="49050"/>
            </a:xfrm>
            <a:custGeom>
              <a:avLst/>
              <a:gdLst/>
              <a:ahLst/>
              <a:cxnLst/>
              <a:rect l="l" t="t" r="r" b="b"/>
              <a:pathLst>
                <a:path w="578" h="1962" extrusionOk="0">
                  <a:moveTo>
                    <a:pt x="102" y="1"/>
                  </a:moveTo>
                  <a:cubicBezTo>
                    <a:pt x="99" y="1"/>
                    <a:pt x="97" y="1"/>
                    <a:pt x="95" y="1"/>
                  </a:cubicBezTo>
                  <a:cubicBezTo>
                    <a:pt x="0" y="21"/>
                    <a:pt x="9" y="474"/>
                    <a:pt x="116" y="1015"/>
                  </a:cubicBezTo>
                  <a:cubicBezTo>
                    <a:pt x="221" y="1545"/>
                    <a:pt x="380" y="1961"/>
                    <a:pt x="476" y="1961"/>
                  </a:cubicBezTo>
                  <a:cubicBezTo>
                    <a:pt x="478" y="1961"/>
                    <a:pt x="480" y="1961"/>
                    <a:pt x="482" y="1961"/>
                  </a:cubicBezTo>
                  <a:cubicBezTo>
                    <a:pt x="577" y="1942"/>
                    <a:pt x="569" y="1488"/>
                    <a:pt x="462" y="947"/>
                  </a:cubicBezTo>
                  <a:cubicBezTo>
                    <a:pt x="357" y="418"/>
                    <a:pt x="197" y="1"/>
                    <a:pt x="1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5"/>
            <p:cNvSpPr/>
            <p:nvPr/>
          </p:nvSpPr>
          <p:spPr>
            <a:xfrm>
              <a:off x="4736025" y="2826025"/>
              <a:ext cx="14525" cy="49025"/>
            </a:xfrm>
            <a:custGeom>
              <a:avLst/>
              <a:gdLst/>
              <a:ahLst/>
              <a:cxnLst/>
              <a:rect l="l" t="t" r="r" b="b"/>
              <a:pathLst>
                <a:path w="581" h="1961" extrusionOk="0">
                  <a:moveTo>
                    <a:pt x="102" y="1"/>
                  </a:moveTo>
                  <a:cubicBezTo>
                    <a:pt x="99" y="1"/>
                    <a:pt x="97" y="1"/>
                    <a:pt x="95" y="2"/>
                  </a:cubicBezTo>
                  <a:cubicBezTo>
                    <a:pt x="0" y="21"/>
                    <a:pt x="10" y="474"/>
                    <a:pt x="118" y="1014"/>
                  </a:cubicBezTo>
                  <a:cubicBezTo>
                    <a:pt x="224" y="1544"/>
                    <a:pt x="383" y="1960"/>
                    <a:pt x="479" y="1960"/>
                  </a:cubicBezTo>
                  <a:cubicBezTo>
                    <a:pt x="481" y="1960"/>
                    <a:pt x="483" y="1960"/>
                    <a:pt x="485" y="1960"/>
                  </a:cubicBezTo>
                  <a:cubicBezTo>
                    <a:pt x="580" y="1940"/>
                    <a:pt x="571" y="1487"/>
                    <a:pt x="463" y="946"/>
                  </a:cubicBezTo>
                  <a:cubicBezTo>
                    <a:pt x="357" y="418"/>
                    <a:pt x="198" y="1"/>
                    <a:pt x="1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5"/>
            <p:cNvSpPr/>
            <p:nvPr/>
          </p:nvSpPr>
          <p:spPr>
            <a:xfrm>
              <a:off x="4716375" y="2728150"/>
              <a:ext cx="14600" cy="48975"/>
            </a:xfrm>
            <a:custGeom>
              <a:avLst/>
              <a:gdLst/>
              <a:ahLst/>
              <a:cxnLst/>
              <a:rect l="l" t="t" r="r" b="b"/>
              <a:pathLst>
                <a:path w="584" h="1959" extrusionOk="0">
                  <a:moveTo>
                    <a:pt x="102" y="0"/>
                  </a:moveTo>
                  <a:cubicBezTo>
                    <a:pt x="100" y="0"/>
                    <a:pt x="98" y="0"/>
                    <a:pt x="95" y="1"/>
                  </a:cubicBezTo>
                  <a:cubicBezTo>
                    <a:pt x="0" y="20"/>
                    <a:pt x="11" y="473"/>
                    <a:pt x="119" y="1014"/>
                  </a:cubicBezTo>
                  <a:cubicBezTo>
                    <a:pt x="226" y="1543"/>
                    <a:pt x="386" y="1959"/>
                    <a:pt x="483" y="1959"/>
                  </a:cubicBezTo>
                  <a:cubicBezTo>
                    <a:pt x="485" y="1959"/>
                    <a:pt x="487" y="1959"/>
                    <a:pt x="489" y="1958"/>
                  </a:cubicBezTo>
                  <a:cubicBezTo>
                    <a:pt x="584" y="1939"/>
                    <a:pt x="573" y="1485"/>
                    <a:pt x="464" y="944"/>
                  </a:cubicBezTo>
                  <a:cubicBezTo>
                    <a:pt x="358" y="416"/>
                    <a:pt x="198" y="0"/>
                    <a:pt x="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5"/>
            <p:cNvSpPr/>
            <p:nvPr/>
          </p:nvSpPr>
          <p:spPr>
            <a:xfrm>
              <a:off x="4696600" y="2630275"/>
              <a:ext cx="14700" cy="48975"/>
            </a:xfrm>
            <a:custGeom>
              <a:avLst/>
              <a:gdLst/>
              <a:ahLst/>
              <a:cxnLst/>
              <a:rect l="l" t="t" r="r" b="b"/>
              <a:pathLst>
                <a:path w="588" h="1959" extrusionOk="0">
                  <a:moveTo>
                    <a:pt x="102" y="1"/>
                  </a:moveTo>
                  <a:cubicBezTo>
                    <a:pt x="100" y="1"/>
                    <a:pt x="97" y="1"/>
                    <a:pt x="95" y="1"/>
                  </a:cubicBezTo>
                  <a:cubicBezTo>
                    <a:pt x="0" y="21"/>
                    <a:pt x="11" y="474"/>
                    <a:pt x="121" y="1014"/>
                  </a:cubicBezTo>
                  <a:cubicBezTo>
                    <a:pt x="228" y="1542"/>
                    <a:pt x="388" y="1958"/>
                    <a:pt x="484" y="1958"/>
                  </a:cubicBezTo>
                  <a:cubicBezTo>
                    <a:pt x="487" y="1958"/>
                    <a:pt x="489" y="1958"/>
                    <a:pt x="491" y="1957"/>
                  </a:cubicBezTo>
                  <a:cubicBezTo>
                    <a:pt x="587" y="1939"/>
                    <a:pt x="575" y="1485"/>
                    <a:pt x="466" y="945"/>
                  </a:cubicBezTo>
                  <a:cubicBezTo>
                    <a:pt x="358" y="416"/>
                    <a:pt x="198" y="1"/>
                    <a:pt x="1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5"/>
            <p:cNvSpPr/>
            <p:nvPr/>
          </p:nvSpPr>
          <p:spPr>
            <a:xfrm>
              <a:off x="4680775" y="2556475"/>
              <a:ext cx="11450" cy="24925"/>
            </a:xfrm>
            <a:custGeom>
              <a:avLst/>
              <a:gdLst/>
              <a:ahLst/>
              <a:cxnLst/>
              <a:rect l="l" t="t" r="r" b="b"/>
              <a:pathLst>
                <a:path w="458" h="997" extrusionOk="0">
                  <a:moveTo>
                    <a:pt x="140" y="0"/>
                  </a:moveTo>
                  <a:cubicBezTo>
                    <a:pt x="136" y="0"/>
                    <a:pt x="132" y="1"/>
                    <a:pt x="127" y="2"/>
                  </a:cubicBezTo>
                  <a:cubicBezTo>
                    <a:pt x="32" y="21"/>
                    <a:pt x="1" y="260"/>
                    <a:pt x="56" y="533"/>
                  </a:cubicBezTo>
                  <a:cubicBezTo>
                    <a:pt x="110" y="796"/>
                    <a:pt x="225" y="996"/>
                    <a:pt x="318" y="996"/>
                  </a:cubicBezTo>
                  <a:cubicBezTo>
                    <a:pt x="322" y="996"/>
                    <a:pt x="326" y="996"/>
                    <a:pt x="331" y="995"/>
                  </a:cubicBezTo>
                  <a:cubicBezTo>
                    <a:pt x="426" y="976"/>
                    <a:pt x="457" y="738"/>
                    <a:pt x="401" y="463"/>
                  </a:cubicBezTo>
                  <a:cubicBezTo>
                    <a:pt x="348" y="202"/>
                    <a:pt x="233" y="0"/>
                    <a:pt x="1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5"/>
            <p:cNvSpPr/>
            <p:nvPr/>
          </p:nvSpPr>
          <p:spPr>
            <a:xfrm>
              <a:off x="2863625" y="666150"/>
              <a:ext cx="1415400" cy="1426400"/>
            </a:xfrm>
            <a:custGeom>
              <a:avLst/>
              <a:gdLst/>
              <a:ahLst/>
              <a:cxnLst/>
              <a:rect l="l" t="t" r="r" b="b"/>
              <a:pathLst>
                <a:path w="56616" h="57056" extrusionOk="0">
                  <a:moveTo>
                    <a:pt x="27164" y="1"/>
                  </a:moveTo>
                  <a:cubicBezTo>
                    <a:pt x="22768" y="1"/>
                    <a:pt x="17681" y="1420"/>
                    <a:pt x="12391" y="5781"/>
                  </a:cubicBezTo>
                  <a:cubicBezTo>
                    <a:pt x="12391" y="5781"/>
                    <a:pt x="0" y="14967"/>
                    <a:pt x="3846" y="28854"/>
                  </a:cubicBezTo>
                  <a:cubicBezTo>
                    <a:pt x="7691" y="42741"/>
                    <a:pt x="16451" y="44237"/>
                    <a:pt x="20724" y="45946"/>
                  </a:cubicBezTo>
                  <a:cubicBezTo>
                    <a:pt x="24996" y="47655"/>
                    <a:pt x="35251" y="50646"/>
                    <a:pt x="40165" y="57055"/>
                  </a:cubicBezTo>
                  <a:lnTo>
                    <a:pt x="56616" y="44451"/>
                  </a:lnTo>
                  <a:cubicBezTo>
                    <a:pt x="56616" y="44451"/>
                    <a:pt x="51489" y="35906"/>
                    <a:pt x="50207" y="23941"/>
                  </a:cubicBezTo>
                  <a:cubicBezTo>
                    <a:pt x="48925" y="11977"/>
                    <a:pt x="43798" y="6422"/>
                    <a:pt x="39738" y="3858"/>
                  </a:cubicBezTo>
                  <a:cubicBezTo>
                    <a:pt x="37442" y="2408"/>
                    <a:pt x="32890" y="1"/>
                    <a:pt x="271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5"/>
            <p:cNvSpPr/>
            <p:nvPr/>
          </p:nvSpPr>
          <p:spPr>
            <a:xfrm>
              <a:off x="3253600" y="1036225"/>
              <a:ext cx="872300" cy="951900"/>
            </a:xfrm>
            <a:custGeom>
              <a:avLst/>
              <a:gdLst/>
              <a:ahLst/>
              <a:cxnLst/>
              <a:rect l="l" t="t" r="r" b="b"/>
              <a:pathLst>
                <a:path w="34892" h="38076" extrusionOk="0">
                  <a:moveTo>
                    <a:pt x="19313" y="305"/>
                  </a:moveTo>
                  <a:cubicBezTo>
                    <a:pt x="19516" y="305"/>
                    <a:pt x="19720" y="318"/>
                    <a:pt x="19923" y="345"/>
                  </a:cubicBezTo>
                  <a:cubicBezTo>
                    <a:pt x="20869" y="483"/>
                    <a:pt x="21781" y="965"/>
                    <a:pt x="22347" y="1768"/>
                  </a:cubicBezTo>
                  <a:cubicBezTo>
                    <a:pt x="22926" y="2556"/>
                    <a:pt x="23197" y="3562"/>
                    <a:pt x="23189" y="4565"/>
                  </a:cubicBezTo>
                  <a:cubicBezTo>
                    <a:pt x="23194" y="5573"/>
                    <a:pt x="22900" y="6572"/>
                    <a:pt x="22426" y="7489"/>
                  </a:cubicBezTo>
                  <a:cubicBezTo>
                    <a:pt x="21959" y="8411"/>
                    <a:pt x="21320" y="9250"/>
                    <a:pt x="20626" y="10047"/>
                  </a:cubicBezTo>
                  <a:cubicBezTo>
                    <a:pt x="19524" y="11288"/>
                    <a:pt x="18315" y="12462"/>
                    <a:pt x="17021" y="13561"/>
                  </a:cubicBezTo>
                  <a:lnTo>
                    <a:pt x="17021" y="13561"/>
                  </a:lnTo>
                  <a:cubicBezTo>
                    <a:pt x="16807" y="13260"/>
                    <a:pt x="16596" y="12952"/>
                    <a:pt x="16390" y="12639"/>
                  </a:cubicBezTo>
                  <a:cubicBezTo>
                    <a:pt x="15477" y="11239"/>
                    <a:pt x="14662" y="9671"/>
                    <a:pt x="14320" y="7928"/>
                  </a:cubicBezTo>
                  <a:cubicBezTo>
                    <a:pt x="13992" y="6202"/>
                    <a:pt x="14136" y="4261"/>
                    <a:pt x="15105" y="2665"/>
                  </a:cubicBezTo>
                  <a:cubicBezTo>
                    <a:pt x="15937" y="1233"/>
                    <a:pt x="17602" y="305"/>
                    <a:pt x="19313" y="305"/>
                  </a:cubicBezTo>
                  <a:close/>
                  <a:moveTo>
                    <a:pt x="4153" y="11150"/>
                  </a:moveTo>
                  <a:cubicBezTo>
                    <a:pt x="4733" y="11150"/>
                    <a:pt x="5312" y="11249"/>
                    <a:pt x="5855" y="11428"/>
                  </a:cubicBezTo>
                  <a:cubicBezTo>
                    <a:pt x="6710" y="11713"/>
                    <a:pt x="7477" y="12210"/>
                    <a:pt x="8158" y="12773"/>
                  </a:cubicBezTo>
                  <a:cubicBezTo>
                    <a:pt x="9522" y="13917"/>
                    <a:pt x="10568" y="15332"/>
                    <a:pt x="11662" y="16615"/>
                  </a:cubicBezTo>
                  <a:cubicBezTo>
                    <a:pt x="11812" y="16796"/>
                    <a:pt x="11962" y="16977"/>
                    <a:pt x="12112" y="17156"/>
                  </a:cubicBezTo>
                  <a:lnTo>
                    <a:pt x="12112" y="17156"/>
                  </a:lnTo>
                  <a:cubicBezTo>
                    <a:pt x="11602" y="17472"/>
                    <a:pt x="11085" y="17771"/>
                    <a:pt x="10560" y="18049"/>
                  </a:cubicBezTo>
                  <a:cubicBezTo>
                    <a:pt x="9104" y="18813"/>
                    <a:pt x="7498" y="19332"/>
                    <a:pt x="5907" y="19332"/>
                  </a:cubicBezTo>
                  <a:cubicBezTo>
                    <a:pt x="5466" y="19332"/>
                    <a:pt x="5026" y="19292"/>
                    <a:pt x="4590" y="19207"/>
                  </a:cubicBezTo>
                  <a:cubicBezTo>
                    <a:pt x="3599" y="19022"/>
                    <a:pt x="2652" y="18611"/>
                    <a:pt x="1909" y="17964"/>
                  </a:cubicBezTo>
                  <a:cubicBezTo>
                    <a:pt x="1159" y="17329"/>
                    <a:pt x="674" y="16429"/>
                    <a:pt x="493" y="15486"/>
                  </a:cubicBezTo>
                  <a:cubicBezTo>
                    <a:pt x="309" y="14546"/>
                    <a:pt x="434" y="13541"/>
                    <a:pt x="927" y="12750"/>
                  </a:cubicBezTo>
                  <a:cubicBezTo>
                    <a:pt x="1413" y="11953"/>
                    <a:pt x="2262" y="11438"/>
                    <a:pt x="3157" y="11252"/>
                  </a:cubicBezTo>
                  <a:cubicBezTo>
                    <a:pt x="3485" y="11183"/>
                    <a:pt x="3819" y="11150"/>
                    <a:pt x="4153" y="11150"/>
                  </a:cubicBezTo>
                  <a:close/>
                  <a:moveTo>
                    <a:pt x="19320" y="0"/>
                  </a:moveTo>
                  <a:cubicBezTo>
                    <a:pt x="17495" y="0"/>
                    <a:pt x="15737" y="992"/>
                    <a:pt x="14854" y="2511"/>
                  </a:cubicBezTo>
                  <a:cubicBezTo>
                    <a:pt x="13839" y="4194"/>
                    <a:pt x="13703" y="6202"/>
                    <a:pt x="14045" y="7979"/>
                  </a:cubicBezTo>
                  <a:cubicBezTo>
                    <a:pt x="14403" y="9777"/>
                    <a:pt x="15241" y="11369"/>
                    <a:pt x="16170" y="12782"/>
                  </a:cubicBezTo>
                  <a:cubicBezTo>
                    <a:pt x="16383" y="13105"/>
                    <a:pt x="16601" y="13420"/>
                    <a:pt x="16822" y="13729"/>
                  </a:cubicBezTo>
                  <a:lnTo>
                    <a:pt x="16822" y="13729"/>
                  </a:lnTo>
                  <a:cubicBezTo>
                    <a:pt x="16526" y="13977"/>
                    <a:pt x="16226" y="14221"/>
                    <a:pt x="15921" y="14461"/>
                  </a:cubicBezTo>
                  <a:cubicBezTo>
                    <a:pt x="14754" y="15368"/>
                    <a:pt x="13563" y="16240"/>
                    <a:pt x="12335" y="17016"/>
                  </a:cubicBezTo>
                  <a:lnTo>
                    <a:pt x="12335" y="17016"/>
                  </a:lnTo>
                  <a:lnTo>
                    <a:pt x="11865" y="16446"/>
                  </a:lnTo>
                  <a:cubicBezTo>
                    <a:pt x="10778" y="15163"/>
                    <a:pt x="9735" y="13739"/>
                    <a:pt x="8337" y="12558"/>
                  </a:cubicBezTo>
                  <a:cubicBezTo>
                    <a:pt x="7638" y="11976"/>
                    <a:pt x="6848" y="11460"/>
                    <a:pt x="5944" y="11156"/>
                  </a:cubicBezTo>
                  <a:cubicBezTo>
                    <a:pt x="5370" y="10966"/>
                    <a:pt x="4759" y="10859"/>
                    <a:pt x="4142" y="10859"/>
                  </a:cubicBezTo>
                  <a:cubicBezTo>
                    <a:pt x="3793" y="10859"/>
                    <a:pt x="3443" y="10893"/>
                    <a:pt x="3095" y="10966"/>
                  </a:cubicBezTo>
                  <a:cubicBezTo>
                    <a:pt x="2140" y="11160"/>
                    <a:pt x="1207" y="11717"/>
                    <a:pt x="673" y="12592"/>
                  </a:cubicBezTo>
                  <a:cubicBezTo>
                    <a:pt x="132" y="13460"/>
                    <a:pt x="0" y="14541"/>
                    <a:pt x="193" y="15543"/>
                  </a:cubicBezTo>
                  <a:cubicBezTo>
                    <a:pt x="385" y="16548"/>
                    <a:pt x="905" y="17515"/>
                    <a:pt x="1707" y="18197"/>
                  </a:cubicBezTo>
                  <a:cubicBezTo>
                    <a:pt x="2498" y="18887"/>
                    <a:pt x="3496" y="19318"/>
                    <a:pt x="4532" y="19513"/>
                  </a:cubicBezTo>
                  <a:cubicBezTo>
                    <a:pt x="4996" y="19601"/>
                    <a:pt x="5469" y="19643"/>
                    <a:pt x="5944" y="19643"/>
                  </a:cubicBezTo>
                  <a:cubicBezTo>
                    <a:pt x="6531" y="19643"/>
                    <a:pt x="7121" y="19578"/>
                    <a:pt x="7698" y="19451"/>
                  </a:cubicBezTo>
                  <a:cubicBezTo>
                    <a:pt x="8744" y="19225"/>
                    <a:pt x="9749" y="18823"/>
                    <a:pt x="10705" y="18330"/>
                  </a:cubicBezTo>
                  <a:cubicBezTo>
                    <a:pt x="11252" y="18040"/>
                    <a:pt x="11789" y="17730"/>
                    <a:pt x="12316" y="17402"/>
                  </a:cubicBezTo>
                  <a:lnTo>
                    <a:pt x="12316" y="17402"/>
                  </a:lnTo>
                  <a:cubicBezTo>
                    <a:pt x="14229" y="19700"/>
                    <a:pt x="16020" y="21852"/>
                    <a:pt x="17671" y="23835"/>
                  </a:cubicBezTo>
                  <a:lnTo>
                    <a:pt x="26388" y="34274"/>
                  </a:lnTo>
                  <a:lnTo>
                    <a:pt x="28770" y="37102"/>
                  </a:lnTo>
                  <a:lnTo>
                    <a:pt x="29396" y="37833"/>
                  </a:lnTo>
                  <a:cubicBezTo>
                    <a:pt x="29539" y="37996"/>
                    <a:pt x="29618" y="38075"/>
                    <a:pt x="29618" y="38075"/>
                  </a:cubicBezTo>
                  <a:cubicBezTo>
                    <a:pt x="29618" y="38075"/>
                    <a:pt x="29555" y="37982"/>
                    <a:pt x="29421" y="37813"/>
                  </a:cubicBezTo>
                  <a:cubicBezTo>
                    <a:pt x="29278" y="37634"/>
                    <a:pt x="29077" y="37383"/>
                    <a:pt x="28820" y="37061"/>
                  </a:cubicBezTo>
                  <a:lnTo>
                    <a:pt x="26483" y="34195"/>
                  </a:lnTo>
                  <a:cubicBezTo>
                    <a:pt x="24435" y="31705"/>
                    <a:pt x="21485" y="28119"/>
                    <a:pt x="17844" y="23691"/>
                  </a:cubicBezTo>
                  <a:lnTo>
                    <a:pt x="12538" y="17263"/>
                  </a:lnTo>
                  <a:lnTo>
                    <a:pt x="12538" y="17263"/>
                  </a:lnTo>
                  <a:cubicBezTo>
                    <a:pt x="13768" y="16484"/>
                    <a:pt x="14951" y="15617"/>
                    <a:pt x="16119" y="14710"/>
                  </a:cubicBezTo>
                  <a:cubicBezTo>
                    <a:pt x="16419" y="14472"/>
                    <a:pt x="16716" y="14231"/>
                    <a:pt x="17009" y="13987"/>
                  </a:cubicBezTo>
                  <a:lnTo>
                    <a:pt x="17009" y="13987"/>
                  </a:lnTo>
                  <a:cubicBezTo>
                    <a:pt x="17701" y="14937"/>
                    <a:pt x="18418" y="15828"/>
                    <a:pt x="19108" y="16698"/>
                  </a:cubicBezTo>
                  <a:cubicBezTo>
                    <a:pt x="20086" y="17925"/>
                    <a:pt x="21062" y="19072"/>
                    <a:pt x="22003" y="20158"/>
                  </a:cubicBezTo>
                  <a:cubicBezTo>
                    <a:pt x="25783" y="24489"/>
                    <a:pt x="29072" y="27780"/>
                    <a:pt x="31334" y="30059"/>
                  </a:cubicBezTo>
                  <a:lnTo>
                    <a:pt x="33959" y="32663"/>
                  </a:lnTo>
                  <a:lnTo>
                    <a:pt x="34649" y="33333"/>
                  </a:lnTo>
                  <a:cubicBezTo>
                    <a:pt x="34806" y="33483"/>
                    <a:pt x="34892" y="33554"/>
                    <a:pt x="34892" y="33554"/>
                  </a:cubicBezTo>
                  <a:cubicBezTo>
                    <a:pt x="34892" y="33554"/>
                    <a:pt x="34822" y="33468"/>
                    <a:pt x="34673" y="33310"/>
                  </a:cubicBezTo>
                  <a:lnTo>
                    <a:pt x="34005" y="32617"/>
                  </a:lnTo>
                  <a:lnTo>
                    <a:pt x="31422" y="29974"/>
                  </a:lnTo>
                  <a:cubicBezTo>
                    <a:pt x="29189" y="27667"/>
                    <a:pt x="25925" y="24355"/>
                    <a:pt x="22172" y="20013"/>
                  </a:cubicBezTo>
                  <a:cubicBezTo>
                    <a:pt x="21241" y="18923"/>
                    <a:pt x="20271" y="17774"/>
                    <a:pt x="19300" y="16547"/>
                  </a:cubicBezTo>
                  <a:cubicBezTo>
                    <a:pt x="18610" y="15671"/>
                    <a:pt x="17894" y="14772"/>
                    <a:pt x="17206" y="13820"/>
                  </a:cubicBezTo>
                  <a:lnTo>
                    <a:pt x="17206" y="13820"/>
                  </a:lnTo>
                  <a:cubicBezTo>
                    <a:pt x="18518" y="12707"/>
                    <a:pt x="19744" y="11518"/>
                    <a:pt x="20863" y="10255"/>
                  </a:cubicBezTo>
                  <a:cubicBezTo>
                    <a:pt x="21568" y="9445"/>
                    <a:pt x="22222" y="8586"/>
                    <a:pt x="22706" y="7631"/>
                  </a:cubicBezTo>
                  <a:cubicBezTo>
                    <a:pt x="23195" y="6684"/>
                    <a:pt x="23507" y="5629"/>
                    <a:pt x="23501" y="4564"/>
                  </a:cubicBezTo>
                  <a:cubicBezTo>
                    <a:pt x="23508" y="3507"/>
                    <a:pt x="23222" y="2436"/>
                    <a:pt x="22595" y="1584"/>
                  </a:cubicBezTo>
                  <a:cubicBezTo>
                    <a:pt x="21982" y="716"/>
                    <a:pt x="20978" y="185"/>
                    <a:pt x="19965" y="42"/>
                  </a:cubicBezTo>
                  <a:cubicBezTo>
                    <a:pt x="19750" y="14"/>
                    <a:pt x="19534" y="0"/>
                    <a:pt x="19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5"/>
            <p:cNvSpPr/>
            <p:nvPr/>
          </p:nvSpPr>
          <p:spPr>
            <a:xfrm>
              <a:off x="3863125" y="1766550"/>
              <a:ext cx="612225" cy="620425"/>
            </a:xfrm>
            <a:custGeom>
              <a:avLst/>
              <a:gdLst/>
              <a:ahLst/>
              <a:cxnLst/>
              <a:rect l="l" t="t" r="r" b="b"/>
              <a:pathLst>
                <a:path w="24489" h="24817" extrusionOk="0">
                  <a:moveTo>
                    <a:pt x="16389" y="1"/>
                  </a:moveTo>
                  <a:lnTo>
                    <a:pt x="0" y="12805"/>
                  </a:lnTo>
                  <a:lnTo>
                    <a:pt x="7617" y="22455"/>
                  </a:lnTo>
                  <a:lnTo>
                    <a:pt x="17869" y="24817"/>
                  </a:lnTo>
                  <a:lnTo>
                    <a:pt x="24024" y="19733"/>
                  </a:lnTo>
                  <a:lnTo>
                    <a:pt x="24489" y="10342"/>
                  </a:lnTo>
                  <a:lnTo>
                    <a:pt x="163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5"/>
            <p:cNvSpPr/>
            <p:nvPr/>
          </p:nvSpPr>
          <p:spPr>
            <a:xfrm>
              <a:off x="4307425" y="2258400"/>
              <a:ext cx="156300" cy="131075"/>
            </a:xfrm>
            <a:custGeom>
              <a:avLst/>
              <a:gdLst/>
              <a:ahLst/>
              <a:cxnLst/>
              <a:rect l="l" t="t" r="r" b="b"/>
              <a:pathLst>
                <a:path w="6252" h="5243" extrusionOk="0">
                  <a:moveTo>
                    <a:pt x="5437" y="1"/>
                  </a:moveTo>
                  <a:cubicBezTo>
                    <a:pt x="4166" y="1"/>
                    <a:pt x="2868" y="415"/>
                    <a:pt x="1909" y="1228"/>
                  </a:cubicBezTo>
                  <a:cubicBezTo>
                    <a:pt x="745" y="2216"/>
                    <a:pt x="32" y="3716"/>
                    <a:pt x="1" y="5242"/>
                  </a:cubicBezTo>
                  <a:lnTo>
                    <a:pt x="6252" y="59"/>
                  </a:lnTo>
                  <a:cubicBezTo>
                    <a:pt x="5984" y="20"/>
                    <a:pt x="5711" y="1"/>
                    <a:pt x="5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5"/>
            <p:cNvSpPr/>
            <p:nvPr/>
          </p:nvSpPr>
          <p:spPr>
            <a:xfrm>
              <a:off x="4057100" y="2011875"/>
              <a:ext cx="391075" cy="308525"/>
            </a:xfrm>
            <a:custGeom>
              <a:avLst/>
              <a:gdLst/>
              <a:ahLst/>
              <a:cxnLst/>
              <a:rect l="l" t="t" r="r" b="b"/>
              <a:pathLst>
                <a:path w="15643" h="12341" extrusionOk="0">
                  <a:moveTo>
                    <a:pt x="15585" y="0"/>
                  </a:moveTo>
                  <a:cubicBezTo>
                    <a:pt x="15477" y="0"/>
                    <a:pt x="15214" y="24"/>
                    <a:pt x="14819" y="79"/>
                  </a:cubicBezTo>
                  <a:cubicBezTo>
                    <a:pt x="14295" y="152"/>
                    <a:pt x="13539" y="300"/>
                    <a:pt x="12627" y="559"/>
                  </a:cubicBezTo>
                  <a:cubicBezTo>
                    <a:pt x="10805" y="1069"/>
                    <a:pt x="8343" y="2125"/>
                    <a:pt x="6058" y="3931"/>
                  </a:cubicBezTo>
                  <a:cubicBezTo>
                    <a:pt x="3770" y="5735"/>
                    <a:pt x="2173" y="7885"/>
                    <a:pt x="1254" y="9539"/>
                  </a:cubicBezTo>
                  <a:cubicBezTo>
                    <a:pt x="789" y="10367"/>
                    <a:pt x="473" y="11067"/>
                    <a:pt x="278" y="11560"/>
                  </a:cubicBezTo>
                  <a:cubicBezTo>
                    <a:pt x="84" y="12053"/>
                    <a:pt x="0" y="12334"/>
                    <a:pt x="18" y="12341"/>
                  </a:cubicBezTo>
                  <a:cubicBezTo>
                    <a:pt x="18" y="12341"/>
                    <a:pt x="18" y="12341"/>
                    <a:pt x="19" y="12341"/>
                  </a:cubicBezTo>
                  <a:cubicBezTo>
                    <a:pt x="46" y="12341"/>
                    <a:pt x="169" y="12076"/>
                    <a:pt x="392" y="11610"/>
                  </a:cubicBezTo>
                  <a:cubicBezTo>
                    <a:pt x="619" y="11136"/>
                    <a:pt x="964" y="10457"/>
                    <a:pt x="1449" y="9653"/>
                  </a:cubicBezTo>
                  <a:cubicBezTo>
                    <a:pt x="2407" y="8046"/>
                    <a:pt x="4006" y="5955"/>
                    <a:pt x="6256" y="4181"/>
                  </a:cubicBezTo>
                  <a:cubicBezTo>
                    <a:pt x="8503" y="2405"/>
                    <a:pt x="10906" y="1335"/>
                    <a:pt x="12692" y="775"/>
                  </a:cubicBezTo>
                  <a:cubicBezTo>
                    <a:pt x="13587" y="491"/>
                    <a:pt x="14327" y="313"/>
                    <a:pt x="14842" y="201"/>
                  </a:cubicBezTo>
                  <a:cubicBezTo>
                    <a:pt x="15356" y="90"/>
                    <a:pt x="15642" y="32"/>
                    <a:pt x="15639" y="8"/>
                  </a:cubicBezTo>
                  <a:cubicBezTo>
                    <a:pt x="15639" y="3"/>
                    <a:pt x="15620" y="0"/>
                    <a:pt x="155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5"/>
            <p:cNvSpPr/>
            <p:nvPr/>
          </p:nvSpPr>
          <p:spPr>
            <a:xfrm>
              <a:off x="4009575" y="1947825"/>
              <a:ext cx="391075" cy="308575"/>
            </a:xfrm>
            <a:custGeom>
              <a:avLst/>
              <a:gdLst/>
              <a:ahLst/>
              <a:cxnLst/>
              <a:rect l="l" t="t" r="r" b="b"/>
              <a:pathLst>
                <a:path w="15643" h="12343" extrusionOk="0">
                  <a:moveTo>
                    <a:pt x="15584" y="1"/>
                  </a:moveTo>
                  <a:cubicBezTo>
                    <a:pt x="15477" y="1"/>
                    <a:pt x="15214" y="24"/>
                    <a:pt x="14819" y="80"/>
                  </a:cubicBezTo>
                  <a:cubicBezTo>
                    <a:pt x="14295" y="153"/>
                    <a:pt x="13539" y="300"/>
                    <a:pt x="12627" y="561"/>
                  </a:cubicBezTo>
                  <a:cubicBezTo>
                    <a:pt x="10805" y="1071"/>
                    <a:pt x="8343" y="2126"/>
                    <a:pt x="6058" y="3932"/>
                  </a:cubicBezTo>
                  <a:cubicBezTo>
                    <a:pt x="3770" y="5737"/>
                    <a:pt x="2173" y="7886"/>
                    <a:pt x="1254" y="9540"/>
                  </a:cubicBezTo>
                  <a:cubicBezTo>
                    <a:pt x="789" y="10368"/>
                    <a:pt x="473" y="11068"/>
                    <a:pt x="278" y="11561"/>
                  </a:cubicBezTo>
                  <a:cubicBezTo>
                    <a:pt x="83" y="12055"/>
                    <a:pt x="0" y="12336"/>
                    <a:pt x="17" y="12342"/>
                  </a:cubicBezTo>
                  <a:cubicBezTo>
                    <a:pt x="18" y="12342"/>
                    <a:pt x="18" y="12342"/>
                    <a:pt x="19" y="12342"/>
                  </a:cubicBezTo>
                  <a:cubicBezTo>
                    <a:pt x="45" y="12342"/>
                    <a:pt x="168" y="12079"/>
                    <a:pt x="391" y="11612"/>
                  </a:cubicBezTo>
                  <a:cubicBezTo>
                    <a:pt x="618" y="11136"/>
                    <a:pt x="964" y="10458"/>
                    <a:pt x="1448" y="9653"/>
                  </a:cubicBezTo>
                  <a:cubicBezTo>
                    <a:pt x="2407" y="8047"/>
                    <a:pt x="4006" y="5957"/>
                    <a:pt x="6256" y="4182"/>
                  </a:cubicBezTo>
                  <a:cubicBezTo>
                    <a:pt x="8503" y="2407"/>
                    <a:pt x="10906" y="1337"/>
                    <a:pt x="12692" y="776"/>
                  </a:cubicBezTo>
                  <a:cubicBezTo>
                    <a:pt x="13587" y="491"/>
                    <a:pt x="14328" y="313"/>
                    <a:pt x="14841" y="202"/>
                  </a:cubicBezTo>
                  <a:cubicBezTo>
                    <a:pt x="15355" y="90"/>
                    <a:pt x="15642" y="33"/>
                    <a:pt x="15638" y="8"/>
                  </a:cubicBezTo>
                  <a:cubicBezTo>
                    <a:pt x="15637" y="4"/>
                    <a:pt x="15619" y="1"/>
                    <a:pt x="155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5"/>
            <p:cNvSpPr/>
            <p:nvPr/>
          </p:nvSpPr>
          <p:spPr>
            <a:xfrm>
              <a:off x="3960625" y="1889750"/>
              <a:ext cx="391100" cy="308550"/>
            </a:xfrm>
            <a:custGeom>
              <a:avLst/>
              <a:gdLst/>
              <a:ahLst/>
              <a:cxnLst/>
              <a:rect l="l" t="t" r="r" b="b"/>
              <a:pathLst>
                <a:path w="15644" h="12342" extrusionOk="0">
                  <a:moveTo>
                    <a:pt x="15585" y="0"/>
                  </a:moveTo>
                  <a:cubicBezTo>
                    <a:pt x="15477" y="0"/>
                    <a:pt x="15215" y="24"/>
                    <a:pt x="14821" y="79"/>
                  </a:cubicBezTo>
                  <a:cubicBezTo>
                    <a:pt x="14295" y="152"/>
                    <a:pt x="13541" y="299"/>
                    <a:pt x="12628" y="559"/>
                  </a:cubicBezTo>
                  <a:cubicBezTo>
                    <a:pt x="10805" y="1070"/>
                    <a:pt x="8345" y="2125"/>
                    <a:pt x="6060" y="3931"/>
                  </a:cubicBezTo>
                  <a:cubicBezTo>
                    <a:pt x="3772" y="5735"/>
                    <a:pt x="2174" y="7885"/>
                    <a:pt x="1256" y="9539"/>
                  </a:cubicBezTo>
                  <a:cubicBezTo>
                    <a:pt x="791" y="10367"/>
                    <a:pt x="473" y="11067"/>
                    <a:pt x="280" y="11560"/>
                  </a:cubicBezTo>
                  <a:cubicBezTo>
                    <a:pt x="85" y="12053"/>
                    <a:pt x="1" y="12334"/>
                    <a:pt x="19" y="12342"/>
                  </a:cubicBezTo>
                  <a:cubicBezTo>
                    <a:pt x="20" y="12342"/>
                    <a:pt x="20" y="12342"/>
                    <a:pt x="20" y="12342"/>
                  </a:cubicBezTo>
                  <a:cubicBezTo>
                    <a:pt x="46" y="12342"/>
                    <a:pt x="170" y="12078"/>
                    <a:pt x="393" y="11610"/>
                  </a:cubicBezTo>
                  <a:cubicBezTo>
                    <a:pt x="619" y="11135"/>
                    <a:pt x="966" y="10457"/>
                    <a:pt x="1450" y="9653"/>
                  </a:cubicBezTo>
                  <a:cubicBezTo>
                    <a:pt x="2409" y="8047"/>
                    <a:pt x="4007" y="5955"/>
                    <a:pt x="6256" y="4182"/>
                  </a:cubicBezTo>
                  <a:cubicBezTo>
                    <a:pt x="8503" y="2406"/>
                    <a:pt x="10908" y="1335"/>
                    <a:pt x="12694" y="775"/>
                  </a:cubicBezTo>
                  <a:cubicBezTo>
                    <a:pt x="13587" y="491"/>
                    <a:pt x="14330" y="312"/>
                    <a:pt x="14843" y="201"/>
                  </a:cubicBezTo>
                  <a:cubicBezTo>
                    <a:pt x="15357" y="90"/>
                    <a:pt x="15643" y="31"/>
                    <a:pt x="15640" y="8"/>
                  </a:cubicBezTo>
                  <a:cubicBezTo>
                    <a:pt x="15639" y="3"/>
                    <a:pt x="15620" y="0"/>
                    <a:pt x="155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5"/>
            <p:cNvSpPr/>
            <p:nvPr/>
          </p:nvSpPr>
          <p:spPr>
            <a:xfrm>
              <a:off x="2991950" y="957375"/>
              <a:ext cx="517550" cy="790975"/>
            </a:xfrm>
            <a:custGeom>
              <a:avLst/>
              <a:gdLst/>
              <a:ahLst/>
              <a:cxnLst/>
              <a:rect l="l" t="t" r="r" b="b"/>
              <a:pathLst>
                <a:path w="20702" h="31639" extrusionOk="0">
                  <a:moveTo>
                    <a:pt x="6262" y="0"/>
                  </a:moveTo>
                  <a:cubicBezTo>
                    <a:pt x="5881" y="0"/>
                    <a:pt x="5335" y="261"/>
                    <a:pt x="4677" y="807"/>
                  </a:cubicBezTo>
                  <a:cubicBezTo>
                    <a:pt x="3782" y="1547"/>
                    <a:pt x="2735" y="2858"/>
                    <a:pt x="1835" y="4720"/>
                  </a:cubicBezTo>
                  <a:cubicBezTo>
                    <a:pt x="932" y="6577"/>
                    <a:pt x="245" y="9007"/>
                    <a:pt x="125" y="11795"/>
                  </a:cubicBezTo>
                  <a:cubicBezTo>
                    <a:pt x="1" y="14574"/>
                    <a:pt x="502" y="17717"/>
                    <a:pt x="1871" y="20729"/>
                  </a:cubicBezTo>
                  <a:cubicBezTo>
                    <a:pt x="3271" y="23725"/>
                    <a:pt x="5336" y="26147"/>
                    <a:pt x="7530" y="27856"/>
                  </a:cubicBezTo>
                  <a:cubicBezTo>
                    <a:pt x="9727" y="29576"/>
                    <a:pt x="12020" y="30631"/>
                    <a:pt x="14019" y="31151"/>
                  </a:cubicBezTo>
                  <a:cubicBezTo>
                    <a:pt x="15334" y="31496"/>
                    <a:pt x="16510" y="31638"/>
                    <a:pt x="17486" y="31638"/>
                  </a:cubicBezTo>
                  <a:cubicBezTo>
                    <a:pt x="17994" y="31638"/>
                    <a:pt x="18449" y="31600"/>
                    <a:pt x="18841" y="31531"/>
                  </a:cubicBezTo>
                  <a:cubicBezTo>
                    <a:pt x="19988" y="31333"/>
                    <a:pt x="20597" y="30950"/>
                    <a:pt x="20632" y="30522"/>
                  </a:cubicBezTo>
                  <a:cubicBezTo>
                    <a:pt x="20701" y="29597"/>
                    <a:pt x="18539" y="28800"/>
                    <a:pt x="15777" y="27004"/>
                  </a:cubicBezTo>
                  <a:cubicBezTo>
                    <a:pt x="14390" y="26118"/>
                    <a:pt x="12861" y="24945"/>
                    <a:pt x="11414" y="23457"/>
                  </a:cubicBezTo>
                  <a:cubicBezTo>
                    <a:pt x="9963" y="21972"/>
                    <a:pt x="8634" y="20142"/>
                    <a:pt x="7654" y="18061"/>
                  </a:cubicBezTo>
                  <a:cubicBezTo>
                    <a:pt x="6708" y="15966"/>
                    <a:pt x="6181" y="13765"/>
                    <a:pt x="5993" y="11699"/>
                  </a:cubicBezTo>
                  <a:cubicBezTo>
                    <a:pt x="5801" y="9630"/>
                    <a:pt x="5903" y="7706"/>
                    <a:pt x="6130" y="6077"/>
                  </a:cubicBezTo>
                  <a:cubicBezTo>
                    <a:pt x="6558" y="2809"/>
                    <a:pt x="7357" y="649"/>
                    <a:pt x="6608" y="101"/>
                  </a:cubicBezTo>
                  <a:cubicBezTo>
                    <a:pt x="6516" y="34"/>
                    <a:pt x="6399" y="0"/>
                    <a:pt x="6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5"/>
            <p:cNvSpPr/>
            <p:nvPr/>
          </p:nvSpPr>
          <p:spPr>
            <a:xfrm>
              <a:off x="3608475" y="1732325"/>
              <a:ext cx="168975" cy="154425"/>
            </a:xfrm>
            <a:custGeom>
              <a:avLst/>
              <a:gdLst/>
              <a:ahLst/>
              <a:cxnLst/>
              <a:rect l="l" t="t" r="r" b="b"/>
              <a:pathLst>
                <a:path w="6759" h="6177" extrusionOk="0">
                  <a:moveTo>
                    <a:pt x="3109" y="1"/>
                  </a:moveTo>
                  <a:cubicBezTo>
                    <a:pt x="2537" y="1"/>
                    <a:pt x="1973" y="170"/>
                    <a:pt x="1493" y="524"/>
                  </a:cubicBezTo>
                  <a:cubicBezTo>
                    <a:pt x="202" y="1474"/>
                    <a:pt x="0" y="3390"/>
                    <a:pt x="1043" y="4807"/>
                  </a:cubicBezTo>
                  <a:cubicBezTo>
                    <a:pt x="1697" y="5696"/>
                    <a:pt x="2685" y="6177"/>
                    <a:pt x="3650" y="6177"/>
                  </a:cubicBezTo>
                  <a:cubicBezTo>
                    <a:pt x="4222" y="6177"/>
                    <a:pt x="4786" y="6008"/>
                    <a:pt x="5267" y="5654"/>
                  </a:cubicBezTo>
                  <a:cubicBezTo>
                    <a:pt x="6556" y="4705"/>
                    <a:pt x="6758" y="2787"/>
                    <a:pt x="5715" y="1370"/>
                  </a:cubicBezTo>
                  <a:cubicBezTo>
                    <a:pt x="5061" y="481"/>
                    <a:pt x="4073" y="1"/>
                    <a:pt x="3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5"/>
            <p:cNvSpPr/>
            <p:nvPr/>
          </p:nvSpPr>
          <p:spPr>
            <a:xfrm>
              <a:off x="2387300" y="1278675"/>
              <a:ext cx="363475" cy="7975"/>
            </a:xfrm>
            <a:custGeom>
              <a:avLst/>
              <a:gdLst/>
              <a:ahLst/>
              <a:cxnLst/>
              <a:rect l="l" t="t" r="r" b="b"/>
              <a:pathLst>
                <a:path w="14539" h="319" extrusionOk="0">
                  <a:moveTo>
                    <a:pt x="7269" y="0"/>
                  </a:moveTo>
                  <a:cubicBezTo>
                    <a:pt x="3254" y="0"/>
                    <a:pt x="0" y="71"/>
                    <a:pt x="0" y="159"/>
                  </a:cubicBezTo>
                  <a:cubicBezTo>
                    <a:pt x="0" y="248"/>
                    <a:pt x="3255" y="319"/>
                    <a:pt x="7269" y="319"/>
                  </a:cubicBezTo>
                  <a:cubicBezTo>
                    <a:pt x="11283" y="319"/>
                    <a:pt x="14539" y="248"/>
                    <a:pt x="14539" y="159"/>
                  </a:cubicBezTo>
                  <a:cubicBezTo>
                    <a:pt x="14539" y="71"/>
                    <a:pt x="11286" y="0"/>
                    <a:pt x="7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5"/>
            <p:cNvSpPr/>
            <p:nvPr/>
          </p:nvSpPr>
          <p:spPr>
            <a:xfrm>
              <a:off x="2568675" y="1056025"/>
              <a:ext cx="182425" cy="46075"/>
            </a:xfrm>
            <a:custGeom>
              <a:avLst/>
              <a:gdLst/>
              <a:ahLst/>
              <a:cxnLst/>
              <a:rect l="l" t="t" r="r" b="b"/>
              <a:pathLst>
                <a:path w="7297" h="1843" extrusionOk="0">
                  <a:moveTo>
                    <a:pt x="80" y="0"/>
                  </a:moveTo>
                  <a:cubicBezTo>
                    <a:pt x="44" y="0"/>
                    <a:pt x="24" y="4"/>
                    <a:pt x="22" y="13"/>
                  </a:cubicBezTo>
                  <a:cubicBezTo>
                    <a:pt x="0" y="99"/>
                    <a:pt x="1607" y="574"/>
                    <a:pt x="3610" y="1076"/>
                  </a:cubicBezTo>
                  <a:cubicBezTo>
                    <a:pt x="5406" y="1525"/>
                    <a:pt x="6912" y="1842"/>
                    <a:pt x="7219" y="1842"/>
                  </a:cubicBezTo>
                  <a:cubicBezTo>
                    <a:pt x="7254" y="1842"/>
                    <a:pt x="7274" y="1838"/>
                    <a:pt x="7276" y="1829"/>
                  </a:cubicBezTo>
                  <a:cubicBezTo>
                    <a:pt x="7297" y="1743"/>
                    <a:pt x="5692" y="1268"/>
                    <a:pt x="3688" y="767"/>
                  </a:cubicBezTo>
                  <a:cubicBezTo>
                    <a:pt x="1892" y="318"/>
                    <a:pt x="389" y="0"/>
                    <a:pt x="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5"/>
            <p:cNvSpPr/>
            <p:nvPr/>
          </p:nvSpPr>
          <p:spPr>
            <a:xfrm>
              <a:off x="2631650" y="735625"/>
              <a:ext cx="289300" cy="196575"/>
            </a:xfrm>
            <a:custGeom>
              <a:avLst/>
              <a:gdLst/>
              <a:ahLst/>
              <a:cxnLst/>
              <a:rect l="l" t="t" r="r" b="b"/>
              <a:pathLst>
                <a:path w="11572" h="7863" extrusionOk="0">
                  <a:moveTo>
                    <a:pt x="57" y="0"/>
                  </a:moveTo>
                  <a:cubicBezTo>
                    <a:pt x="53" y="0"/>
                    <a:pt x="51" y="1"/>
                    <a:pt x="50" y="3"/>
                  </a:cubicBezTo>
                  <a:cubicBezTo>
                    <a:pt x="1" y="75"/>
                    <a:pt x="2529" y="1894"/>
                    <a:pt x="5696" y="4063"/>
                  </a:cubicBezTo>
                  <a:cubicBezTo>
                    <a:pt x="8798" y="6188"/>
                    <a:pt x="11364" y="7862"/>
                    <a:pt x="11515" y="7862"/>
                  </a:cubicBezTo>
                  <a:cubicBezTo>
                    <a:pt x="11519" y="7862"/>
                    <a:pt x="11521" y="7861"/>
                    <a:pt x="11522" y="7860"/>
                  </a:cubicBezTo>
                  <a:cubicBezTo>
                    <a:pt x="11571" y="7788"/>
                    <a:pt x="9045" y="5971"/>
                    <a:pt x="5876" y="3801"/>
                  </a:cubicBezTo>
                  <a:cubicBezTo>
                    <a:pt x="2773" y="1675"/>
                    <a:pt x="208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5"/>
            <p:cNvSpPr/>
            <p:nvPr/>
          </p:nvSpPr>
          <p:spPr>
            <a:xfrm>
              <a:off x="2993600" y="586975"/>
              <a:ext cx="122175" cy="119225"/>
            </a:xfrm>
            <a:custGeom>
              <a:avLst/>
              <a:gdLst/>
              <a:ahLst/>
              <a:cxnLst/>
              <a:rect l="l" t="t" r="r" b="b"/>
              <a:pathLst>
                <a:path w="4887" h="4769" extrusionOk="0">
                  <a:moveTo>
                    <a:pt x="70" y="1"/>
                  </a:moveTo>
                  <a:cubicBezTo>
                    <a:pt x="67" y="1"/>
                    <a:pt x="64" y="1"/>
                    <a:pt x="62" y="3"/>
                  </a:cubicBezTo>
                  <a:cubicBezTo>
                    <a:pt x="1" y="66"/>
                    <a:pt x="1017" y="1182"/>
                    <a:pt x="2332" y="2498"/>
                  </a:cubicBezTo>
                  <a:cubicBezTo>
                    <a:pt x="3608" y="3774"/>
                    <a:pt x="4698" y="4769"/>
                    <a:pt x="4817" y="4769"/>
                  </a:cubicBezTo>
                  <a:cubicBezTo>
                    <a:pt x="4821" y="4769"/>
                    <a:pt x="4824" y="4768"/>
                    <a:pt x="4825" y="4766"/>
                  </a:cubicBezTo>
                  <a:cubicBezTo>
                    <a:pt x="4887" y="4704"/>
                    <a:pt x="3872" y="3588"/>
                    <a:pt x="2557" y="2272"/>
                  </a:cubicBezTo>
                  <a:cubicBezTo>
                    <a:pt x="1280" y="995"/>
                    <a:pt x="190" y="1"/>
                    <a:pt x="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5"/>
            <p:cNvSpPr/>
            <p:nvPr/>
          </p:nvSpPr>
          <p:spPr>
            <a:xfrm>
              <a:off x="3252350" y="241450"/>
              <a:ext cx="151375" cy="371025"/>
            </a:xfrm>
            <a:custGeom>
              <a:avLst/>
              <a:gdLst/>
              <a:ahLst/>
              <a:cxnLst/>
              <a:rect l="l" t="t" r="r" b="b"/>
              <a:pathLst>
                <a:path w="6055" h="14841" extrusionOk="0">
                  <a:moveTo>
                    <a:pt x="84" y="1"/>
                  </a:moveTo>
                  <a:cubicBezTo>
                    <a:pt x="83" y="1"/>
                    <a:pt x="83" y="1"/>
                    <a:pt x="82" y="1"/>
                  </a:cubicBezTo>
                  <a:cubicBezTo>
                    <a:pt x="0" y="33"/>
                    <a:pt x="1253" y="3383"/>
                    <a:pt x="2880" y="7480"/>
                  </a:cubicBezTo>
                  <a:cubicBezTo>
                    <a:pt x="4498" y="11557"/>
                    <a:pt x="5878" y="14840"/>
                    <a:pt x="5972" y="14840"/>
                  </a:cubicBezTo>
                  <a:cubicBezTo>
                    <a:pt x="5973" y="14840"/>
                    <a:pt x="5973" y="14840"/>
                    <a:pt x="5974" y="14840"/>
                  </a:cubicBezTo>
                  <a:cubicBezTo>
                    <a:pt x="6055" y="14808"/>
                    <a:pt x="4803" y="11461"/>
                    <a:pt x="3176" y="7362"/>
                  </a:cubicBezTo>
                  <a:cubicBezTo>
                    <a:pt x="1557" y="3284"/>
                    <a:pt x="177" y="1"/>
                    <a:pt x="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5"/>
            <p:cNvSpPr/>
            <p:nvPr/>
          </p:nvSpPr>
          <p:spPr>
            <a:xfrm>
              <a:off x="3650975" y="374000"/>
              <a:ext cx="16925" cy="188000"/>
            </a:xfrm>
            <a:custGeom>
              <a:avLst/>
              <a:gdLst/>
              <a:ahLst/>
              <a:cxnLst/>
              <a:rect l="l" t="t" r="r" b="b"/>
              <a:pathLst>
                <a:path w="677" h="7520" extrusionOk="0">
                  <a:moveTo>
                    <a:pt x="88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0" y="6"/>
                    <a:pt x="41" y="1694"/>
                    <a:pt x="179" y="3770"/>
                  </a:cubicBezTo>
                  <a:cubicBezTo>
                    <a:pt x="318" y="5843"/>
                    <a:pt x="501" y="7519"/>
                    <a:pt x="589" y="7519"/>
                  </a:cubicBezTo>
                  <a:cubicBezTo>
                    <a:pt x="589" y="7519"/>
                    <a:pt x="589" y="7519"/>
                    <a:pt x="589" y="7519"/>
                  </a:cubicBezTo>
                  <a:cubicBezTo>
                    <a:pt x="677" y="7514"/>
                    <a:pt x="636" y="5827"/>
                    <a:pt x="497" y="3750"/>
                  </a:cubicBezTo>
                  <a:cubicBezTo>
                    <a:pt x="359" y="1676"/>
                    <a:pt x="176" y="0"/>
                    <a:pt x="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5"/>
            <p:cNvSpPr/>
            <p:nvPr/>
          </p:nvSpPr>
          <p:spPr>
            <a:xfrm>
              <a:off x="3827800" y="292075"/>
              <a:ext cx="114325" cy="358050"/>
            </a:xfrm>
            <a:custGeom>
              <a:avLst/>
              <a:gdLst/>
              <a:ahLst/>
              <a:cxnLst/>
              <a:rect l="l" t="t" r="r" b="b"/>
              <a:pathLst>
                <a:path w="4573" h="14322" extrusionOk="0">
                  <a:moveTo>
                    <a:pt x="4487" y="0"/>
                  </a:moveTo>
                  <a:cubicBezTo>
                    <a:pt x="4395" y="0"/>
                    <a:pt x="3346" y="3174"/>
                    <a:pt x="2134" y="7114"/>
                  </a:cubicBezTo>
                  <a:cubicBezTo>
                    <a:pt x="918" y="11070"/>
                    <a:pt x="1" y="14296"/>
                    <a:pt x="85" y="14322"/>
                  </a:cubicBezTo>
                  <a:cubicBezTo>
                    <a:pt x="85" y="14322"/>
                    <a:pt x="86" y="14322"/>
                    <a:pt x="86" y="14322"/>
                  </a:cubicBezTo>
                  <a:cubicBezTo>
                    <a:pt x="178" y="14322"/>
                    <a:pt x="1228" y="11146"/>
                    <a:pt x="2439" y="7208"/>
                  </a:cubicBezTo>
                  <a:cubicBezTo>
                    <a:pt x="3655" y="3253"/>
                    <a:pt x="4572" y="26"/>
                    <a:pt x="4488" y="0"/>
                  </a:cubicBezTo>
                  <a:cubicBezTo>
                    <a:pt x="4488" y="0"/>
                    <a:pt x="4487" y="0"/>
                    <a:pt x="44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5"/>
            <p:cNvSpPr/>
            <p:nvPr/>
          </p:nvSpPr>
          <p:spPr>
            <a:xfrm>
              <a:off x="3935875" y="1574825"/>
              <a:ext cx="1164600" cy="739950"/>
            </a:xfrm>
            <a:custGeom>
              <a:avLst/>
              <a:gdLst/>
              <a:ahLst/>
              <a:cxnLst/>
              <a:rect l="l" t="t" r="r" b="b"/>
              <a:pathLst>
                <a:path w="46584" h="29598" extrusionOk="0">
                  <a:moveTo>
                    <a:pt x="41126" y="1"/>
                  </a:moveTo>
                  <a:lnTo>
                    <a:pt x="31342" y="6155"/>
                  </a:lnTo>
                  <a:lnTo>
                    <a:pt x="32928" y="10312"/>
                  </a:lnTo>
                  <a:lnTo>
                    <a:pt x="11036" y="19320"/>
                  </a:lnTo>
                  <a:lnTo>
                    <a:pt x="5043" y="19595"/>
                  </a:lnTo>
                  <a:lnTo>
                    <a:pt x="622" y="18772"/>
                  </a:lnTo>
                  <a:lnTo>
                    <a:pt x="622" y="18772"/>
                  </a:lnTo>
                  <a:cubicBezTo>
                    <a:pt x="622" y="18772"/>
                    <a:pt x="233" y="19285"/>
                    <a:pt x="978" y="20078"/>
                  </a:cubicBezTo>
                  <a:cubicBezTo>
                    <a:pt x="1391" y="20518"/>
                    <a:pt x="2445" y="20908"/>
                    <a:pt x="3304" y="21170"/>
                  </a:cubicBezTo>
                  <a:lnTo>
                    <a:pt x="1" y="24161"/>
                  </a:lnTo>
                  <a:lnTo>
                    <a:pt x="4291" y="29598"/>
                  </a:lnTo>
                  <a:lnTo>
                    <a:pt x="18969" y="26049"/>
                  </a:lnTo>
                  <a:cubicBezTo>
                    <a:pt x="27094" y="24668"/>
                    <a:pt x="46446" y="20789"/>
                    <a:pt x="46519" y="15139"/>
                  </a:cubicBezTo>
                  <a:cubicBezTo>
                    <a:pt x="46584" y="10043"/>
                    <a:pt x="41126" y="1"/>
                    <a:pt x="41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5"/>
            <p:cNvSpPr/>
            <p:nvPr/>
          </p:nvSpPr>
          <p:spPr>
            <a:xfrm>
              <a:off x="2945400" y="1301575"/>
              <a:ext cx="153800" cy="418875"/>
            </a:xfrm>
            <a:custGeom>
              <a:avLst/>
              <a:gdLst/>
              <a:ahLst/>
              <a:cxnLst/>
              <a:rect l="l" t="t" r="r" b="b"/>
              <a:pathLst>
                <a:path w="6152" h="16755" extrusionOk="0">
                  <a:moveTo>
                    <a:pt x="3212" y="0"/>
                  </a:moveTo>
                  <a:cubicBezTo>
                    <a:pt x="2768" y="0"/>
                    <a:pt x="2392" y="406"/>
                    <a:pt x="2215" y="930"/>
                  </a:cubicBezTo>
                  <a:lnTo>
                    <a:pt x="461" y="5863"/>
                  </a:lnTo>
                  <a:cubicBezTo>
                    <a:pt x="288" y="6400"/>
                    <a:pt x="1" y="7408"/>
                    <a:pt x="322" y="8980"/>
                  </a:cubicBezTo>
                  <a:cubicBezTo>
                    <a:pt x="694" y="10803"/>
                    <a:pt x="1884" y="15608"/>
                    <a:pt x="3172" y="16755"/>
                  </a:cubicBezTo>
                  <a:lnTo>
                    <a:pt x="5660" y="14402"/>
                  </a:lnTo>
                  <a:lnTo>
                    <a:pt x="5275" y="13961"/>
                  </a:lnTo>
                  <a:cubicBezTo>
                    <a:pt x="5277" y="13888"/>
                    <a:pt x="5156" y="13674"/>
                    <a:pt x="5196" y="13608"/>
                  </a:cubicBezTo>
                  <a:cubicBezTo>
                    <a:pt x="6009" y="12306"/>
                    <a:pt x="5164" y="9994"/>
                    <a:pt x="4918" y="9261"/>
                  </a:cubicBezTo>
                  <a:lnTo>
                    <a:pt x="6058" y="5436"/>
                  </a:lnTo>
                  <a:cubicBezTo>
                    <a:pt x="6151" y="5145"/>
                    <a:pt x="6136" y="4594"/>
                    <a:pt x="5766" y="4435"/>
                  </a:cubicBezTo>
                  <a:cubicBezTo>
                    <a:pt x="5685" y="4401"/>
                    <a:pt x="5607" y="4383"/>
                    <a:pt x="5532" y="4383"/>
                  </a:cubicBezTo>
                  <a:cubicBezTo>
                    <a:pt x="5251" y="4383"/>
                    <a:pt x="4999" y="4629"/>
                    <a:pt x="4778" y="5211"/>
                  </a:cubicBezTo>
                  <a:lnTo>
                    <a:pt x="3431" y="8448"/>
                  </a:lnTo>
                  <a:lnTo>
                    <a:pt x="5086" y="3269"/>
                  </a:lnTo>
                  <a:cubicBezTo>
                    <a:pt x="5179" y="2978"/>
                    <a:pt x="5169" y="2457"/>
                    <a:pt x="4939" y="2257"/>
                  </a:cubicBezTo>
                  <a:cubicBezTo>
                    <a:pt x="4831" y="2163"/>
                    <a:pt x="4710" y="2121"/>
                    <a:pt x="4587" y="2121"/>
                  </a:cubicBezTo>
                  <a:cubicBezTo>
                    <a:pt x="4233" y="2121"/>
                    <a:pt x="3857" y="2470"/>
                    <a:pt x="3689" y="2965"/>
                  </a:cubicBezTo>
                  <a:lnTo>
                    <a:pt x="1875" y="7376"/>
                  </a:lnTo>
                  <a:lnTo>
                    <a:pt x="1873" y="7370"/>
                  </a:lnTo>
                  <a:lnTo>
                    <a:pt x="3789" y="1131"/>
                  </a:lnTo>
                  <a:cubicBezTo>
                    <a:pt x="3882" y="840"/>
                    <a:pt x="3875" y="412"/>
                    <a:pt x="3591" y="99"/>
                  </a:cubicBezTo>
                  <a:cubicBezTo>
                    <a:pt x="3461" y="31"/>
                    <a:pt x="3334" y="0"/>
                    <a:pt x="32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835;p45"/>
          <p:cNvSpPr txBox="1">
            <a:spLocks noGrp="1"/>
          </p:cNvSpPr>
          <p:nvPr>
            <p:ph type="title"/>
          </p:nvPr>
        </p:nvSpPr>
        <p:spPr>
          <a:xfrm>
            <a:off x="768900" y="403200"/>
            <a:ext cx="4383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214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395;p30"/>
          <p:cNvSpPr/>
          <p:nvPr/>
        </p:nvSpPr>
        <p:spPr>
          <a:xfrm rot="-1411898">
            <a:off x="914630" y="-531941"/>
            <a:ext cx="5781241" cy="5143715"/>
          </a:xfrm>
          <a:custGeom>
            <a:avLst/>
            <a:gdLst/>
            <a:ahLst/>
            <a:cxnLst/>
            <a:rect l="l" t="t" r="r" b="b"/>
            <a:pathLst>
              <a:path w="161723" h="143889" extrusionOk="0">
                <a:moveTo>
                  <a:pt x="103111" y="0"/>
                </a:moveTo>
                <a:cubicBezTo>
                  <a:pt x="101060" y="0"/>
                  <a:pt x="99005" y="229"/>
                  <a:pt x="97030" y="661"/>
                </a:cubicBezTo>
                <a:cubicBezTo>
                  <a:pt x="87330" y="2784"/>
                  <a:pt x="84184" y="12198"/>
                  <a:pt x="77356" y="16749"/>
                </a:cubicBezTo>
                <a:cubicBezTo>
                  <a:pt x="74011" y="18979"/>
                  <a:pt x="71123" y="19820"/>
                  <a:pt x="68068" y="19820"/>
                </a:cubicBezTo>
                <a:cubicBezTo>
                  <a:pt x="65383" y="19820"/>
                  <a:pt x="62569" y="19171"/>
                  <a:pt x="59201" y="18245"/>
                </a:cubicBezTo>
                <a:cubicBezTo>
                  <a:pt x="53224" y="16603"/>
                  <a:pt x="48614" y="15871"/>
                  <a:pt x="44606" y="15871"/>
                </a:cubicBezTo>
                <a:cubicBezTo>
                  <a:pt x="39193" y="15871"/>
                  <a:pt x="34878" y="17207"/>
                  <a:pt x="29777" y="19442"/>
                </a:cubicBezTo>
                <a:cubicBezTo>
                  <a:pt x="28006" y="20219"/>
                  <a:pt x="24853" y="22146"/>
                  <a:pt x="23220" y="23182"/>
                </a:cubicBezTo>
                <a:cubicBezTo>
                  <a:pt x="8588" y="32465"/>
                  <a:pt x="0" y="50803"/>
                  <a:pt x="2760" y="67987"/>
                </a:cubicBezTo>
                <a:cubicBezTo>
                  <a:pt x="5756" y="86642"/>
                  <a:pt x="21878" y="102411"/>
                  <a:pt x="40596" y="104993"/>
                </a:cubicBezTo>
                <a:cubicBezTo>
                  <a:pt x="45887" y="105722"/>
                  <a:pt x="51588" y="105589"/>
                  <a:pt x="56077" y="108484"/>
                </a:cubicBezTo>
                <a:cubicBezTo>
                  <a:pt x="64669" y="114025"/>
                  <a:pt x="64019" y="126965"/>
                  <a:pt x="70054" y="135217"/>
                </a:cubicBezTo>
                <a:cubicBezTo>
                  <a:pt x="74278" y="140996"/>
                  <a:pt x="81610" y="143888"/>
                  <a:pt x="88812" y="143888"/>
                </a:cubicBezTo>
                <a:cubicBezTo>
                  <a:pt x="89677" y="143888"/>
                  <a:pt x="90540" y="143846"/>
                  <a:pt x="91395" y="143763"/>
                </a:cubicBezTo>
                <a:cubicBezTo>
                  <a:pt x="99376" y="142984"/>
                  <a:pt x="106750" y="139039"/>
                  <a:pt x="113087" y="134127"/>
                </a:cubicBezTo>
                <a:cubicBezTo>
                  <a:pt x="118605" y="129851"/>
                  <a:pt x="124411" y="124486"/>
                  <a:pt x="131220" y="124486"/>
                </a:cubicBezTo>
                <a:cubicBezTo>
                  <a:pt x="131666" y="124486"/>
                  <a:pt x="132117" y="124510"/>
                  <a:pt x="132572" y="124557"/>
                </a:cubicBezTo>
                <a:cubicBezTo>
                  <a:pt x="135962" y="124915"/>
                  <a:pt x="139021" y="126656"/>
                  <a:pt x="142146" y="128022"/>
                </a:cubicBezTo>
                <a:cubicBezTo>
                  <a:pt x="144318" y="128971"/>
                  <a:pt x="146706" y="129750"/>
                  <a:pt x="149039" y="129750"/>
                </a:cubicBezTo>
                <a:cubicBezTo>
                  <a:pt x="150061" y="129750"/>
                  <a:pt x="151072" y="129601"/>
                  <a:pt x="152050" y="129250"/>
                </a:cubicBezTo>
                <a:cubicBezTo>
                  <a:pt x="152050" y="129250"/>
                  <a:pt x="149472" y="128224"/>
                  <a:pt x="149167" y="126591"/>
                </a:cubicBezTo>
                <a:cubicBezTo>
                  <a:pt x="148177" y="121300"/>
                  <a:pt x="151366" y="120547"/>
                  <a:pt x="155345" y="120547"/>
                </a:cubicBezTo>
                <a:cubicBezTo>
                  <a:pt x="146563" y="119562"/>
                  <a:pt x="138642" y="114705"/>
                  <a:pt x="134331" y="106992"/>
                </a:cubicBezTo>
                <a:cubicBezTo>
                  <a:pt x="131608" y="102120"/>
                  <a:pt x="130553" y="95633"/>
                  <a:pt x="133932" y="91192"/>
                </a:cubicBezTo>
                <a:cubicBezTo>
                  <a:pt x="137851" y="86042"/>
                  <a:pt x="145484" y="86039"/>
                  <a:pt x="151286" y="83172"/>
                </a:cubicBezTo>
                <a:cubicBezTo>
                  <a:pt x="156969" y="80364"/>
                  <a:pt x="160947" y="74379"/>
                  <a:pt x="161335" y="68051"/>
                </a:cubicBezTo>
                <a:cubicBezTo>
                  <a:pt x="161723" y="61723"/>
                  <a:pt x="158506" y="55297"/>
                  <a:pt x="153209" y="51816"/>
                </a:cubicBezTo>
                <a:cubicBezTo>
                  <a:pt x="146705" y="47542"/>
                  <a:pt x="137791" y="47639"/>
                  <a:pt x="131993" y="42447"/>
                </a:cubicBezTo>
                <a:cubicBezTo>
                  <a:pt x="122255" y="33726"/>
                  <a:pt x="127252" y="16215"/>
                  <a:pt x="118711" y="6317"/>
                </a:cubicBezTo>
                <a:cubicBezTo>
                  <a:pt x="114904" y="1904"/>
                  <a:pt x="109025" y="0"/>
                  <a:pt x="103111" y="0"/>
                </a:cubicBezTo>
                <a:close/>
              </a:path>
            </a:pathLst>
          </a:custGeom>
          <a:solidFill>
            <a:srgbClr val="E8505B">
              <a:alpha val="263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" name="Google Shape;1964;p46"/>
          <p:cNvSpPr txBox="1">
            <a:spLocks noGrp="1"/>
          </p:cNvSpPr>
          <p:nvPr>
            <p:ph type="ctrTitle"/>
          </p:nvPr>
        </p:nvSpPr>
        <p:spPr>
          <a:xfrm>
            <a:off x="2056800" y="-533400"/>
            <a:ext cx="4116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Obrigado!</a:t>
            </a:r>
            <a:endParaRPr dirty="0"/>
          </a:p>
        </p:txBody>
      </p:sp>
      <p:sp>
        <p:nvSpPr>
          <p:cNvPr id="1965" name="Google Shape;1965;p46"/>
          <p:cNvSpPr txBox="1">
            <a:spLocks noGrp="1"/>
          </p:cNvSpPr>
          <p:nvPr>
            <p:ph type="subTitle" idx="1"/>
          </p:nvPr>
        </p:nvSpPr>
        <p:spPr>
          <a:xfrm>
            <a:off x="1320799" y="1727200"/>
            <a:ext cx="5892625" cy="17354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Duvidas?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smtClean="0"/>
              <a:t>g</a:t>
            </a:r>
            <a:r>
              <a:rPr lang="en" sz="2000" dirty="0" smtClean="0"/>
              <a:t>uilherme.marcon@</a:t>
            </a:r>
            <a:r>
              <a:rPr lang="pt-BR" sz="2000" dirty="0" smtClean="0"/>
              <a:t>ufabc.edu.br</a:t>
            </a:r>
            <a:endParaRPr sz="2000" dirty="0"/>
          </a:p>
        </p:txBody>
      </p:sp>
      <p:grpSp>
        <p:nvGrpSpPr>
          <p:cNvPr id="1978" name="Google Shape;1978;p46"/>
          <p:cNvGrpSpPr/>
          <p:nvPr/>
        </p:nvGrpSpPr>
        <p:grpSpPr>
          <a:xfrm>
            <a:off x="5392925" y="1758640"/>
            <a:ext cx="3850181" cy="4059548"/>
            <a:chOff x="5392925" y="1758640"/>
            <a:chExt cx="3850181" cy="4059548"/>
          </a:xfrm>
        </p:grpSpPr>
        <p:sp>
          <p:nvSpPr>
            <p:cNvPr id="1979" name="Google Shape;1979;p46"/>
            <p:cNvSpPr/>
            <p:nvPr/>
          </p:nvSpPr>
          <p:spPr>
            <a:xfrm rot="-7697571" flipH="1">
              <a:off x="5451965" y="2804215"/>
              <a:ext cx="584807" cy="433830"/>
            </a:xfrm>
            <a:custGeom>
              <a:avLst/>
              <a:gdLst/>
              <a:ahLst/>
              <a:cxnLst/>
              <a:rect l="l" t="t" r="r" b="b"/>
              <a:pathLst>
                <a:path w="29427" h="21830" extrusionOk="0">
                  <a:moveTo>
                    <a:pt x="9919" y="0"/>
                  </a:moveTo>
                  <a:cubicBezTo>
                    <a:pt x="9354" y="0"/>
                    <a:pt x="8833" y="374"/>
                    <a:pt x="8835" y="995"/>
                  </a:cubicBezTo>
                  <a:cubicBezTo>
                    <a:pt x="8839" y="2031"/>
                    <a:pt x="10664" y="4651"/>
                    <a:pt x="13919" y="6502"/>
                  </a:cubicBezTo>
                  <a:cubicBezTo>
                    <a:pt x="17172" y="8352"/>
                    <a:pt x="11420" y="9249"/>
                    <a:pt x="9331" y="9613"/>
                  </a:cubicBezTo>
                  <a:cubicBezTo>
                    <a:pt x="7242" y="9976"/>
                    <a:pt x="837" y="11404"/>
                    <a:pt x="458" y="12131"/>
                  </a:cubicBezTo>
                  <a:cubicBezTo>
                    <a:pt x="1" y="13004"/>
                    <a:pt x="634" y="13709"/>
                    <a:pt x="2020" y="13709"/>
                  </a:cubicBezTo>
                  <a:cubicBezTo>
                    <a:pt x="2325" y="13709"/>
                    <a:pt x="2667" y="13675"/>
                    <a:pt x="3043" y="13601"/>
                  </a:cubicBezTo>
                  <a:cubicBezTo>
                    <a:pt x="4355" y="13340"/>
                    <a:pt x="7304" y="12933"/>
                    <a:pt x="9375" y="12933"/>
                  </a:cubicBezTo>
                  <a:cubicBezTo>
                    <a:pt x="10622" y="12933"/>
                    <a:pt x="11550" y="13081"/>
                    <a:pt x="11613" y="13496"/>
                  </a:cubicBezTo>
                  <a:cubicBezTo>
                    <a:pt x="11613" y="13496"/>
                    <a:pt x="11606" y="13507"/>
                    <a:pt x="11594" y="13527"/>
                  </a:cubicBezTo>
                  <a:cubicBezTo>
                    <a:pt x="10546" y="15150"/>
                    <a:pt x="10665" y="17273"/>
                    <a:pt x="11869" y="18787"/>
                  </a:cubicBezTo>
                  <a:cubicBezTo>
                    <a:pt x="12952" y="20148"/>
                    <a:pt x="14544" y="21830"/>
                    <a:pt x="15798" y="21830"/>
                  </a:cubicBezTo>
                  <a:cubicBezTo>
                    <a:pt x="15890" y="21830"/>
                    <a:pt x="15981" y="21821"/>
                    <a:pt x="16069" y="21802"/>
                  </a:cubicBezTo>
                  <a:cubicBezTo>
                    <a:pt x="18496" y="21278"/>
                    <a:pt x="23419" y="19177"/>
                    <a:pt x="23419" y="19177"/>
                  </a:cubicBezTo>
                  <a:lnTo>
                    <a:pt x="29427" y="16284"/>
                  </a:lnTo>
                  <a:lnTo>
                    <a:pt x="26126" y="6525"/>
                  </a:lnTo>
                  <a:lnTo>
                    <a:pt x="18870" y="4844"/>
                  </a:lnTo>
                  <a:cubicBezTo>
                    <a:pt x="18192" y="4693"/>
                    <a:pt x="17441" y="4512"/>
                    <a:pt x="16601" y="4278"/>
                  </a:cubicBezTo>
                  <a:cubicBezTo>
                    <a:pt x="15620" y="4003"/>
                    <a:pt x="14692" y="3566"/>
                    <a:pt x="13854" y="2986"/>
                  </a:cubicBezTo>
                  <a:cubicBezTo>
                    <a:pt x="12838" y="2285"/>
                    <a:pt x="11527" y="1300"/>
                    <a:pt x="10972" y="543"/>
                  </a:cubicBezTo>
                  <a:cubicBezTo>
                    <a:pt x="10698" y="168"/>
                    <a:pt x="10298" y="0"/>
                    <a:pt x="9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0" name="Google Shape;1980;p46"/>
            <p:cNvGrpSpPr/>
            <p:nvPr/>
          </p:nvGrpSpPr>
          <p:grpSpPr>
            <a:xfrm rot="-1569724">
              <a:off x="5977642" y="2189854"/>
              <a:ext cx="2698890" cy="3197119"/>
              <a:chOff x="6034949" y="788746"/>
              <a:chExt cx="3010302" cy="3566019"/>
            </a:xfrm>
          </p:grpSpPr>
          <p:sp>
            <p:nvSpPr>
              <p:cNvPr id="1981" name="Google Shape;1981;p46"/>
              <p:cNvSpPr/>
              <p:nvPr/>
            </p:nvSpPr>
            <p:spPr>
              <a:xfrm>
                <a:off x="6034949" y="1224847"/>
                <a:ext cx="2708026" cy="3129918"/>
              </a:xfrm>
              <a:custGeom>
                <a:avLst/>
                <a:gdLst/>
                <a:ahLst/>
                <a:cxnLst/>
                <a:rect l="l" t="t" r="r" b="b"/>
                <a:pathLst>
                  <a:path w="122162" h="141194" extrusionOk="0">
                    <a:moveTo>
                      <a:pt x="25374" y="0"/>
                    </a:moveTo>
                    <a:lnTo>
                      <a:pt x="7716" y="455"/>
                    </a:lnTo>
                    <a:cubicBezTo>
                      <a:pt x="7716" y="455"/>
                      <a:pt x="1" y="61062"/>
                      <a:pt x="16071" y="64470"/>
                    </a:cubicBezTo>
                    <a:cubicBezTo>
                      <a:pt x="18939" y="65078"/>
                      <a:pt x="21717" y="65343"/>
                      <a:pt x="24379" y="65343"/>
                    </a:cubicBezTo>
                    <a:cubicBezTo>
                      <a:pt x="35485" y="65343"/>
                      <a:pt x="44589" y="60728"/>
                      <a:pt x="49974" y="57155"/>
                    </a:cubicBezTo>
                    <a:lnTo>
                      <a:pt x="49974" y="57155"/>
                    </a:lnTo>
                    <a:lnTo>
                      <a:pt x="40526" y="89675"/>
                    </a:lnTo>
                    <a:lnTo>
                      <a:pt x="25323" y="118716"/>
                    </a:lnTo>
                    <a:lnTo>
                      <a:pt x="49091" y="130887"/>
                    </a:lnTo>
                    <a:lnTo>
                      <a:pt x="71080" y="141194"/>
                    </a:lnTo>
                    <a:lnTo>
                      <a:pt x="88978" y="106853"/>
                    </a:lnTo>
                    <a:lnTo>
                      <a:pt x="104893" y="76479"/>
                    </a:lnTo>
                    <a:lnTo>
                      <a:pt x="122162" y="59666"/>
                    </a:lnTo>
                    <a:lnTo>
                      <a:pt x="122161" y="59666"/>
                    </a:lnTo>
                    <a:cubicBezTo>
                      <a:pt x="117729" y="45866"/>
                      <a:pt x="101540" y="37896"/>
                      <a:pt x="97150" y="35825"/>
                    </a:cubicBezTo>
                    <a:lnTo>
                      <a:pt x="80064" y="30150"/>
                    </a:lnTo>
                    <a:cubicBezTo>
                      <a:pt x="75085" y="28372"/>
                      <a:pt x="70919" y="27471"/>
                      <a:pt x="66942" y="27471"/>
                    </a:cubicBezTo>
                    <a:cubicBezTo>
                      <a:pt x="61459" y="27471"/>
                      <a:pt x="56336" y="29183"/>
                      <a:pt x="49938" y="32673"/>
                    </a:cubicBezTo>
                    <a:cubicBezTo>
                      <a:pt x="49379" y="32979"/>
                      <a:pt x="48328" y="33455"/>
                      <a:pt x="47127" y="33991"/>
                    </a:cubicBezTo>
                    <a:lnTo>
                      <a:pt x="47096" y="33919"/>
                    </a:lnTo>
                    <a:lnTo>
                      <a:pt x="27133" y="42734"/>
                    </a:lnTo>
                    <a:lnTo>
                      <a:pt x="25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46"/>
              <p:cNvSpPr/>
              <p:nvPr/>
            </p:nvSpPr>
            <p:spPr>
              <a:xfrm>
                <a:off x="7132972" y="1865045"/>
                <a:ext cx="270355" cy="654407"/>
              </a:xfrm>
              <a:custGeom>
                <a:avLst/>
                <a:gdLst/>
                <a:ahLst/>
                <a:cxnLst/>
                <a:rect l="l" t="t" r="r" b="b"/>
                <a:pathLst>
                  <a:path w="12196" h="29521" extrusionOk="0">
                    <a:moveTo>
                      <a:pt x="12181" y="1"/>
                    </a:moveTo>
                    <a:cubicBezTo>
                      <a:pt x="12164" y="1"/>
                      <a:pt x="12060" y="48"/>
                      <a:pt x="11878" y="137"/>
                    </a:cubicBezTo>
                    <a:cubicBezTo>
                      <a:pt x="11594" y="281"/>
                      <a:pt x="11317" y="443"/>
                      <a:pt x="11054" y="622"/>
                    </a:cubicBezTo>
                    <a:cubicBezTo>
                      <a:pt x="10358" y="1076"/>
                      <a:pt x="9417" y="1855"/>
                      <a:pt x="8489" y="3024"/>
                    </a:cubicBezTo>
                    <a:cubicBezTo>
                      <a:pt x="7560" y="4189"/>
                      <a:pt x="6672" y="5749"/>
                      <a:pt x="5970" y="7586"/>
                    </a:cubicBezTo>
                    <a:cubicBezTo>
                      <a:pt x="5251" y="9418"/>
                      <a:pt x="4706" y="11509"/>
                      <a:pt x="4121" y="13688"/>
                    </a:cubicBezTo>
                    <a:cubicBezTo>
                      <a:pt x="2969" y="18041"/>
                      <a:pt x="1926" y="21979"/>
                      <a:pt x="1160" y="24870"/>
                    </a:cubicBezTo>
                    <a:cubicBezTo>
                      <a:pt x="799" y="26279"/>
                      <a:pt x="506" y="27432"/>
                      <a:pt x="292" y="28266"/>
                    </a:cubicBezTo>
                    <a:cubicBezTo>
                      <a:pt x="201" y="28646"/>
                      <a:pt x="126" y="28953"/>
                      <a:pt x="70" y="29192"/>
                    </a:cubicBezTo>
                    <a:cubicBezTo>
                      <a:pt x="21" y="29406"/>
                      <a:pt x="0" y="29518"/>
                      <a:pt x="9" y="29520"/>
                    </a:cubicBezTo>
                    <a:cubicBezTo>
                      <a:pt x="9" y="29520"/>
                      <a:pt x="10" y="29520"/>
                      <a:pt x="10" y="29520"/>
                    </a:cubicBezTo>
                    <a:cubicBezTo>
                      <a:pt x="19" y="29520"/>
                      <a:pt x="59" y="29412"/>
                      <a:pt x="123" y="29206"/>
                    </a:cubicBezTo>
                    <a:lnTo>
                      <a:pt x="394" y="28292"/>
                    </a:lnTo>
                    <a:lnTo>
                      <a:pt x="1343" y="24919"/>
                    </a:lnTo>
                    <a:cubicBezTo>
                      <a:pt x="2129" y="22033"/>
                      <a:pt x="3197" y="18101"/>
                      <a:pt x="4381" y="13757"/>
                    </a:cubicBezTo>
                    <a:cubicBezTo>
                      <a:pt x="4966" y="11576"/>
                      <a:pt x="5502" y="9494"/>
                      <a:pt x="6200" y="7674"/>
                    </a:cubicBezTo>
                    <a:cubicBezTo>
                      <a:pt x="6883" y="5851"/>
                      <a:pt x="7740" y="4305"/>
                      <a:pt x="8639" y="3141"/>
                    </a:cubicBezTo>
                    <a:cubicBezTo>
                      <a:pt x="9534" y="1973"/>
                      <a:pt x="10443" y="1184"/>
                      <a:pt x="11112" y="708"/>
                    </a:cubicBezTo>
                    <a:cubicBezTo>
                      <a:pt x="11783" y="228"/>
                      <a:pt x="12196" y="26"/>
                      <a:pt x="12183" y="2"/>
                    </a:cubicBezTo>
                    <a:cubicBezTo>
                      <a:pt x="12183" y="1"/>
                      <a:pt x="12182" y="1"/>
                      <a:pt x="1218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46"/>
              <p:cNvSpPr/>
              <p:nvPr/>
            </p:nvSpPr>
            <p:spPr>
              <a:xfrm>
                <a:off x="7968066" y="2461262"/>
                <a:ext cx="72909" cy="15317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6910" extrusionOk="0">
                    <a:moveTo>
                      <a:pt x="71" y="0"/>
                    </a:moveTo>
                    <a:cubicBezTo>
                      <a:pt x="70" y="0"/>
                      <a:pt x="69" y="0"/>
                      <a:pt x="68" y="1"/>
                    </a:cubicBezTo>
                    <a:cubicBezTo>
                      <a:pt x="0" y="39"/>
                      <a:pt x="794" y="1546"/>
                      <a:pt x="1669" y="3451"/>
                    </a:cubicBezTo>
                    <a:cubicBezTo>
                      <a:pt x="2543" y="5338"/>
                      <a:pt x="3171" y="6910"/>
                      <a:pt x="3253" y="6910"/>
                    </a:cubicBezTo>
                    <a:cubicBezTo>
                      <a:pt x="3254" y="6910"/>
                      <a:pt x="3254" y="6909"/>
                      <a:pt x="3255" y="6909"/>
                    </a:cubicBezTo>
                    <a:cubicBezTo>
                      <a:pt x="3288" y="6896"/>
                      <a:pt x="3174" y="6483"/>
                      <a:pt x="2941" y="5833"/>
                    </a:cubicBezTo>
                    <a:cubicBezTo>
                      <a:pt x="2710" y="5183"/>
                      <a:pt x="2356" y="4296"/>
                      <a:pt x="1914" y="3339"/>
                    </a:cubicBezTo>
                    <a:cubicBezTo>
                      <a:pt x="1471" y="2381"/>
                      <a:pt x="1028" y="1536"/>
                      <a:pt x="683" y="938"/>
                    </a:cubicBezTo>
                    <a:cubicBezTo>
                      <a:pt x="347" y="352"/>
                      <a:pt x="111" y="0"/>
                      <a:pt x="7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46"/>
              <p:cNvSpPr/>
              <p:nvPr/>
            </p:nvSpPr>
            <p:spPr>
              <a:xfrm>
                <a:off x="8199051" y="2457715"/>
                <a:ext cx="153665" cy="94810"/>
              </a:xfrm>
              <a:custGeom>
                <a:avLst/>
                <a:gdLst/>
                <a:ahLst/>
                <a:cxnLst/>
                <a:rect l="l" t="t" r="r" b="b"/>
                <a:pathLst>
                  <a:path w="6932" h="4277" extrusionOk="0">
                    <a:moveTo>
                      <a:pt x="6883" y="1"/>
                    </a:moveTo>
                    <a:cubicBezTo>
                      <a:pt x="6749" y="1"/>
                      <a:pt x="5225" y="884"/>
                      <a:pt x="3395" y="2024"/>
                    </a:cubicBezTo>
                    <a:cubicBezTo>
                      <a:pt x="1503" y="3203"/>
                      <a:pt x="1" y="4210"/>
                      <a:pt x="41" y="4273"/>
                    </a:cubicBezTo>
                    <a:cubicBezTo>
                      <a:pt x="42" y="4275"/>
                      <a:pt x="45" y="4276"/>
                      <a:pt x="49" y="4276"/>
                    </a:cubicBezTo>
                    <a:cubicBezTo>
                      <a:pt x="183" y="4276"/>
                      <a:pt x="1708" y="3392"/>
                      <a:pt x="3537" y="2253"/>
                    </a:cubicBezTo>
                    <a:cubicBezTo>
                      <a:pt x="5429" y="1074"/>
                      <a:pt x="6931" y="67"/>
                      <a:pt x="6891" y="4"/>
                    </a:cubicBezTo>
                    <a:cubicBezTo>
                      <a:pt x="6890" y="2"/>
                      <a:pt x="6887" y="1"/>
                      <a:pt x="688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46"/>
              <p:cNvSpPr/>
              <p:nvPr/>
            </p:nvSpPr>
            <p:spPr>
              <a:xfrm>
                <a:off x="8208539" y="2223028"/>
                <a:ext cx="9687" cy="122010"/>
              </a:xfrm>
              <a:custGeom>
                <a:avLst/>
                <a:gdLst/>
                <a:ahLst/>
                <a:cxnLst/>
                <a:rect l="l" t="t" r="r" b="b"/>
                <a:pathLst>
                  <a:path w="437" h="5504" extrusionOk="0">
                    <a:moveTo>
                      <a:pt x="76" y="0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1" y="4"/>
                      <a:pt x="6" y="1239"/>
                      <a:pt x="86" y="2759"/>
                    </a:cubicBezTo>
                    <a:cubicBezTo>
                      <a:pt x="164" y="4275"/>
                      <a:pt x="289" y="5503"/>
                      <a:pt x="363" y="5503"/>
                    </a:cubicBezTo>
                    <a:cubicBezTo>
                      <a:pt x="363" y="5503"/>
                      <a:pt x="364" y="5503"/>
                      <a:pt x="364" y="5503"/>
                    </a:cubicBezTo>
                    <a:cubicBezTo>
                      <a:pt x="437" y="5499"/>
                      <a:pt x="433" y="4265"/>
                      <a:pt x="353" y="2745"/>
                    </a:cubicBezTo>
                    <a:cubicBezTo>
                      <a:pt x="274" y="1227"/>
                      <a:pt x="151" y="0"/>
                      <a:pt x="7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46"/>
              <p:cNvSpPr/>
              <p:nvPr/>
            </p:nvSpPr>
            <p:spPr>
              <a:xfrm>
                <a:off x="8417667" y="2255703"/>
                <a:ext cx="110882" cy="67611"/>
              </a:xfrm>
              <a:custGeom>
                <a:avLst/>
                <a:gdLst/>
                <a:ahLst/>
                <a:cxnLst/>
                <a:rect l="l" t="t" r="r" b="b"/>
                <a:pathLst>
                  <a:path w="5002" h="3050" extrusionOk="0">
                    <a:moveTo>
                      <a:pt x="52" y="1"/>
                    </a:moveTo>
                    <a:cubicBezTo>
                      <a:pt x="46" y="1"/>
                      <a:pt x="42" y="2"/>
                      <a:pt x="40" y="5"/>
                    </a:cubicBezTo>
                    <a:cubicBezTo>
                      <a:pt x="0" y="69"/>
                      <a:pt x="1071" y="801"/>
                      <a:pt x="2431" y="1640"/>
                    </a:cubicBezTo>
                    <a:cubicBezTo>
                      <a:pt x="3725" y="2440"/>
                      <a:pt x="4816" y="3050"/>
                      <a:pt x="4950" y="3050"/>
                    </a:cubicBezTo>
                    <a:cubicBezTo>
                      <a:pt x="4957" y="3050"/>
                      <a:pt x="4961" y="3048"/>
                      <a:pt x="4963" y="3045"/>
                    </a:cubicBezTo>
                    <a:cubicBezTo>
                      <a:pt x="5001" y="2982"/>
                      <a:pt x="3931" y="2252"/>
                      <a:pt x="2572" y="1412"/>
                    </a:cubicBezTo>
                    <a:cubicBezTo>
                      <a:pt x="1274" y="611"/>
                      <a:pt x="184" y="1"/>
                      <a:pt x="52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46"/>
              <p:cNvSpPr/>
              <p:nvPr/>
            </p:nvSpPr>
            <p:spPr>
              <a:xfrm>
                <a:off x="8050595" y="2784309"/>
                <a:ext cx="70315" cy="155926"/>
              </a:xfrm>
              <a:custGeom>
                <a:avLst/>
                <a:gdLst/>
                <a:ahLst/>
                <a:cxnLst/>
                <a:rect l="l" t="t" r="r" b="b"/>
                <a:pathLst>
                  <a:path w="3172" h="7034" extrusionOk="0">
                    <a:moveTo>
                      <a:pt x="3101" y="0"/>
                    </a:moveTo>
                    <a:cubicBezTo>
                      <a:pt x="3021" y="0"/>
                      <a:pt x="2292" y="1541"/>
                      <a:pt x="1462" y="3464"/>
                    </a:cubicBezTo>
                    <a:cubicBezTo>
                      <a:pt x="624" y="5405"/>
                      <a:pt x="0" y="7003"/>
                      <a:pt x="68" y="7033"/>
                    </a:cubicBezTo>
                    <a:cubicBezTo>
                      <a:pt x="69" y="7033"/>
                      <a:pt x="70" y="7033"/>
                      <a:pt x="70" y="7033"/>
                    </a:cubicBezTo>
                    <a:cubicBezTo>
                      <a:pt x="150" y="7033"/>
                      <a:pt x="879" y="5493"/>
                      <a:pt x="1709" y="3570"/>
                    </a:cubicBezTo>
                    <a:cubicBezTo>
                      <a:pt x="2546" y="1629"/>
                      <a:pt x="3171" y="30"/>
                      <a:pt x="3103" y="1"/>
                    </a:cubicBezTo>
                    <a:cubicBezTo>
                      <a:pt x="3103" y="1"/>
                      <a:pt x="3102" y="0"/>
                      <a:pt x="310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46"/>
              <p:cNvSpPr/>
              <p:nvPr/>
            </p:nvSpPr>
            <p:spPr>
              <a:xfrm>
                <a:off x="7861551" y="2979361"/>
                <a:ext cx="53512" cy="101172"/>
              </a:xfrm>
              <a:custGeom>
                <a:avLst/>
                <a:gdLst/>
                <a:ahLst/>
                <a:cxnLst/>
                <a:rect l="l" t="t" r="r" b="b"/>
                <a:pathLst>
                  <a:path w="2414" h="4564" extrusionOk="0">
                    <a:moveTo>
                      <a:pt x="70" y="0"/>
                    </a:moveTo>
                    <a:cubicBezTo>
                      <a:pt x="68" y="0"/>
                      <a:pt x="67" y="0"/>
                      <a:pt x="66" y="1"/>
                    </a:cubicBezTo>
                    <a:cubicBezTo>
                      <a:pt x="0" y="34"/>
                      <a:pt x="457" y="1083"/>
                      <a:pt x="1087" y="2342"/>
                    </a:cubicBezTo>
                    <a:cubicBezTo>
                      <a:pt x="1707" y="3581"/>
                      <a:pt x="2262" y="4563"/>
                      <a:pt x="2344" y="4563"/>
                    </a:cubicBezTo>
                    <a:cubicBezTo>
                      <a:pt x="2345" y="4563"/>
                      <a:pt x="2346" y="4563"/>
                      <a:pt x="2347" y="4563"/>
                    </a:cubicBezTo>
                    <a:cubicBezTo>
                      <a:pt x="2413" y="4529"/>
                      <a:pt x="1956" y="3482"/>
                      <a:pt x="1328" y="2222"/>
                    </a:cubicBezTo>
                    <a:cubicBezTo>
                      <a:pt x="708" y="982"/>
                      <a:pt x="151" y="0"/>
                      <a:pt x="7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46"/>
              <p:cNvSpPr/>
              <p:nvPr/>
            </p:nvSpPr>
            <p:spPr>
              <a:xfrm>
                <a:off x="7909920" y="3268957"/>
                <a:ext cx="119971" cy="18599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839" extrusionOk="0">
                    <a:moveTo>
                      <a:pt x="5339" y="1"/>
                    </a:moveTo>
                    <a:cubicBezTo>
                      <a:pt x="5094" y="1"/>
                      <a:pt x="4013" y="241"/>
                      <a:pt x="2700" y="425"/>
                    </a:cubicBezTo>
                    <a:cubicBezTo>
                      <a:pt x="1217" y="636"/>
                      <a:pt x="2" y="694"/>
                      <a:pt x="2" y="772"/>
                    </a:cubicBezTo>
                    <a:cubicBezTo>
                      <a:pt x="1" y="806"/>
                      <a:pt x="288" y="838"/>
                      <a:pt x="754" y="838"/>
                    </a:cubicBezTo>
                    <a:cubicBezTo>
                      <a:pt x="1254" y="838"/>
                      <a:pt x="1960" y="801"/>
                      <a:pt x="2738" y="691"/>
                    </a:cubicBezTo>
                    <a:cubicBezTo>
                      <a:pt x="4242" y="481"/>
                      <a:pt x="5411" y="80"/>
                      <a:pt x="5391" y="13"/>
                    </a:cubicBezTo>
                    <a:cubicBezTo>
                      <a:pt x="5388" y="5"/>
                      <a:pt x="5370" y="1"/>
                      <a:pt x="5339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46"/>
              <p:cNvSpPr/>
              <p:nvPr/>
            </p:nvSpPr>
            <p:spPr>
              <a:xfrm>
                <a:off x="8176573" y="2954045"/>
                <a:ext cx="49079" cy="108798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4908" extrusionOk="0">
                    <a:moveTo>
                      <a:pt x="2142" y="0"/>
                    </a:moveTo>
                    <a:cubicBezTo>
                      <a:pt x="2062" y="0"/>
                      <a:pt x="1549" y="1065"/>
                      <a:pt x="983" y="2402"/>
                    </a:cubicBezTo>
                    <a:cubicBezTo>
                      <a:pt x="409" y="3756"/>
                      <a:pt x="0" y="4878"/>
                      <a:pt x="68" y="4907"/>
                    </a:cubicBezTo>
                    <a:cubicBezTo>
                      <a:pt x="69" y="4908"/>
                      <a:pt x="70" y="4908"/>
                      <a:pt x="71" y="4908"/>
                    </a:cubicBezTo>
                    <a:cubicBezTo>
                      <a:pt x="150" y="4908"/>
                      <a:pt x="665" y="3844"/>
                      <a:pt x="1230" y="2506"/>
                    </a:cubicBezTo>
                    <a:cubicBezTo>
                      <a:pt x="1803" y="1152"/>
                      <a:pt x="2213" y="31"/>
                      <a:pt x="2145" y="1"/>
                    </a:cubicBezTo>
                    <a:cubicBezTo>
                      <a:pt x="2144" y="1"/>
                      <a:pt x="2143" y="0"/>
                      <a:pt x="214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46"/>
              <p:cNvSpPr/>
              <p:nvPr/>
            </p:nvSpPr>
            <p:spPr>
              <a:xfrm>
                <a:off x="7731605" y="3402095"/>
                <a:ext cx="86387" cy="96983"/>
              </a:xfrm>
              <a:custGeom>
                <a:avLst/>
                <a:gdLst/>
                <a:ahLst/>
                <a:cxnLst/>
                <a:rect l="l" t="t" r="r" b="b"/>
                <a:pathLst>
                  <a:path w="3897" h="4375" extrusionOk="0">
                    <a:moveTo>
                      <a:pt x="60" y="0"/>
                    </a:moveTo>
                    <a:cubicBezTo>
                      <a:pt x="57" y="0"/>
                      <a:pt x="55" y="1"/>
                      <a:pt x="53" y="3"/>
                    </a:cubicBezTo>
                    <a:cubicBezTo>
                      <a:pt x="1" y="62"/>
                      <a:pt x="931" y="962"/>
                      <a:pt x="1970" y="2167"/>
                    </a:cubicBezTo>
                    <a:cubicBezTo>
                      <a:pt x="2993" y="3344"/>
                      <a:pt x="3742" y="4374"/>
                      <a:pt x="3832" y="4374"/>
                    </a:cubicBezTo>
                    <a:cubicBezTo>
                      <a:pt x="3834" y="4374"/>
                      <a:pt x="3836" y="4374"/>
                      <a:pt x="3837" y="4373"/>
                    </a:cubicBezTo>
                    <a:cubicBezTo>
                      <a:pt x="3896" y="4337"/>
                      <a:pt x="3229" y="3208"/>
                      <a:pt x="2173" y="1991"/>
                    </a:cubicBezTo>
                    <a:cubicBezTo>
                      <a:pt x="1152" y="809"/>
                      <a:pt x="161" y="0"/>
                      <a:pt x="6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46"/>
              <p:cNvSpPr/>
              <p:nvPr/>
            </p:nvSpPr>
            <p:spPr>
              <a:xfrm>
                <a:off x="7684721" y="3029947"/>
                <a:ext cx="67855" cy="112057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5055" extrusionOk="0">
                    <a:moveTo>
                      <a:pt x="2993" y="1"/>
                    </a:moveTo>
                    <a:cubicBezTo>
                      <a:pt x="2909" y="1"/>
                      <a:pt x="2212" y="1088"/>
                      <a:pt x="1415" y="2459"/>
                    </a:cubicBezTo>
                    <a:cubicBezTo>
                      <a:pt x="605" y="3855"/>
                      <a:pt x="0" y="5016"/>
                      <a:pt x="65" y="5053"/>
                    </a:cubicBezTo>
                    <a:cubicBezTo>
                      <a:pt x="66" y="5054"/>
                      <a:pt x="67" y="5054"/>
                      <a:pt x="68" y="5054"/>
                    </a:cubicBezTo>
                    <a:cubicBezTo>
                      <a:pt x="152" y="5054"/>
                      <a:pt x="851" y="3967"/>
                      <a:pt x="1646" y="2594"/>
                    </a:cubicBezTo>
                    <a:cubicBezTo>
                      <a:pt x="2457" y="1200"/>
                      <a:pt x="3061" y="39"/>
                      <a:pt x="2997" y="2"/>
                    </a:cubicBezTo>
                    <a:cubicBezTo>
                      <a:pt x="2996" y="1"/>
                      <a:pt x="2994" y="1"/>
                      <a:pt x="299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46"/>
              <p:cNvSpPr/>
              <p:nvPr/>
            </p:nvSpPr>
            <p:spPr>
              <a:xfrm>
                <a:off x="7670977" y="2835494"/>
                <a:ext cx="127219" cy="33140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1495" extrusionOk="0">
                    <a:moveTo>
                      <a:pt x="69" y="0"/>
                    </a:moveTo>
                    <a:cubicBezTo>
                      <a:pt x="39" y="0"/>
                      <a:pt x="22" y="4"/>
                      <a:pt x="20" y="12"/>
                    </a:cubicBezTo>
                    <a:cubicBezTo>
                      <a:pt x="0" y="84"/>
                      <a:pt x="1262" y="471"/>
                      <a:pt x="2836" y="877"/>
                    </a:cubicBezTo>
                    <a:cubicBezTo>
                      <a:pt x="4239" y="1240"/>
                      <a:pt x="5418" y="1495"/>
                      <a:pt x="5671" y="1495"/>
                    </a:cubicBezTo>
                    <a:cubicBezTo>
                      <a:pt x="5701" y="1495"/>
                      <a:pt x="5719" y="1491"/>
                      <a:pt x="5721" y="1483"/>
                    </a:cubicBezTo>
                    <a:cubicBezTo>
                      <a:pt x="5739" y="1411"/>
                      <a:pt x="4478" y="1024"/>
                      <a:pt x="2903" y="618"/>
                    </a:cubicBezTo>
                    <a:cubicBezTo>
                      <a:pt x="1499" y="255"/>
                      <a:pt x="321" y="0"/>
                      <a:pt x="69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46"/>
              <p:cNvSpPr/>
              <p:nvPr/>
            </p:nvSpPr>
            <p:spPr>
              <a:xfrm>
                <a:off x="7793696" y="2536897"/>
                <a:ext cx="68387" cy="94766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4275" extrusionOk="0">
                    <a:moveTo>
                      <a:pt x="67" y="1"/>
                    </a:moveTo>
                    <a:cubicBezTo>
                      <a:pt x="65" y="1"/>
                      <a:pt x="64" y="1"/>
                      <a:pt x="62" y="2"/>
                    </a:cubicBezTo>
                    <a:cubicBezTo>
                      <a:pt x="1" y="39"/>
                      <a:pt x="549" y="1073"/>
                      <a:pt x="1369" y="2259"/>
                    </a:cubicBezTo>
                    <a:cubicBezTo>
                      <a:pt x="2169" y="3414"/>
                      <a:pt x="2930" y="4274"/>
                      <a:pt x="3020" y="4274"/>
                    </a:cubicBezTo>
                    <a:cubicBezTo>
                      <a:pt x="3022" y="4274"/>
                      <a:pt x="3024" y="4274"/>
                      <a:pt x="3025" y="4273"/>
                    </a:cubicBezTo>
                    <a:cubicBezTo>
                      <a:pt x="3085" y="4225"/>
                      <a:pt x="2407" y="3280"/>
                      <a:pt x="1590" y="2104"/>
                    </a:cubicBezTo>
                    <a:cubicBezTo>
                      <a:pt x="789" y="953"/>
                      <a:pt x="153" y="1"/>
                      <a:pt x="67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46"/>
              <p:cNvSpPr/>
              <p:nvPr/>
            </p:nvSpPr>
            <p:spPr>
              <a:xfrm>
                <a:off x="7605538" y="2520627"/>
                <a:ext cx="85212" cy="72377"/>
              </a:xfrm>
              <a:custGeom>
                <a:avLst/>
                <a:gdLst/>
                <a:ahLst/>
                <a:cxnLst/>
                <a:rect l="l" t="t" r="r" b="b"/>
                <a:pathLst>
                  <a:path w="3844" h="3265" extrusionOk="0">
                    <a:moveTo>
                      <a:pt x="3786" y="1"/>
                    </a:moveTo>
                    <a:cubicBezTo>
                      <a:pt x="3680" y="1"/>
                      <a:pt x="2829" y="666"/>
                      <a:pt x="1835" y="1532"/>
                    </a:cubicBezTo>
                    <a:cubicBezTo>
                      <a:pt x="800" y="2431"/>
                      <a:pt x="1" y="3205"/>
                      <a:pt x="48" y="3261"/>
                    </a:cubicBezTo>
                    <a:cubicBezTo>
                      <a:pt x="50" y="3264"/>
                      <a:pt x="54" y="3265"/>
                      <a:pt x="58" y="3265"/>
                    </a:cubicBezTo>
                    <a:cubicBezTo>
                      <a:pt x="166" y="3265"/>
                      <a:pt x="1016" y="2599"/>
                      <a:pt x="2010" y="1735"/>
                    </a:cubicBezTo>
                    <a:cubicBezTo>
                      <a:pt x="3045" y="835"/>
                      <a:pt x="3844" y="61"/>
                      <a:pt x="3795" y="4"/>
                    </a:cubicBezTo>
                    <a:cubicBezTo>
                      <a:pt x="3793" y="2"/>
                      <a:pt x="3790" y="1"/>
                      <a:pt x="3786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46"/>
              <p:cNvSpPr/>
              <p:nvPr/>
            </p:nvSpPr>
            <p:spPr>
              <a:xfrm>
                <a:off x="7676807" y="2235818"/>
                <a:ext cx="97293" cy="111414"/>
              </a:xfrm>
              <a:custGeom>
                <a:avLst/>
                <a:gdLst/>
                <a:ahLst/>
                <a:cxnLst/>
                <a:rect l="l" t="t" r="r" b="b"/>
                <a:pathLst>
                  <a:path w="4389" h="5026" extrusionOk="0">
                    <a:moveTo>
                      <a:pt x="64" y="1"/>
                    </a:moveTo>
                    <a:cubicBezTo>
                      <a:pt x="63" y="1"/>
                      <a:pt x="61" y="1"/>
                      <a:pt x="60" y="2"/>
                    </a:cubicBezTo>
                    <a:cubicBezTo>
                      <a:pt x="1" y="39"/>
                      <a:pt x="757" y="1327"/>
                      <a:pt x="1951" y="2723"/>
                    </a:cubicBezTo>
                    <a:cubicBezTo>
                      <a:pt x="3108" y="4087"/>
                      <a:pt x="4229" y="5026"/>
                      <a:pt x="4329" y="5026"/>
                    </a:cubicBezTo>
                    <a:cubicBezTo>
                      <a:pt x="4332" y="5026"/>
                      <a:pt x="4334" y="5025"/>
                      <a:pt x="4335" y="5024"/>
                    </a:cubicBezTo>
                    <a:cubicBezTo>
                      <a:pt x="4389" y="4966"/>
                      <a:pt x="3331" y="3935"/>
                      <a:pt x="2155" y="2550"/>
                    </a:cubicBezTo>
                    <a:cubicBezTo>
                      <a:pt x="995" y="1192"/>
                      <a:pt x="155" y="1"/>
                      <a:pt x="6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46"/>
              <p:cNvSpPr/>
              <p:nvPr/>
            </p:nvSpPr>
            <p:spPr>
              <a:xfrm>
                <a:off x="7934903" y="2293520"/>
                <a:ext cx="131010" cy="40145"/>
              </a:xfrm>
              <a:custGeom>
                <a:avLst/>
                <a:gdLst/>
                <a:ahLst/>
                <a:cxnLst/>
                <a:rect l="l" t="t" r="r" b="b"/>
                <a:pathLst>
                  <a:path w="5910" h="1811" extrusionOk="0">
                    <a:moveTo>
                      <a:pt x="5852" y="0"/>
                    </a:moveTo>
                    <a:cubicBezTo>
                      <a:pt x="5630" y="0"/>
                      <a:pt x="4394" y="326"/>
                      <a:pt x="2916" y="777"/>
                    </a:cubicBezTo>
                    <a:cubicBezTo>
                      <a:pt x="1297" y="1271"/>
                      <a:pt x="0" y="1730"/>
                      <a:pt x="22" y="1801"/>
                    </a:cubicBezTo>
                    <a:cubicBezTo>
                      <a:pt x="24" y="1807"/>
                      <a:pt x="36" y="1810"/>
                      <a:pt x="58" y="1810"/>
                    </a:cubicBezTo>
                    <a:cubicBezTo>
                      <a:pt x="280" y="1810"/>
                      <a:pt x="1517" y="1485"/>
                      <a:pt x="2994" y="1033"/>
                    </a:cubicBezTo>
                    <a:cubicBezTo>
                      <a:pt x="4615" y="539"/>
                      <a:pt x="5910" y="80"/>
                      <a:pt x="5888" y="10"/>
                    </a:cubicBezTo>
                    <a:cubicBezTo>
                      <a:pt x="5886" y="3"/>
                      <a:pt x="5874" y="0"/>
                      <a:pt x="585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46"/>
              <p:cNvSpPr/>
              <p:nvPr/>
            </p:nvSpPr>
            <p:spPr>
              <a:xfrm>
                <a:off x="7637393" y="1899538"/>
                <a:ext cx="21148" cy="115559"/>
              </a:xfrm>
              <a:custGeom>
                <a:avLst/>
                <a:gdLst/>
                <a:ahLst/>
                <a:cxnLst/>
                <a:rect l="l" t="t" r="r" b="b"/>
                <a:pathLst>
                  <a:path w="954" h="5213" extrusionOk="0">
                    <a:moveTo>
                      <a:pt x="80" y="0"/>
                    </a:moveTo>
                    <a:cubicBezTo>
                      <a:pt x="79" y="0"/>
                      <a:pt x="78" y="0"/>
                      <a:pt x="78" y="1"/>
                    </a:cubicBezTo>
                    <a:cubicBezTo>
                      <a:pt x="0" y="24"/>
                      <a:pt x="326" y="1158"/>
                      <a:pt x="502" y="2595"/>
                    </a:cubicBezTo>
                    <a:cubicBezTo>
                      <a:pt x="685" y="4028"/>
                      <a:pt x="649" y="5209"/>
                      <a:pt x="730" y="5213"/>
                    </a:cubicBezTo>
                    <a:cubicBezTo>
                      <a:pt x="730" y="5213"/>
                      <a:pt x="730" y="5213"/>
                      <a:pt x="730" y="5213"/>
                    </a:cubicBezTo>
                    <a:cubicBezTo>
                      <a:pt x="798" y="5213"/>
                      <a:pt x="954" y="4020"/>
                      <a:pt x="768" y="2561"/>
                    </a:cubicBezTo>
                    <a:cubicBezTo>
                      <a:pt x="590" y="1112"/>
                      <a:pt x="152" y="0"/>
                      <a:pt x="8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46"/>
              <p:cNvSpPr/>
              <p:nvPr/>
            </p:nvSpPr>
            <p:spPr>
              <a:xfrm>
                <a:off x="7213285" y="2844472"/>
                <a:ext cx="180421" cy="140741"/>
              </a:xfrm>
              <a:custGeom>
                <a:avLst/>
                <a:gdLst/>
                <a:ahLst/>
                <a:cxnLst/>
                <a:rect l="l" t="t" r="r" b="b"/>
                <a:pathLst>
                  <a:path w="8139" h="6349" extrusionOk="0">
                    <a:moveTo>
                      <a:pt x="8111" y="1"/>
                    </a:moveTo>
                    <a:cubicBezTo>
                      <a:pt x="8048" y="1"/>
                      <a:pt x="7549" y="269"/>
                      <a:pt x="6797" y="741"/>
                    </a:cubicBezTo>
                    <a:cubicBezTo>
                      <a:pt x="6005" y="1238"/>
                      <a:pt x="4938" y="1967"/>
                      <a:pt x="3816" y="2849"/>
                    </a:cubicBezTo>
                    <a:cubicBezTo>
                      <a:pt x="2692" y="3730"/>
                      <a:pt x="1729" y="4590"/>
                      <a:pt x="1056" y="5241"/>
                    </a:cubicBezTo>
                    <a:cubicBezTo>
                      <a:pt x="385" y="5890"/>
                      <a:pt x="0" y="6323"/>
                      <a:pt x="25" y="6347"/>
                    </a:cubicBezTo>
                    <a:cubicBezTo>
                      <a:pt x="26" y="6348"/>
                      <a:pt x="27" y="6348"/>
                      <a:pt x="29" y="6348"/>
                    </a:cubicBezTo>
                    <a:cubicBezTo>
                      <a:pt x="82" y="6348"/>
                      <a:pt x="508" y="5971"/>
                      <a:pt x="1185" y="5381"/>
                    </a:cubicBezTo>
                    <a:cubicBezTo>
                      <a:pt x="1887" y="4769"/>
                      <a:pt x="2864" y="3934"/>
                      <a:pt x="3980" y="3060"/>
                    </a:cubicBezTo>
                    <a:cubicBezTo>
                      <a:pt x="5098" y="2185"/>
                      <a:pt x="6141" y="1434"/>
                      <a:pt x="6902" y="899"/>
                    </a:cubicBezTo>
                    <a:cubicBezTo>
                      <a:pt x="7664" y="364"/>
                      <a:pt x="8138" y="38"/>
                      <a:pt x="8118" y="3"/>
                    </a:cubicBezTo>
                    <a:cubicBezTo>
                      <a:pt x="8117" y="2"/>
                      <a:pt x="8115" y="1"/>
                      <a:pt x="811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46"/>
              <p:cNvSpPr/>
              <p:nvPr/>
            </p:nvSpPr>
            <p:spPr>
              <a:xfrm>
                <a:off x="7280652" y="2626100"/>
                <a:ext cx="98246" cy="126643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5713" extrusionOk="0">
                    <a:moveTo>
                      <a:pt x="63" y="0"/>
                    </a:moveTo>
                    <a:cubicBezTo>
                      <a:pt x="61" y="0"/>
                      <a:pt x="59" y="1"/>
                      <a:pt x="58" y="2"/>
                    </a:cubicBezTo>
                    <a:cubicBezTo>
                      <a:pt x="0" y="56"/>
                      <a:pt x="1070" y="1254"/>
                      <a:pt x="2265" y="2830"/>
                    </a:cubicBezTo>
                    <a:cubicBezTo>
                      <a:pt x="3447" y="4378"/>
                      <a:pt x="4307" y="5713"/>
                      <a:pt x="4397" y="5713"/>
                    </a:cubicBezTo>
                    <a:cubicBezTo>
                      <a:pt x="4399" y="5713"/>
                      <a:pt x="4400" y="5712"/>
                      <a:pt x="4401" y="5712"/>
                    </a:cubicBezTo>
                    <a:cubicBezTo>
                      <a:pt x="4432" y="5694"/>
                      <a:pt x="4252" y="5330"/>
                      <a:pt x="3916" y="4772"/>
                    </a:cubicBezTo>
                    <a:cubicBezTo>
                      <a:pt x="3580" y="4212"/>
                      <a:pt x="3083" y="3460"/>
                      <a:pt x="2479" y="2666"/>
                    </a:cubicBezTo>
                    <a:cubicBezTo>
                      <a:pt x="1876" y="1874"/>
                      <a:pt x="1283" y="1193"/>
                      <a:pt x="835" y="719"/>
                    </a:cubicBezTo>
                    <a:cubicBezTo>
                      <a:pt x="403" y="266"/>
                      <a:pt x="109" y="0"/>
                      <a:pt x="63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46"/>
              <p:cNvSpPr/>
              <p:nvPr/>
            </p:nvSpPr>
            <p:spPr>
              <a:xfrm>
                <a:off x="7334984" y="2391057"/>
                <a:ext cx="113741" cy="62158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2804" extrusionOk="0">
                    <a:moveTo>
                      <a:pt x="5080" y="0"/>
                    </a:moveTo>
                    <a:cubicBezTo>
                      <a:pt x="4939" y="0"/>
                      <a:pt x="3826" y="553"/>
                      <a:pt x="2500" y="1285"/>
                    </a:cubicBezTo>
                    <a:cubicBezTo>
                      <a:pt x="1104" y="2056"/>
                      <a:pt x="0" y="2734"/>
                      <a:pt x="36" y="2798"/>
                    </a:cubicBezTo>
                    <a:cubicBezTo>
                      <a:pt x="38" y="2802"/>
                      <a:pt x="43" y="2804"/>
                      <a:pt x="51" y="2804"/>
                    </a:cubicBezTo>
                    <a:cubicBezTo>
                      <a:pt x="194" y="2804"/>
                      <a:pt x="1306" y="2250"/>
                      <a:pt x="2630" y="1520"/>
                    </a:cubicBezTo>
                    <a:cubicBezTo>
                      <a:pt x="4027" y="749"/>
                      <a:pt x="5130" y="70"/>
                      <a:pt x="5094" y="5"/>
                    </a:cubicBezTo>
                    <a:cubicBezTo>
                      <a:pt x="5092" y="2"/>
                      <a:pt x="5088" y="0"/>
                      <a:pt x="508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46"/>
              <p:cNvSpPr/>
              <p:nvPr/>
            </p:nvSpPr>
            <p:spPr>
              <a:xfrm>
                <a:off x="7271142" y="2102725"/>
                <a:ext cx="109020" cy="130655"/>
              </a:xfrm>
              <a:custGeom>
                <a:avLst/>
                <a:gdLst/>
                <a:ahLst/>
                <a:cxnLst/>
                <a:rect l="l" t="t" r="r" b="b"/>
                <a:pathLst>
                  <a:path w="4918" h="5894" extrusionOk="0">
                    <a:moveTo>
                      <a:pt x="35" y="1"/>
                    </a:moveTo>
                    <a:cubicBezTo>
                      <a:pt x="34" y="1"/>
                      <a:pt x="33" y="1"/>
                      <a:pt x="32" y="1"/>
                    </a:cubicBezTo>
                    <a:cubicBezTo>
                      <a:pt x="1" y="19"/>
                      <a:pt x="185" y="409"/>
                      <a:pt x="541" y="1006"/>
                    </a:cubicBezTo>
                    <a:cubicBezTo>
                      <a:pt x="898" y="1601"/>
                      <a:pt x="1437" y="2400"/>
                      <a:pt x="2112" y="3220"/>
                    </a:cubicBezTo>
                    <a:cubicBezTo>
                      <a:pt x="2788" y="4041"/>
                      <a:pt x="3463" y="4728"/>
                      <a:pt x="3977" y="5194"/>
                    </a:cubicBezTo>
                    <a:cubicBezTo>
                      <a:pt x="4468" y="5641"/>
                      <a:pt x="4806" y="5893"/>
                      <a:pt x="4857" y="5893"/>
                    </a:cubicBezTo>
                    <a:cubicBezTo>
                      <a:pt x="4859" y="5893"/>
                      <a:pt x="4861" y="5893"/>
                      <a:pt x="4862" y="5891"/>
                    </a:cubicBezTo>
                    <a:cubicBezTo>
                      <a:pt x="4917" y="5831"/>
                      <a:pt x="3649" y="4679"/>
                      <a:pt x="2321" y="3051"/>
                    </a:cubicBezTo>
                    <a:cubicBezTo>
                      <a:pt x="1002" y="1450"/>
                      <a:pt x="125" y="1"/>
                      <a:pt x="35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46"/>
              <p:cNvSpPr/>
              <p:nvPr/>
            </p:nvSpPr>
            <p:spPr>
              <a:xfrm>
                <a:off x="7496186" y="2132496"/>
                <a:ext cx="50431" cy="97515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4399" extrusionOk="0">
                    <a:moveTo>
                      <a:pt x="2204" y="0"/>
                    </a:moveTo>
                    <a:cubicBezTo>
                      <a:pt x="2124" y="0"/>
                      <a:pt x="1599" y="947"/>
                      <a:pt x="1017" y="2141"/>
                    </a:cubicBezTo>
                    <a:cubicBezTo>
                      <a:pt x="425" y="3355"/>
                      <a:pt x="1" y="4366"/>
                      <a:pt x="68" y="4398"/>
                    </a:cubicBezTo>
                    <a:cubicBezTo>
                      <a:pt x="69" y="4399"/>
                      <a:pt x="70" y="4399"/>
                      <a:pt x="71" y="4399"/>
                    </a:cubicBezTo>
                    <a:cubicBezTo>
                      <a:pt x="153" y="4399"/>
                      <a:pt x="677" y="3453"/>
                      <a:pt x="1258" y="2258"/>
                    </a:cubicBezTo>
                    <a:cubicBezTo>
                      <a:pt x="1850" y="1044"/>
                      <a:pt x="2274" y="33"/>
                      <a:pt x="2208" y="1"/>
                    </a:cubicBezTo>
                    <a:cubicBezTo>
                      <a:pt x="2206" y="1"/>
                      <a:pt x="2205" y="0"/>
                      <a:pt x="220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46"/>
              <p:cNvSpPr/>
              <p:nvPr/>
            </p:nvSpPr>
            <p:spPr>
              <a:xfrm>
                <a:off x="7439969" y="1894151"/>
                <a:ext cx="29328" cy="155195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7001" extrusionOk="0">
                    <a:moveTo>
                      <a:pt x="81" y="0"/>
                    </a:moveTo>
                    <a:cubicBezTo>
                      <a:pt x="80" y="0"/>
                      <a:pt x="80" y="0"/>
                      <a:pt x="79" y="1"/>
                    </a:cubicBezTo>
                    <a:cubicBezTo>
                      <a:pt x="1" y="29"/>
                      <a:pt x="578" y="1524"/>
                      <a:pt x="874" y="3461"/>
                    </a:cubicBezTo>
                    <a:cubicBezTo>
                      <a:pt x="1183" y="5395"/>
                      <a:pt x="1090" y="6997"/>
                      <a:pt x="1174" y="7000"/>
                    </a:cubicBezTo>
                    <a:cubicBezTo>
                      <a:pt x="1174" y="7000"/>
                      <a:pt x="1174" y="7000"/>
                      <a:pt x="1174" y="7000"/>
                    </a:cubicBezTo>
                    <a:cubicBezTo>
                      <a:pt x="1207" y="7000"/>
                      <a:pt x="1273" y="6603"/>
                      <a:pt x="1298" y="5955"/>
                    </a:cubicBezTo>
                    <a:cubicBezTo>
                      <a:pt x="1323" y="5305"/>
                      <a:pt x="1293" y="4403"/>
                      <a:pt x="1139" y="3420"/>
                    </a:cubicBezTo>
                    <a:cubicBezTo>
                      <a:pt x="984" y="2438"/>
                      <a:pt x="739" y="1570"/>
                      <a:pt x="518" y="957"/>
                    </a:cubicBezTo>
                    <a:cubicBezTo>
                      <a:pt x="299" y="356"/>
                      <a:pt x="118" y="0"/>
                      <a:pt x="8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46"/>
              <p:cNvSpPr/>
              <p:nvPr/>
            </p:nvSpPr>
            <p:spPr>
              <a:xfrm>
                <a:off x="7488716" y="2733080"/>
                <a:ext cx="14320" cy="227860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0279" extrusionOk="0">
                    <a:moveTo>
                      <a:pt x="40" y="1"/>
                    </a:moveTo>
                    <a:cubicBezTo>
                      <a:pt x="40" y="1"/>
                      <a:pt x="39" y="1"/>
                      <a:pt x="39" y="1"/>
                    </a:cubicBezTo>
                    <a:cubicBezTo>
                      <a:pt x="1" y="6"/>
                      <a:pt x="56" y="581"/>
                      <a:pt x="134" y="1508"/>
                    </a:cubicBezTo>
                    <a:cubicBezTo>
                      <a:pt x="213" y="2434"/>
                      <a:pt x="306" y="3718"/>
                      <a:pt x="340" y="5135"/>
                    </a:cubicBezTo>
                    <a:cubicBezTo>
                      <a:pt x="375" y="6553"/>
                      <a:pt x="348" y="7838"/>
                      <a:pt x="316" y="8768"/>
                    </a:cubicBezTo>
                    <a:cubicBezTo>
                      <a:pt x="284" y="9699"/>
                      <a:pt x="257" y="10275"/>
                      <a:pt x="297" y="10279"/>
                    </a:cubicBezTo>
                    <a:cubicBezTo>
                      <a:pt x="297" y="10279"/>
                      <a:pt x="297" y="10279"/>
                      <a:pt x="297" y="10279"/>
                    </a:cubicBezTo>
                    <a:cubicBezTo>
                      <a:pt x="331" y="10279"/>
                      <a:pt x="425" y="9707"/>
                      <a:pt x="506" y="8779"/>
                    </a:cubicBezTo>
                    <a:cubicBezTo>
                      <a:pt x="587" y="7848"/>
                      <a:pt x="645" y="6556"/>
                      <a:pt x="609" y="5128"/>
                    </a:cubicBezTo>
                    <a:cubicBezTo>
                      <a:pt x="572" y="3701"/>
                      <a:pt x="451" y="2414"/>
                      <a:pt x="324" y="1488"/>
                    </a:cubicBezTo>
                    <a:cubicBezTo>
                      <a:pt x="197" y="565"/>
                      <a:pt x="75" y="1"/>
                      <a:pt x="4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46"/>
              <p:cNvSpPr/>
              <p:nvPr/>
            </p:nvSpPr>
            <p:spPr>
              <a:xfrm>
                <a:off x="7368125" y="3175277"/>
                <a:ext cx="111037" cy="69938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3155" extrusionOk="0">
                    <a:moveTo>
                      <a:pt x="67" y="1"/>
                    </a:moveTo>
                    <a:cubicBezTo>
                      <a:pt x="39" y="1"/>
                      <a:pt x="25" y="4"/>
                      <a:pt x="24" y="11"/>
                    </a:cubicBezTo>
                    <a:cubicBezTo>
                      <a:pt x="1" y="92"/>
                      <a:pt x="1296" y="431"/>
                      <a:pt x="2660" y="1311"/>
                    </a:cubicBezTo>
                    <a:cubicBezTo>
                      <a:pt x="3998" y="2155"/>
                      <a:pt x="4844" y="3155"/>
                      <a:pt x="4945" y="3155"/>
                    </a:cubicBezTo>
                    <a:cubicBezTo>
                      <a:pt x="4948" y="3155"/>
                      <a:pt x="4950" y="3154"/>
                      <a:pt x="4952" y="3153"/>
                    </a:cubicBezTo>
                    <a:cubicBezTo>
                      <a:pt x="5009" y="3122"/>
                      <a:pt x="4223" y="1981"/>
                      <a:pt x="2806" y="1085"/>
                    </a:cubicBezTo>
                    <a:cubicBezTo>
                      <a:pt x="1538" y="270"/>
                      <a:pt x="309" y="1"/>
                      <a:pt x="67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46"/>
              <p:cNvSpPr/>
              <p:nvPr/>
            </p:nvSpPr>
            <p:spPr>
              <a:xfrm>
                <a:off x="7460408" y="3421336"/>
                <a:ext cx="161402" cy="82929"/>
              </a:xfrm>
              <a:custGeom>
                <a:avLst/>
                <a:gdLst/>
                <a:ahLst/>
                <a:cxnLst/>
                <a:rect l="l" t="t" r="r" b="b"/>
                <a:pathLst>
                  <a:path w="7281" h="3741" extrusionOk="0">
                    <a:moveTo>
                      <a:pt x="7235" y="0"/>
                    </a:moveTo>
                    <a:cubicBezTo>
                      <a:pt x="7082" y="0"/>
                      <a:pt x="5492" y="762"/>
                      <a:pt x="3580" y="1751"/>
                    </a:cubicBezTo>
                    <a:cubicBezTo>
                      <a:pt x="1588" y="2782"/>
                      <a:pt x="1" y="3671"/>
                      <a:pt x="35" y="3736"/>
                    </a:cubicBezTo>
                    <a:cubicBezTo>
                      <a:pt x="37" y="3739"/>
                      <a:pt x="41" y="3740"/>
                      <a:pt x="47" y="3740"/>
                    </a:cubicBezTo>
                    <a:cubicBezTo>
                      <a:pt x="199" y="3740"/>
                      <a:pt x="1789" y="2979"/>
                      <a:pt x="3703" y="1990"/>
                    </a:cubicBezTo>
                    <a:cubicBezTo>
                      <a:pt x="5694" y="960"/>
                      <a:pt x="7281" y="70"/>
                      <a:pt x="7246" y="4"/>
                    </a:cubicBezTo>
                    <a:cubicBezTo>
                      <a:pt x="7245" y="2"/>
                      <a:pt x="7241" y="0"/>
                      <a:pt x="7235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46"/>
              <p:cNvSpPr/>
              <p:nvPr/>
            </p:nvSpPr>
            <p:spPr>
              <a:xfrm>
                <a:off x="7105905" y="3348738"/>
                <a:ext cx="113586" cy="150828"/>
              </a:xfrm>
              <a:custGeom>
                <a:avLst/>
                <a:gdLst/>
                <a:ahLst/>
                <a:cxnLst/>
                <a:rect l="l" t="t" r="r" b="b"/>
                <a:pathLst>
                  <a:path w="5124" h="6804" extrusionOk="0">
                    <a:moveTo>
                      <a:pt x="63" y="0"/>
                    </a:moveTo>
                    <a:cubicBezTo>
                      <a:pt x="62" y="0"/>
                      <a:pt x="61" y="0"/>
                      <a:pt x="60" y="1"/>
                    </a:cubicBezTo>
                    <a:cubicBezTo>
                      <a:pt x="1" y="46"/>
                      <a:pt x="1072" y="1605"/>
                      <a:pt x="2453" y="3482"/>
                    </a:cubicBezTo>
                    <a:cubicBezTo>
                      <a:pt x="3815" y="5333"/>
                      <a:pt x="4970" y="6804"/>
                      <a:pt x="5061" y="6804"/>
                    </a:cubicBezTo>
                    <a:cubicBezTo>
                      <a:pt x="5062" y="6804"/>
                      <a:pt x="5063" y="6804"/>
                      <a:pt x="5064" y="6803"/>
                    </a:cubicBezTo>
                    <a:cubicBezTo>
                      <a:pt x="5123" y="6759"/>
                      <a:pt x="4052" y="5202"/>
                      <a:pt x="2671" y="3323"/>
                    </a:cubicBezTo>
                    <a:cubicBezTo>
                      <a:pt x="1308" y="1471"/>
                      <a:pt x="154" y="0"/>
                      <a:pt x="63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46"/>
              <p:cNvSpPr/>
              <p:nvPr/>
            </p:nvSpPr>
            <p:spPr>
              <a:xfrm>
                <a:off x="7090410" y="3014097"/>
                <a:ext cx="12480" cy="160138"/>
              </a:xfrm>
              <a:custGeom>
                <a:avLst/>
                <a:gdLst/>
                <a:ahLst/>
                <a:cxnLst/>
                <a:rect l="l" t="t" r="r" b="b"/>
                <a:pathLst>
                  <a:path w="563" h="7224" extrusionOk="0">
                    <a:moveTo>
                      <a:pt x="485" y="0"/>
                    </a:moveTo>
                    <a:cubicBezTo>
                      <a:pt x="450" y="0"/>
                      <a:pt x="364" y="397"/>
                      <a:pt x="274" y="1045"/>
                    </a:cubicBezTo>
                    <a:cubicBezTo>
                      <a:pt x="183" y="1695"/>
                      <a:pt x="93" y="2599"/>
                      <a:pt x="47" y="3600"/>
                    </a:cubicBezTo>
                    <a:cubicBezTo>
                      <a:pt x="0" y="4602"/>
                      <a:pt x="7" y="5510"/>
                      <a:pt x="36" y="6166"/>
                    </a:cubicBezTo>
                    <a:cubicBezTo>
                      <a:pt x="67" y="6820"/>
                      <a:pt x="116" y="7224"/>
                      <a:pt x="152" y="7224"/>
                    </a:cubicBezTo>
                    <a:cubicBezTo>
                      <a:pt x="152" y="7224"/>
                      <a:pt x="152" y="7224"/>
                      <a:pt x="152" y="7224"/>
                    </a:cubicBezTo>
                    <a:cubicBezTo>
                      <a:pt x="229" y="7221"/>
                      <a:pt x="220" y="5604"/>
                      <a:pt x="315" y="3613"/>
                    </a:cubicBezTo>
                    <a:cubicBezTo>
                      <a:pt x="405" y="1621"/>
                      <a:pt x="562" y="11"/>
                      <a:pt x="485" y="0"/>
                    </a:cubicBezTo>
                    <a:cubicBezTo>
                      <a:pt x="485" y="0"/>
                      <a:pt x="485" y="0"/>
                      <a:pt x="485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46"/>
              <p:cNvSpPr/>
              <p:nvPr/>
            </p:nvSpPr>
            <p:spPr>
              <a:xfrm>
                <a:off x="6828723" y="3621487"/>
                <a:ext cx="131963" cy="108111"/>
              </a:xfrm>
              <a:custGeom>
                <a:avLst/>
                <a:gdLst/>
                <a:ahLst/>
                <a:cxnLst/>
                <a:rect l="l" t="t" r="r" b="b"/>
                <a:pathLst>
                  <a:path w="5953" h="4877" extrusionOk="0">
                    <a:moveTo>
                      <a:pt x="55" y="1"/>
                    </a:moveTo>
                    <a:cubicBezTo>
                      <a:pt x="52" y="1"/>
                      <a:pt x="50" y="2"/>
                      <a:pt x="48" y="3"/>
                    </a:cubicBezTo>
                    <a:cubicBezTo>
                      <a:pt x="1" y="61"/>
                      <a:pt x="1274" y="1198"/>
                      <a:pt x="2891" y="2543"/>
                    </a:cubicBezTo>
                    <a:cubicBezTo>
                      <a:pt x="4466" y="3852"/>
                      <a:pt x="5787" y="4877"/>
                      <a:pt x="5900" y="4877"/>
                    </a:cubicBezTo>
                    <a:cubicBezTo>
                      <a:pt x="5903" y="4877"/>
                      <a:pt x="5905" y="4876"/>
                      <a:pt x="5906" y="4875"/>
                    </a:cubicBezTo>
                    <a:cubicBezTo>
                      <a:pt x="5953" y="4817"/>
                      <a:pt x="4681" y="3681"/>
                      <a:pt x="3063" y="2336"/>
                    </a:cubicBezTo>
                    <a:cubicBezTo>
                      <a:pt x="1487" y="1026"/>
                      <a:pt x="166" y="1"/>
                      <a:pt x="55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46"/>
              <p:cNvSpPr/>
              <p:nvPr/>
            </p:nvSpPr>
            <p:spPr>
              <a:xfrm>
                <a:off x="7033905" y="3533061"/>
                <a:ext cx="8291" cy="179446"/>
              </a:xfrm>
              <a:custGeom>
                <a:avLst/>
                <a:gdLst/>
                <a:ahLst/>
                <a:cxnLst/>
                <a:rect l="l" t="t" r="r" b="b"/>
                <a:pathLst>
                  <a:path w="374" h="8095" extrusionOk="0">
                    <a:moveTo>
                      <a:pt x="93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8" y="2"/>
                      <a:pt x="0" y="1816"/>
                      <a:pt x="53" y="4051"/>
                    </a:cubicBezTo>
                    <a:cubicBezTo>
                      <a:pt x="105" y="6284"/>
                      <a:pt x="207" y="8095"/>
                      <a:pt x="282" y="8095"/>
                    </a:cubicBezTo>
                    <a:cubicBezTo>
                      <a:pt x="282" y="8095"/>
                      <a:pt x="282" y="8095"/>
                      <a:pt x="282" y="8095"/>
                    </a:cubicBezTo>
                    <a:cubicBezTo>
                      <a:pt x="355" y="8093"/>
                      <a:pt x="373" y="6280"/>
                      <a:pt x="322" y="4044"/>
                    </a:cubicBezTo>
                    <a:cubicBezTo>
                      <a:pt x="269" y="1810"/>
                      <a:pt x="168" y="0"/>
                      <a:pt x="93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46"/>
              <p:cNvSpPr/>
              <p:nvPr/>
            </p:nvSpPr>
            <p:spPr>
              <a:xfrm>
                <a:off x="6937122" y="4013985"/>
                <a:ext cx="262242" cy="43116"/>
              </a:xfrm>
              <a:custGeom>
                <a:avLst/>
                <a:gdLst/>
                <a:ahLst/>
                <a:cxnLst/>
                <a:rect l="l" t="t" r="r" b="b"/>
                <a:pathLst>
                  <a:path w="11830" h="1945" extrusionOk="0">
                    <a:moveTo>
                      <a:pt x="3258" y="0"/>
                    </a:moveTo>
                    <a:cubicBezTo>
                      <a:pt x="2702" y="0"/>
                      <a:pt x="2195" y="23"/>
                      <a:pt x="1758" y="60"/>
                    </a:cubicBezTo>
                    <a:cubicBezTo>
                      <a:pt x="1211" y="105"/>
                      <a:pt x="769" y="159"/>
                      <a:pt x="468" y="215"/>
                    </a:cubicBezTo>
                    <a:cubicBezTo>
                      <a:pt x="166" y="268"/>
                      <a:pt x="0" y="307"/>
                      <a:pt x="3" y="325"/>
                    </a:cubicBezTo>
                    <a:cubicBezTo>
                      <a:pt x="4" y="334"/>
                      <a:pt x="34" y="338"/>
                      <a:pt x="90" y="338"/>
                    </a:cubicBezTo>
                    <a:cubicBezTo>
                      <a:pt x="305" y="338"/>
                      <a:pt x="906" y="281"/>
                      <a:pt x="1769" y="249"/>
                    </a:cubicBezTo>
                    <a:cubicBezTo>
                      <a:pt x="2087" y="236"/>
                      <a:pt x="2406" y="230"/>
                      <a:pt x="2724" y="230"/>
                    </a:cubicBezTo>
                    <a:cubicBezTo>
                      <a:pt x="5240" y="230"/>
                      <a:pt x="7742" y="622"/>
                      <a:pt x="10142" y="1393"/>
                    </a:cubicBezTo>
                    <a:cubicBezTo>
                      <a:pt x="11108" y="1702"/>
                      <a:pt x="11716" y="1944"/>
                      <a:pt x="11810" y="1944"/>
                    </a:cubicBezTo>
                    <a:cubicBezTo>
                      <a:pt x="11817" y="1944"/>
                      <a:pt x="11822" y="1943"/>
                      <a:pt x="11823" y="1940"/>
                    </a:cubicBezTo>
                    <a:cubicBezTo>
                      <a:pt x="11829" y="1923"/>
                      <a:pt x="11680" y="1842"/>
                      <a:pt x="11404" y="1710"/>
                    </a:cubicBezTo>
                    <a:cubicBezTo>
                      <a:pt x="11128" y="1575"/>
                      <a:pt x="10717" y="1404"/>
                      <a:pt x="10202" y="1213"/>
                    </a:cubicBezTo>
                    <a:cubicBezTo>
                      <a:pt x="9175" y="833"/>
                      <a:pt x="7705" y="416"/>
                      <a:pt x="6042" y="187"/>
                    </a:cubicBezTo>
                    <a:cubicBezTo>
                      <a:pt x="5043" y="52"/>
                      <a:pt x="4094" y="0"/>
                      <a:pt x="3258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46"/>
              <p:cNvSpPr/>
              <p:nvPr/>
            </p:nvSpPr>
            <p:spPr>
              <a:xfrm>
                <a:off x="7329642" y="4119768"/>
                <a:ext cx="151493" cy="150406"/>
              </a:xfrm>
              <a:custGeom>
                <a:avLst/>
                <a:gdLst/>
                <a:ahLst/>
                <a:cxnLst/>
                <a:rect l="l" t="t" r="r" b="b"/>
                <a:pathLst>
                  <a:path w="6834" h="6785" extrusionOk="0">
                    <a:moveTo>
                      <a:pt x="30" y="1"/>
                    </a:moveTo>
                    <a:cubicBezTo>
                      <a:pt x="28" y="1"/>
                      <a:pt x="26" y="1"/>
                      <a:pt x="25" y="2"/>
                    </a:cubicBezTo>
                    <a:cubicBezTo>
                      <a:pt x="1" y="35"/>
                      <a:pt x="411" y="382"/>
                      <a:pt x="1066" y="953"/>
                    </a:cubicBezTo>
                    <a:cubicBezTo>
                      <a:pt x="1720" y="1524"/>
                      <a:pt x="2610" y="2325"/>
                      <a:pt x="3545" y="3262"/>
                    </a:cubicBezTo>
                    <a:cubicBezTo>
                      <a:pt x="4481" y="4199"/>
                      <a:pt x="5284" y="5089"/>
                      <a:pt x="5855" y="5742"/>
                    </a:cubicBezTo>
                    <a:cubicBezTo>
                      <a:pt x="6410" y="6379"/>
                      <a:pt x="6754" y="6785"/>
                      <a:pt x="6802" y="6785"/>
                    </a:cubicBezTo>
                    <a:cubicBezTo>
                      <a:pt x="6803" y="6785"/>
                      <a:pt x="6804" y="6784"/>
                      <a:pt x="6805" y="6784"/>
                    </a:cubicBezTo>
                    <a:cubicBezTo>
                      <a:pt x="6833" y="6763"/>
                      <a:pt x="6538" y="6310"/>
                      <a:pt x="6001" y="5621"/>
                    </a:cubicBezTo>
                    <a:cubicBezTo>
                      <a:pt x="5465" y="4933"/>
                      <a:pt x="4679" y="4014"/>
                      <a:pt x="3737" y="3072"/>
                    </a:cubicBezTo>
                    <a:cubicBezTo>
                      <a:pt x="2793" y="2129"/>
                      <a:pt x="1876" y="1342"/>
                      <a:pt x="1188" y="806"/>
                    </a:cubicBezTo>
                    <a:cubicBezTo>
                      <a:pt x="528" y="293"/>
                      <a:pt x="84" y="1"/>
                      <a:pt x="3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46"/>
              <p:cNvSpPr/>
              <p:nvPr/>
            </p:nvSpPr>
            <p:spPr>
              <a:xfrm>
                <a:off x="7331925" y="3388218"/>
                <a:ext cx="56837" cy="135665"/>
              </a:xfrm>
              <a:custGeom>
                <a:avLst/>
                <a:gdLst/>
                <a:ahLst/>
                <a:cxnLst/>
                <a:rect l="l" t="t" r="r" b="b"/>
                <a:pathLst>
                  <a:path w="2564" h="6120" extrusionOk="0">
                    <a:moveTo>
                      <a:pt x="72" y="1"/>
                    </a:moveTo>
                    <a:cubicBezTo>
                      <a:pt x="71" y="1"/>
                      <a:pt x="71" y="1"/>
                      <a:pt x="70" y="1"/>
                    </a:cubicBezTo>
                    <a:cubicBezTo>
                      <a:pt x="1" y="30"/>
                      <a:pt x="488" y="1421"/>
                      <a:pt x="1158" y="3110"/>
                    </a:cubicBezTo>
                    <a:cubicBezTo>
                      <a:pt x="1820" y="4782"/>
                      <a:pt x="2414" y="6119"/>
                      <a:pt x="2492" y="6119"/>
                    </a:cubicBezTo>
                    <a:cubicBezTo>
                      <a:pt x="2493" y="6119"/>
                      <a:pt x="2493" y="6119"/>
                      <a:pt x="2494" y="6119"/>
                    </a:cubicBezTo>
                    <a:cubicBezTo>
                      <a:pt x="2564" y="6092"/>
                      <a:pt x="2078" y="4700"/>
                      <a:pt x="1408" y="3011"/>
                    </a:cubicBezTo>
                    <a:cubicBezTo>
                      <a:pt x="744" y="1339"/>
                      <a:pt x="151" y="1"/>
                      <a:pt x="72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46"/>
              <p:cNvSpPr/>
              <p:nvPr/>
            </p:nvSpPr>
            <p:spPr>
              <a:xfrm>
                <a:off x="6781528" y="2364434"/>
                <a:ext cx="146749" cy="97138"/>
              </a:xfrm>
              <a:custGeom>
                <a:avLst/>
                <a:gdLst/>
                <a:ahLst/>
                <a:cxnLst/>
                <a:rect l="l" t="t" r="r" b="b"/>
                <a:pathLst>
                  <a:path w="6620" h="4382" extrusionOk="0">
                    <a:moveTo>
                      <a:pt x="6589" y="0"/>
                    </a:moveTo>
                    <a:cubicBezTo>
                      <a:pt x="6479" y="0"/>
                      <a:pt x="5221" y="1211"/>
                      <a:pt x="3445" y="2387"/>
                    </a:cubicBezTo>
                    <a:cubicBezTo>
                      <a:pt x="1635" y="3601"/>
                      <a:pt x="0" y="4302"/>
                      <a:pt x="34" y="4378"/>
                    </a:cubicBezTo>
                    <a:cubicBezTo>
                      <a:pt x="35" y="4380"/>
                      <a:pt x="40" y="4382"/>
                      <a:pt x="48" y="4382"/>
                    </a:cubicBezTo>
                    <a:cubicBezTo>
                      <a:pt x="128" y="4382"/>
                      <a:pt x="534" y="4246"/>
                      <a:pt x="1132" y="3980"/>
                    </a:cubicBezTo>
                    <a:cubicBezTo>
                      <a:pt x="1790" y="3687"/>
                      <a:pt x="2678" y="3223"/>
                      <a:pt x="3595" y="2611"/>
                    </a:cubicBezTo>
                    <a:cubicBezTo>
                      <a:pt x="4512" y="1998"/>
                      <a:pt x="5281" y="1358"/>
                      <a:pt x="5805" y="863"/>
                    </a:cubicBezTo>
                    <a:cubicBezTo>
                      <a:pt x="6331" y="368"/>
                      <a:pt x="6619" y="27"/>
                      <a:pt x="6595" y="3"/>
                    </a:cubicBezTo>
                    <a:cubicBezTo>
                      <a:pt x="6594" y="1"/>
                      <a:pt x="6592" y="0"/>
                      <a:pt x="6589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46"/>
              <p:cNvSpPr/>
              <p:nvPr/>
            </p:nvSpPr>
            <p:spPr>
              <a:xfrm>
                <a:off x="6955055" y="2141429"/>
                <a:ext cx="8623" cy="10186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4595" extrusionOk="0">
                    <a:moveTo>
                      <a:pt x="304" y="1"/>
                    </a:moveTo>
                    <a:cubicBezTo>
                      <a:pt x="229" y="1"/>
                      <a:pt x="121" y="1025"/>
                      <a:pt x="61" y="2292"/>
                    </a:cubicBezTo>
                    <a:cubicBezTo>
                      <a:pt x="0" y="3560"/>
                      <a:pt x="12" y="4592"/>
                      <a:pt x="86" y="4594"/>
                    </a:cubicBezTo>
                    <a:cubicBezTo>
                      <a:pt x="87" y="4594"/>
                      <a:pt x="87" y="4594"/>
                      <a:pt x="87" y="4594"/>
                    </a:cubicBezTo>
                    <a:cubicBezTo>
                      <a:pt x="160" y="4594"/>
                      <a:pt x="269" y="3571"/>
                      <a:pt x="330" y="2304"/>
                    </a:cubicBezTo>
                    <a:cubicBezTo>
                      <a:pt x="389" y="1036"/>
                      <a:pt x="377" y="4"/>
                      <a:pt x="304" y="1"/>
                    </a:cubicBezTo>
                    <a:cubicBezTo>
                      <a:pt x="304" y="1"/>
                      <a:pt x="304" y="1"/>
                      <a:pt x="30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46"/>
              <p:cNvSpPr/>
              <p:nvPr/>
            </p:nvSpPr>
            <p:spPr>
              <a:xfrm>
                <a:off x="6611880" y="2291614"/>
                <a:ext cx="117754" cy="53645"/>
              </a:xfrm>
              <a:custGeom>
                <a:avLst/>
                <a:gdLst/>
                <a:ahLst/>
                <a:cxnLst/>
                <a:rect l="l" t="t" r="r" b="b"/>
                <a:pathLst>
                  <a:path w="5312" h="2420" extrusionOk="0">
                    <a:moveTo>
                      <a:pt x="50" y="1"/>
                    </a:moveTo>
                    <a:cubicBezTo>
                      <a:pt x="39" y="1"/>
                      <a:pt x="33" y="3"/>
                      <a:pt x="31" y="7"/>
                    </a:cubicBezTo>
                    <a:cubicBezTo>
                      <a:pt x="0" y="75"/>
                      <a:pt x="1150" y="668"/>
                      <a:pt x="2599" y="1333"/>
                    </a:cubicBezTo>
                    <a:cubicBezTo>
                      <a:pt x="3957" y="1955"/>
                      <a:pt x="5097" y="2419"/>
                      <a:pt x="5261" y="2419"/>
                    </a:cubicBezTo>
                    <a:cubicBezTo>
                      <a:pt x="5272" y="2419"/>
                      <a:pt x="5279" y="2417"/>
                      <a:pt x="5280" y="2413"/>
                    </a:cubicBezTo>
                    <a:cubicBezTo>
                      <a:pt x="5311" y="2346"/>
                      <a:pt x="4162" y="1752"/>
                      <a:pt x="2711" y="1088"/>
                    </a:cubicBezTo>
                    <a:cubicBezTo>
                      <a:pt x="1352" y="465"/>
                      <a:pt x="212" y="1"/>
                      <a:pt x="5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46"/>
              <p:cNvSpPr/>
              <p:nvPr/>
            </p:nvSpPr>
            <p:spPr>
              <a:xfrm>
                <a:off x="7134413" y="2063821"/>
                <a:ext cx="12968" cy="126133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690" extrusionOk="0">
                    <a:moveTo>
                      <a:pt x="510" y="1"/>
                    </a:moveTo>
                    <a:cubicBezTo>
                      <a:pt x="436" y="1"/>
                      <a:pt x="279" y="1268"/>
                      <a:pt x="159" y="2835"/>
                    </a:cubicBezTo>
                    <a:cubicBezTo>
                      <a:pt x="38" y="4406"/>
                      <a:pt x="1" y="5683"/>
                      <a:pt x="76" y="5689"/>
                    </a:cubicBezTo>
                    <a:cubicBezTo>
                      <a:pt x="76" y="5689"/>
                      <a:pt x="76" y="5689"/>
                      <a:pt x="76" y="5689"/>
                    </a:cubicBezTo>
                    <a:cubicBezTo>
                      <a:pt x="150" y="5689"/>
                      <a:pt x="307" y="4423"/>
                      <a:pt x="427" y="2856"/>
                    </a:cubicBezTo>
                    <a:cubicBezTo>
                      <a:pt x="548" y="1284"/>
                      <a:pt x="585" y="7"/>
                      <a:pt x="510" y="1"/>
                    </a:cubicBezTo>
                    <a:cubicBezTo>
                      <a:pt x="510" y="1"/>
                      <a:pt x="510" y="1"/>
                      <a:pt x="51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46"/>
              <p:cNvSpPr/>
              <p:nvPr/>
            </p:nvSpPr>
            <p:spPr>
              <a:xfrm>
                <a:off x="6485415" y="2514774"/>
                <a:ext cx="122941" cy="72931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3290" extrusionOk="0">
                    <a:moveTo>
                      <a:pt x="56" y="0"/>
                    </a:moveTo>
                    <a:cubicBezTo>
                      <a:pt x="52" y="0"/>
                      <a:pt x="49" y="1"/>
                      <a:pt x="48" y="3"/>
                    </a:cubicBezTo>
                    <a:cubicBezTo>
                      <a:pt x="0" y="49"/>
                      <a:pt x="1034" y="1079"/>
                      <a:pt x="2571" y="1996"/>
                    </a:cubicBezTo>
                    <a:cubicBezTo>
                      <a:pt x="4002" y="2860"/>
                      <a:pt x="5314" y="3290"/>
                      <a:pt x="5495" y="3290"/>
                    </a:cubicBezTo>
                    <a:cubicBezTo>
                      <a:pt x="5508" y="3290"/>
                      <a:pt x="5515" y="3288"/>
                      <a:pt x="5516" y="3284"/>
                    </a:cubicBezTo>
                    <a:cubicBezTo>
                      <a:pt x="5546" y="3208"/>
                      <a:pt x="4215" y="2674"/>
                      <a:pt x="2709" y="1766"/>
                    </a:cubicBezTo>
                    <a:cubicBezTo>
                      <a:pt x="1246" y="893"/>
                      <a:pt x="171" y="0"/>
                      <a:pt x="5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46"/>
              <p:cNvSpPr/>
              <p:nvPr/>
            </p:nvSpPr>
            <p:spPr>
              <a:xfrm>
                <a:off x="6334942" y="2354747"/>
                <a:ext cx="104276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5035" extrusionOk="0">
                    <a:moveTo>
                      <a:pt x="4643" y="1"/>
                    </a:moveTo>
                    <a:cubicBezTo>
                      <a:pt x="4546" y="1"/>
                      <a:pt x="3493" y="1068"/>
                      <a:pt x="2252" y="2428"/>
                    </a:cubicBezTo>
                    <a:cubicBezTo>
                      <a:pt x="984" y="3817"/>
                      <a:pt x="1" y="4983"/>
                      <a:pt x="55" y="5033"/>
                    </a:cubicBezTo>
                    <a:cubicBezTo>
                      <a:pt x="56" y="5034"/>
                      <a:pt x="58" y="5035"/>
                      <a:pt x="60" y="5035"/>
                    </a:cubicBezTo>
                    <a:cubicBezTo>
                      <a:pt x="159" y="5035"/>
                      <a:pt x="1211" y="3966"/>
                      <a:pt x="2452" y="2609"/>
                    </a:cubicBezTo>
                    <a:cubicBezTo>
                      <a:pt x="3720" y="1220"/>
                      <a:pt x="4704" y="52"/>
                      <a:pt x="4648" y="2"/>
                    </a:cubicBezTo>
                    <a:cubicBezTo>
                      <a:pt x="4647" y="1"/>
                      <a:pt x="4645" y="1"/>
                      <a:pt x="464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46"/>
              <p:cNvSpPr/>
              <p:nvPr/>
            </p:nvSpPr>
            <p:spPr>
              <a:xfrm>
                <a:off x="6325277" y="2073508"/>
                <a:ext cx="98978" cy="72909"/>
              </a:xfrm>
              <a:custGeom>
                <a:avLst/>
                <a:gdLst/>
                <a:ahLst/>
                <a:cxnLst/>
                <a:rect l="l" t="t" r="r" b="b"/>
                <a:pathLst>
                  <a:path w="4465" h="3289" extrusionOk="0">
                    <a:moveTo>
                      <a:pt x="61" y="0"/>
                    </a:moveTo>
                    <a:cubicBezTo>
                      <a:pt x="58" y="0"/>
                      <a:pt x="55" y="1"/>
                      <a:pt x="53" y="3"/>
                    </a:cubicBezTo>
                    <a:cubicBezTo>
                      <a:pt x="1" y="46"/>
                      <a:pt x="793" y="1016"/>
                      <a:pt x="2022" y="1934"/>
                    </a:cubicBezTo>
                    <a:cubicBezTo>
                      <a:pt x="3177" y="2806"/>
                      <a:pt x="4268" y="3289"/>
                      <a:pt x="4413" y="3289"/>
                    </a:cubicBezTo>
                    <a:cubicBezTo>
                      <a:pt x="4422" y="3289"/>
                      <a:pt x="4427" y="3287"/>
                      <a:pt x="4428" y="3283"/>
                    </a:cubicBezTo>
                    <a:cubicBezTo>
                      <a:pt x="4464" y="3212"/>
                      <a:pt x="3385" y="2626"/>
                      <a:pt x="2184" y="1719"/>
                    </a:cubicBezTo>
                    <a:cubicBezTo>
                      <a:pt x="1013" y="846"/>
                      <a:pt x="164" y="0"/>
                      <a:pt x="6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46"/>
              <p:cNvSpPr/>
              <p:nvPr/>
            </p:nvSpPr>
            <p:spPr>
              <a:xfrm>
                <a:off x="6262166" y="2189865"/>
                <a:ext cx="55884" cy="63177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2850" extrusionOk="0">
                    <a:moveTo>
                      <a:pt x="2456" y="0"/>
                    </a:moveTo>
                    <a:cubicBezTo>
                      <a:pt x="2363" y="0"/>
                      <a:pt x="1798" y="583"/>
                      <a:pt x="1158" y="1338"/>
                    </a:cubicBezTo>
                    <a:cubicBezTo>
                      <a:pt x="494" y="2124"/>
                      <a:pt x="0" y="2799"/>
                      <a:pt x="58" y="2847"/>
                    </a:cubicBezTo>
                    <a:cubicBezTo>
                      <a:pt x="60" y="2848"/>
                      <a:pt x="63" y="2849"/>
                      <a:pt x="67" y="2849"/>
                    </a:cubicBezTo>
                    <a:cubicBezTo>
                      <a:pt x="159" y="2849"/>
                      <a:pt x="724" y="2268"/>
                      <a:pt x="1364" y="1512"/>
                    </a:cubicBezTo>
                    <a:cubicBezTo>
                      <a:pt x="2027" y="727"/>
                      <a:pt x="2521" y="52"/>
                      <a:pt x="2464" y="3"/>
                    </a:cubicBezTo>
                    <a:cubicBezTo>
                      <a:pt x="2462" y="1"/>
                      <a:pt x="2459" y="0"/>
                      <a:pt x="245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46"/>
              <p:cNvSpPr/>
              <p:nvPr/>
            </p:nvSpPr>
            <p:spPr>
              <a:xfrm>
                <a:off x="6450368" y="1802799"/>
                <a:ext cx="96584" cy="114916"/>
              </a:xfrm>
              <a:custGeom>
                <a:avLst/>
                <a:gdLst/>
                <a:ahLst/>
                <a:cxnLst/>
                <a:rect l="l" t="t" r="r" b="b"/>
                <a:pathLst>
                  <a:path w="4357" h="5184" extrusionOk="0">
                    <a:moveTo>
                      <a:pt x="4294" y="1"/>
                    </a:moveTo>
                    <a:cubicBezTo>
                      <a:pt x="4202" y="1"/>
                      <a:pt x="3223" y="1105"/>
                      <a:pt x="2075" y="2508"/>
                    </a:cubicBezTo>
                    <a:cubicBezTo>
                      <a:pt x="903" y="3938"/>
                      <a:pt x="1" y="5135"/>
                      <a:pt x="59" y="5183"/>
                    </a:cubicBezTo>
                    <a:cubicBezTo>
                      <a:pt x="60" y="5183"/>
                      <a:pt x="61" y="5184"/>
                      <a:pt x="63" y="5184"/>
                    </a:cubicBezTo>
                    <a:cubicBezTo>
                      <a:pt x="156" y="5184"/>
                      <a:pt x="1136" y="4078"/>
                      <a:pt x="2282" y="2677"/>
                    </a:cubicBezTo>
                    <a:cubicBezTo>
                      <a:pt x="3454" y="1247"/>
                      <a:pt x="4356" y="49"/>
                      <a:pt x="4299" y="2"/>
                    </a:cubicBezTo>
                    <a:cubicBezTo>
                      <a:pt x="4297" y="1"/>
                      <a:pt x="4296" y="1"/>
                      <a:pt x="429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46"/>
              <p:cNvSpPr/>
              <p:nvPr/>
            </p:nvSpPr>
            <p:spPr>
              <a:xfrm>
                <a:off x="6255227" y="1740774"/>
                <a:ext cx="95342" cy="106138"/>
              </a:xfrm>
              <a:custGeom>
                <a:avLst/>
                <a:gdLst/>
                <a:ahLst/>
                <a:cxnLst/>
                <a:rect l="l" t="t" r="r" b="b"/>
                <a:pathLst>
                  <a:path w="4301" h="4788" extrusionOk="0">
                    <a:moveTo>
                      <a:pt x="61" y="0"/>
                    </a:moveTo>
                    <a:cubicBezTo>
                      <a:pt x="59" y="0"/>
                      <a:pt x="57" y="1"/>
                      <a:pt x="56" y="2"/>
                    </a:cubicBezTo>
                    <a:cubicBezTo>
                      <a:pt x="1" y="51"/>
                      <a:pt x="893" y="1162"/>
                      <a:pt x="2049" y="2483"/>
                    </a:cubicBezTo>
                    <a:cubicBezTo>
                      <a:pt x="3179" y="3773"/>
                      <a:pt x="4142" y="4788"/>
                      <a:pt x="4239" y="4788"/>
                    </a:cubicBezTo>
                    <a:cubicBezTo>
                      <a:pt x="4242" y="4788"/>
                      <a:pt x="4243" y="4787"/>
                      <a:pt x="4245" y="4786"/>
                    </a:cubicBezTo>
                    <a:cubicBezTo>
                      <a:pt x="4300" y="4738"/>
                      <a:pt x="3408" y="3627"/>
                      <a:pt x="2251" y="2305"/>
                    </a:cubicBezTo>
                    <a:cubicBezTo>
                      <a:pt x="1122" y="1015"/>
                      <a:pt x="156" y="0"/>
                      <a:pt x="6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46"/>
              <p:cNvSpPr/>
              <p:nvPr/>
            </p:nvSpPr>
            <p:spPr>
              <a:xfrm>
                <a:off x="6383045" y="1486890"/>
                <a:ext cx="6586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5035" extrusionOk="0">
                    <a:moveTo>
                      <a:pt x="68" y="1"/>
                    </a:moveTo>
                    <a:cubicBezTo>
                      <a:pt x="67" y="1"/>
                      <a:pt x="65" y="1"/>
                      <a:pt x="64" y="2"/>
                    </a:cubicBezTo>
                    <a:cubicBezTo>
                      <a:pt x="0" y="39"/>
                      <a:pt x="584" y="1195"/>
                      <a:pt x="1368" y="2584"/>
                    </a:cubicBezTo>
                    <a:cubicBezTo>
                      <a:pt x="2140" y="3950"/>
                      <a:pt x="2819" y="5035"/>
                      <a:pt x="2903" y="5035"/>
                    </a:cubicBezTo>
                    <a:cubicBezTo>
                      <a:pt x="2904" y="5035"/>
                      <a:pt x="2905" y="5034"/>
                      <a:pt x="2907" y="5034"/>
                    </a:cubicBezTo>
                    <a:cubicBezTo>
                      <a:pt x="2971" y="4998"/>
                      <a:pt x="2388" y="3842"/>
                      <a:pt x="1602" y="2451"/>
                    </a:cubicBezTo>
                    <a:cubicBezTo>
                      <a:pt x="831" y="1085"/>
                      <a:pt x="151" y="1"/>
                      <a:pt x="6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46"/>
              <p:cNvSpPr/>
              <p:nvPr/>
            </p:nvSpPr>
            <p:spPr>
              <a:xfrm>
                <a:off x="6441191" y="1326973"/>
                <a:ext cx="52648" cy="111259"/>
              </a:xfrm>
              <a:custGeom>
                <a:avLst/>
                <a:gdLst/>
                <a:ahLst/>
                <a:cxnLst/>
                <a:rect l="l" t="t" r="r" b="b"/>
                <a:pathLst>
                  <a:path w="2375" h="5019" extrusionOk="0">
                    <a:moveTo>
                      <a:pt x="2306" y="1"/>
                    </a:moveTo>
                    <a:cubicBezTo>
                      <a:pt x="2224" y="1"/>
                      <a:pt x="2008" y="1222"/>
                      <a:pt x="1387" y="2599"/>
                    </a:cubicBezTo>
                    <a:cubicBezTo>
                      <a:pt x="772" y="3988"/>
                      <a:pt x="1" y="4966"/>
                      <a:pt x="65" y="5016"/>
                    </a:cubicBezTo>
                    <a:cubicBezTo>
                      <a:pt x="66" y="5018"/>
                      <a:pt x="68" y="5018"/>
                      <a:pt x="70" y="5018"/>
                    </a:cubicBezTo>
                    <a:cubicBezTo>
                      <a:pt x="155" y="5018"/>
                      <a:pt x="1014" y="4102"/>
                      <a:pt x="1633" y="2708"/>
                    </a:cubicBezTo>
                    <a:cubicBezTo>
                      <a:pt x="2276" y="1283"/>
                      <a:pt x="2375" y="3"/>
                      <a:pt x="2308" y="1"/>
                    </a:cubicBezTo>
                    <a:cubicBezTo>
                      <a:pt x="2307" y="1"/>
                      <a:pt x="2307" y="1"/>
                      <a:pt x="2306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46"/>
              <p:cNvSpPr/>
              <p:nvPr/>
            </p:nvSpPr>
            <p:spPr>
              <a:xfrm>
                <a:off x="6250816" y="1302190"/>
                <a:ext cx="62246" cy="126488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5706" extrusionOk="0">
                    <a:moveTo>
                      <a:pt x="2739" y="1"/>
                    </a:moveTo>
                    <a:cubicBezTo>
                      <a:pt x="2693" y="1"/>
                      <a:pt x="2407" y="217"/>
                      <a:pt x="2026" y="628"/>
                    </a:cubicBezTo>
                    <a:cubicBezTo>
                      <a:pt x="1627" y="1060"/>
                      <a:pt x="1142" y="1727"/>
                      <a:pt x="766" y="2546"/>
                    </a:cubicBezTo>
                    <a:cubicBezTo>
                      <a:pt x="0" y="4195"/>
                      <a:pt x="67" y="5705"/>
                      <a:pt x="130" y="5705"/>
                    </a:cubicBezTo>
                    <a:cubicBezTo>
                      <a:pt x="130" y="5705"/>
                      <a:pt x="130" y="5705"/>
                      <a:pt x="130" y="5705"/>
                    </a:cubicBezTo>
                    <a:cubicBezTo>
                      <a:pt x="131" y="5705"/>
                      <a:pt x="131" y="5705"/>
                      <a:pt x="131" y="5705"/>
                    </a:cubicBezTo>
                    <a:cubicBezTo>
                      <a:pt x="217" y="5705"/>
                      <a:pt x="269" y="4249"/>
                      <a:pt x="1010" y="2658"/>
                    </a:cubicBezTo>
                    <a:cubicBezTo>
                      <a:pt x="1734" y="1053"/>
                      <a:pt x="2808" y="62"/>
                      <a:pt x="2744" y="3"/>
                    </a:cubicBezTo>
                    <a:cubicBezTo>
                      <a:pt x="2743" y="2"/>
                      <a:pt x="2741" y="1"/>
                      <a:pt x="2739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46"/>
              <p:cNvSpPr/>
              <p:nvPr/>
            </p:nvSpPr>
            <p:spPr>
              <a:xfrm>
                <a:off x="7895622" y="788746"/>
                <a:ext cx="876126" cy="439958"/>
              </a:xfrm>
              <a:custGeom>
                <a:avLst/>
                <a:gdLst/>
                <a:ahLst/>
                <a:cxnLst/>
                <a:rect l="l" t="t" r="r" b="b"/>
                <a:pathLst>
                  <a:path w="39523" h="19847" extrusionOk="0">
                    <a:moveTo>
                      <a:pt x="21135" y="0"/>
                    </a:moveTo>
                    <a:cubicBezTo>
                      <a:pt x="19544" y="0"/>
                      <a:pt x="17953" y="339"/>
                      <a:pt x="16506" y="1000"/>
                    </a:cubicBezTo>
                    <a:cubicBezTo>
                      <a:pt x="15109" y="1638"/>
                      <a:pt x="13771" y="2586"/>
                      <a:pt x="12236" y="2631"/>
                    </a:cubicBezTo>
                    <a:cubicBezTo>
                      <a:pt x="12196" y="2632"/>
                      <a:pt x="12157" y="2632"/>
                      <a:pt x="12118" y="2632"/>
                    </a:cubicBezTo>
                    <a:cubicBezTo>
                      <a:pt x="10833" y="2632"/>
                      <a:pt x="9619" y="2015"/>
                      <a:pt x="8340" y="1849"/>
                    </a:cubicBezTo>
                    <a:cubicBezTo>
                      <a:pt x="8111" y="1819"/>
                      <a:pt x="7882" y="1805"/>
                      <a:pt x="7653" y="1805"/>
                    </a:cubicBezTo>
                    <a:cubicBezTo>
                      <a:pt x="5750" y="1805"/>
                      <a:pt x="3886" y="2798"/>
                      <a:pt x="2633" y="4251"/>
                    </a:cubicBezTo>
                    <a:cubicBezTo>
                      <a:pt x="1227" y="5879"/>
                      <a:pt x="515" y="8013"/>
                      <a:pt x="257" y="10149"/>
                    </a:cubicBezTo>
                    <a:cubicBezTo>
                      <a:pt x="0" y="12285"/>
                      <a:pt x="167" y="14445"/>
                      <a:pt x="335" y="16590"/>
                    </a:cubicBezTo>
                    <a:lnTo>
                      <a:pt x="28564" y="18198"/>
                    </a:lnTo>
                    <a:cubicBezTo>
                      <a:pt x="29731" y="19081"/>
                      <a:pt x="31374" y="19485"/>
                      <a:pt x="32811" y="19759"/>
                    </a:cubicBezTo>
                    <a:cubicBezTo>
                      <a:pt x="33120" y="19818"/>
                      <a:pt x="33464" y="19847"/>
                      <a:pt x="33826" y="19847"/>
                    </a:cubicBezTo>
                    <a:cubicBezTo>
                      <a:pt x="35148" y="19847"/>
                      <a:pt x="36706" y="19466"/>
                      <a:pt x="37633" y="18788"/>
                    </a:cubicBezTo>
                    <a:cubicBezTo>
                      <a:pt x="38815" y="17927"/>
                      <a:pt x="39523" y="16372"/>
                      <a:pt x="39180" y="14948"/>
                    </a:cubicBezTo>
                    <a:cubicBezTo>
                      <a:pt x="38876" y="13680"/>
                      <a:pt x="37647" y="12665"/>
                      <a:pt x="36368" y="12665"/>
                    </a:cubicBezTo>
                    <a:cubicBezTo>
                      <a:pt x="36212" y="12665"/>
                      <a:pt x="36056" y="12680"/>
                      <a:pt x="35900" y="12712"/>
                    </a:cubicBezTo>
                    <a:cubicBezTo>
                      <a:pt x="37002" y="11620"/>
                      <a:pt x="37058" y="9749"/>
                      <a:pt x="36286" y="8404"/>
                    </a:cubicBezTo>
                    <a:cubicBezTo>
                      <a:pt x="35513" y="7058"/>
                      <a:pt x="34072" y="6203"/>
                      <a:pt x="32574" y="5801"/>
                    </a:cubicBezTo>
                    <a:cubicBezTo>
                      <a:pt x="31077" y="5398"/>
                      <a:pt x="29504" y="5396"/>
                      <a:pt x="27953" y="5396"/>
                    </a:cubicBezTo>
                    <a:cubicBezTo>
                      <a:pt x="28267" y="4174"/>
                      <a:pt x="27760" y="2841"/>
                      <a:pt x="26874" y="1945"/>
                    </a:cubicBezTo>
                    <a:cubicBezTo>
                      <a:pt x="25988" y="1049"/>
                      <a:pt x="24774" y="541"/>
                      <a:pt x="23545" y="266"/>
                    </a:cubicBezTo>
                    <a:cubicBezTo>
                      <a:pt x="22754" y="88"/>
                      <a:pt x="21944" y="0"/>
                      <a:pt x="211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46"/>
              <p:cNvSpPr/>
              <p:nvPr/>
            </p:nvSpPr>
            <p:spPr>
              <a:xfrm>
                <a:off x="7665014" y="996921"/>
                <a:ext cx="974550" cy="1244971"/>
              </a:xfrm>
              <a:custGeom>
                <a:avLst/>
                <a:gdLst/>
                <a:ahLst/>
                <a:cxnLst/>
                <a:rect l="l" t="t" r="r" b="b"/>
                <a:pathLst>
                  <a:path w="43963" h="56162" extrusionOk="0">
                    <a:moveTo>
                      <a:pt x="23927" y="1"/>
                    </a:moveTo>
                    <a:cubicBezTo>
                      <a:pt x="20642" y="1"/>
                      <a:pt x="17334" y="540"/>
                      <a:pt x="14133" y="1644"/>
                    </a:cubicBezTo>
                    <a:lnTo>
                      <a:pt x="12604" y="2171"/>
                    </a:lnTo>
                    <a:lnTo>
                      <a:pt x="1649" y="42074"/>
                    </a:lnTo>
                    <a:cubicBezTo>
                      <a:pt x="1" y="48075"/>
                      <a:pt x="3590" y="54261"/>
                      <a:pt x="9616" y="55809"/>
                    </a:cubicBezTo>
                    <a:cubicBezTo>
                      <a:pt x="10546" y="56048"/>
                      <a:pt x="11478" y="56162"/>
                      <a:pt x="12396" y="56162"/>
                    </a:cubicBezTo>
                    <a:cubicBezTo>
                      <a:pt x="17329" y="56162"/>
                      <a:pt x="21836" y="52861"/>
                      <a:pt x="23154" y="47872"/>
                    </a:cubicBezTo>
                    <a:cubicBezTo>
                      <a:pt x="24026" y="44568"/>
                      <a:pt x="24736" y="41798"/>
                      <a:pt x="24736" y="41798"/>
                    </a:cubicBezTo>
                    <a:cubicBezTo>
                      <a:pt x="24736" y="41798"/>
                      <a:pt x="25345" y="41902"/>
                      <a:pt x="26293" y="41902"/>
                    </a:cubicBezTo>
                    <a:cubicBezTo>
                      <a:pt x="28912" y="41902"/>
                      <a:pt x="34119" y="41106"/>
                      <a:pt x="36214" y="35113"/>
                    </a:cubicBezTo>
                    <a:cubicBezTo>
                      <a:pt x="39066" y="26950"/>
                      <a:pt x="43962" y="7653"/>
                      <a:pt x="43962" y="7653"/>
                    </a:cubicBezTo>
                    <a:cubicBezTo>
                      <a:pt x="38367" y="2649"/>
                      <a:pt x="31207" y="1"/>
                      <a:pt x="239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46"/>
              <p:cNvSpPr/>
              <p:nvPr/>
            </p:nvSpPr>
            <p:spPr>
              <a:xfrm>
                <a:off x="8000275" y="1774136"/>
                <a:ext cx="214293" cy="194054"/>
              </a:xfrm>
              <a:custGeom>
                <a:avLst/>
                <a:gdLst/>
                <a:ahLst/>
                <a:cxnLst/>
                <a:rect l="l" t="t" r="r" b="b"/>
                <a:pathLst>
                  <a:path w="9667" h="8754" extrusionOk="0">
                    <a:moveTo>
                      <a:pt x="0" y="0"/>
                    </a:moveTo>
                    <a:cubicBezTo>
                      <a:pt x="0" y="1"/>
                      <a:pt x="547" y="6747"/>
                      <a:pt x="8972" y="8753"/>
                    </a:cubicBezTo>
                    <a:lnTo>
                      <a:pt x="9666" y="6623"/>
                    </a:lnTo>
                    <a:cubicBezTo>
                      <a:pt x="9666" y="6623"/>
                      <a:pt x="4344" y="5305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46"/>
              <p:cNvSpPr/>
              <p:nvPr/>
            </p:nvSpPr>
            <p:spPr>
              <a:xfrm>
                <a:off x="7719080" y="1215537"/>
                <a:ext cx="184567" cy="206446"/>
              </a:xfrm>
              <a:custGeom>
                <a:avLst/>
                <a:gdLst/>
                <a:ahLst/>
                <a:cxnLst/>
                <a:rect l="l" t="t" r="r" b="b"/>
                <a:pathLst>
                  <a:path w="8326" h="9313" extrusionOk="0">
                    <a:moveTo>
                      <a:pt x="5067" y="1"/>
                    </a:moveTo>
                    <a:cubicBezTo>
                      <a:pt x="3728" y="1"/>
                      <a:pt x="2314" y="709"/>
                      <a:pt x="1552" y="3245"/>
                    </a:cubicBezTo>
                    <a:cubicBezTo>
                      <a:pt x="1" y="8405"/>
                      <a:pt x="4873" y="9313"/>
                      <a:pt x="5797" y="9313"/>
                    </a:cubicBezTo>
                    <a:cubicBezTo>
                      <a:pt x="5887" y="9313"/>
                      <a:pt x="5940" y="9304"/>
                      <a:pt x="5945" y="9290"/>
                    </a:cubicBezTo>
                    <a:cubicBezTo>
                      <a:pt x="6004" y="9130"/>
                      <a:pt x="8326" y="1138"/>
                      <a:pt x="8326" y="1138"/>
                    </a:cubicBezTo>
                    <a:cubicBezTo>
                      <a:pt x="8260" y="1079"/>
                      <a:pt x="6720" y="1"/>
                      <a:pt x="5067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46"/>
              <p:cNvSpPr/>
              <p:nvPr/>
            </p:nvSpPr>
            <p:spPr>
              <a:xfrm>
                <a:off x="7777425" y="1254995"/>
                <a:ext cx="67544" cy="113564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5123" extrusionOk="0">
                    <a:moveTo>
                      <a:pt x="2231" y="1"/>
                    </a:moveTo>
                    <a:cubicBezTo>
                      <a:pt x="1835" y="1"/>
                      <a:pt x="1413" y="257"/>
                      <a:pt x="1124" y="590"/>
                    </a:cubicBezTo>
                    <a:cubicBezTo>
                      <a:pt x="764" y="970"/>
                      <a:pt x="465" y="1482"/>
                      <a:pt x="308" y="2066"/>
                    </a:cubicBezTo>
                    <a:cubicBezTo>
                      <a:pt x="0" y="3218"/>
                      <a:pt x="264" y="4461"/>
                      <a:pt x="1012" y="4944"/>
                    </a:cubicBezTo>
                    <a:cubicBezTo>
                      <a:pt x="1227" y="5075"/>
                      <a:pt x="1443" y="5123"/>
                      <a:pt x="1627" y="5123"/>
                    </a:cubicBezTo>
                    <a:cubicBezTo>
                      <a:pt x="1757" y="5123"/>
                      <a:pt x="1872" y="5099"/>
                      <a:pt x="1959" y="5065"/>
                    </a:cubicBezTo>
                    <a:cubicBezTo>
                      <a:pt x="2176" y="4978"/>
                      <a:pt x="2244" y="4861"/>
                      <a:pt x="2228" y="4844"/>
                    </a:cubicBezTo>
                    <a:cubicBezTo>
                      <a:pt x="2225" y="4840"/>
                      <a:pt x="2220" y="4838"/>
                      <a:pt x="2212" y="4838"/>
                    </a:cubicBezTo>
                    <a:cubicBezTo>
                      <a:pt x="2174" y="4838"/>
                      <a:pt x="2078" y="4888"/>
                      <a:pt x="1919" y="4909"/>
                    </a:cubicBezTo>
                    <a:cubicBezTo>
                      <a:pt x="1884" y="4914"/>
                      <a:pt x="1845" y="4917"/>
                      <a:pt x="1804" y="4917"/>
                    </a:cubicBezTo>
                    <a:cubicBezTo>
                      <a:pt x="1624" y="4917"/>
                      <a:pt x="1390" y="4865"/>
                      <a:pt x="1177" y="4704"/>
                    </a:cubicBezTo>
                    <a:cubicBezTo>
                      <a:pt x="645" y="4304"/>
                      <a:pt x="426" y="3203"/>
                      <a:pt x="705" y="2174"/>
                    </a:cubicBezTo>
                    <a:cubicBezTo>
                      <a:pt x="836" y="1684"/>
                      <a:pt x="1077" y="1230"/>
                      <a:pt x="1406" y="844"/>
                    </a:cubicBezTo>
                    <a:cubicBezTo>
                      <a:pt x="1681" y="509"/>
                      <a:pt x="2005" y="305"/>
                      <a:pt x="2304" y="305"/>
                    </a:cubicBezTo>
                    <a:cubicBezTo>
                      <a:pt x="2328" y="305"/>
                      <a:pt x="2352" y="307"/>
                      <a:pt x="2376" y="309"/>
                    </a:cubicBezTo>
                    <a:cubicBezTo>
                      <a:pt x="2696" y="330"/>
                      <a:pt x="2855" y="576"/>
                      <a:pt x="2877" y="756"/>
                    </a:cubicBezTo>
                    <a:cubicBezTo>
                      <a:pt x="2906" y="937"/>
                      <a:pt x="2835" y="1039"/>
                      <a:pt x="2862" y="1058"/>
                    </a:cubicBezTo>
                    <a:cubicBezTo>
                      <a:pt x="2863" y="1059"/>
                      <a:pt x="2865" y="1060"/>
                      <a:pt x="2868" y="1060"/>
                    </a:cubicBezTo>
                    <a:cubicBezTo>
                      <a:pt x="2898" y="1060"/>
                      <a:pt x="3014" y="976"/>
                      <a:pt x="3037" y="752"/>
                    </a:cubicBezTo>
                    <a:cubicBezTo>
                      <a:pt x="3047" y="603"/>
                      <a:pt x="3006" y="453"/>
                      <a:pt x="2921" y="330"/>
                    </a:cubicBezTo>
                    <a:cubicBezTo>
                      <a:pt x="2818" y="178"/>
                      <a:pt x="2635" y="62"/>
                      <a:pt x="2418" y="21"/>
                    </a:cubicBezTo>
                    <a:cubicBezTo>
                      <a:pt x="2357" y="7"/>
                      <a:pt x="2294" y="1"/>
                      <a:pt x="22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46"/>
              <p:cNvSpPr/>
              <p:nvPr/>
            </p:nvSpPr>
            <p:spPr>
              <a:xfrm>
                <a:off x="8428662" y="1394695"/>
                <a:ext cx="60938" cy="52293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359" extrusionOk="0">
                    <a:moveTo>
                      <a:pt x="1364" y="1"/>
                    </a:moveTo>
                    <a:cubicBezTo>
                      <a:pt x="830" y="1"/>
                      <a:pt x="339" y="335"/>
                      <a:pt x="186" y="852"/>
                    </a:cubicBezTo>
                    <a:cubicBezTo>
                      <a:pt x="0" y="1477"/>
                      <a:pt x="381" y="2130"/>
                      <a:pt x="1038" y="2311"/>
                    </a:cubicBezTo>
                    <a:cubicBezTo>
                      <a:pt x="1154" y="2344"/>
                      <a:pt x="1271" y="2359"/>
                      <a:pt x="1385" y="2359"/>
                    </a:cubicBezTo>
                    <a:cubicBezTo>
                      <a:pt x="1920" y="2359"/>
                      <a:pt x="2410" y="2025"/>
                      <a:pt x="2562" y="1510"/>
                    </a:cubicBezTo>
                    <a:cubicBezTo>
                      <a:pt x="2749" y="884"/>
                      <a:pt x="2365" y="229"/>
                      <a:pt x="1710" y="48"/>
                    </a:cubicBezTo>
                    <a:cubicBezTo>
                      <a:pt x="1594" y="16"/>
                      <a:pt x="1478" y="1"/>
                      <a:pt x="13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46"/>
              <p:cNvSpPr/>
              <p:nvPr/>
            </p:nvSpPr>
            <p:spPr>
              <a:xfrm>
                <a:off x="8416337" y="1362330"/>
                <a:ext cx="105140" cy="48502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2188" extrusionOk="0">
                    <a:moveTo>
                      <a:pt x="1664" y="1"/>
                    </a:moveTo>
                    <a:cubicBezTo>
                      <a:pt x="1309" y="1"/>
                      <a:pt x="991" y="55"/>
                      <a:pt x="742" y="134"/>
                    </a:cubicBezTo>
                    <a:cubicBezTo>
                      <a:pt x="241" y="293"/>
                      <a:pt x="1" y="519"/>
                      <a:pt x="45" y="610"/>
                    </a:cubicBezTo>
                    <a:cubicBezTo>
                      <a:pt x="69" y="667"/>
                      <a:pt x="179" y="680"/>
                      <a:pt x="353" y="680"/>
                    </a:cubicBezTo>
                    <a:cubicBezTo>
                      <a:pt x="505" y="680"/>
                      <a:pt x="706" y="670"/>
                      <a:pt x="942" y="670"/>
                    </a:cubicBezTo>
                    <a:cubicBezTo>
                      <a:pt x="1382" y="670"/>
                      <a:pt x="1941" y="706"/>
                      <a:pt x="2525" y="909"/>
                    </a:cubicBezTo>
                    <a:cubicBezTo>
                      <a:pt x="3721" y="1308"/>
                      <a:pt x="4382" y="2187"/>
                      <a:pt x="4615" y="2187"/>
                    </a:cubicBezTo>
                    <a:cubicBezTo>
                      <a:pt x="4627" y="2187"/>
                      <a:pt x="4639" y="2184"/>
                      <a:pt x="4649" y="2179"/>
                    </a:cubicBezTo>
                    <a:cubicBezTo>
                      <a:pt x="4742" y="2134"/>
                      <a:pt x="4704" y="1814"/>
                      <a:pt x="4417" y="1387"/>
                    </a:cubicBezTo>
                    <a:cubicBezTo>
                      <a:pt x="4137" y="964"/>
                      <a:pt x="3573" y="452"/>
                      <a:pt x="2790" y="186"/>
                    </a:cubicBezTo>
                    <a:cubicBezTo>
                      <a:pt x="2401" y="53"/>
                      <a:pt x="2015" y="1"/>
                      <a:pt x="16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46"/>
              <p:cNvSpPr/>
              <p:nvPr/>
            </p:nvSpPr>
            <p:spPr>
              <a:xfrm>
                <a:off x="8154206" y="1302567"/>
                <a:ext cx="60961" cy="52315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2360" extrusionOk="0">
                    <a:moveTo>
                      <a:pt x="1366" y="1"/>
                    </a:moveTo>
                    <a:cubicBezTo>
                      <a:pt x="831" y="1"/>
                      <a:pt x="340" y="335"/>
                      <a:pt x="186" y="851"/>
                    </a:cubicBezTo>
                    <a:cubicBezTo>
                      <a:pt x="1" y="1477"/>
                      <a:pt x="381" y="2129"/>
                      <a:pt x="1039" y="2312"/>
                    </a:cubicBezTo>
                    <a:cubicBezTo>
                      <a:pt x="1154" y="2344"/>
                      <a:pt x="1270" y="2359"/>
                      <a:pt x="1384" y="2359"/>
                    </a:cubicBezTo>
                    <a:cubicBezTo>
                      <a:pt x="1919" y="2359"/>
                      <a:pt x="2410" y="2025"/>
                      <a:pt x="2563" y="1510"/>
                    </a:cubicBezTo>
                    <a:cubicBezTo>
                      <a:pt x="2749" y="885"/>
                      <a:pt x="2367" y="229"/>
                      <a:pt x="1710" y="47"/>
                    </a:cubicBezTo>
                    <a:cubicBezTo>
                      <a:pt x="1595" y="16"/>
                      <a:pt x="1480" y="1"/>
                      <a:pt x="1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46"/>
              <p:cNvSpPr/>
              <p:nvPr/>
            </p:nvSpPr>
            <p:spPr>
              <a:xfrm>
                <a:off x="8140152" y="1275412"/>
                <a:ext cx="105140" cy="4848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2187" extrusionOk="0">
                    <a:moveTo>
                      <a:pt x="1665" y="1"/>
                    </a:moveTo>
                    <a:cubicBezTo>
                      <a:pt x="1310" y="1"/>
                      <a:pt x="990" y="55"/>
                      <a:pt x="742" y="136"/>
                    </a:cubicBezTo>
                    <a:cubicBezTo>
                      <a:pt x="239" y="292"/>
                      <a:pt x="1" y="519"/>
                      <a:pt x="45" y="610"/>
                    </a:cubicBezTo>
                    <a:cubicBezTo>
                      <a:pt x="69" y="667"/>
                      <a:pt x="179" y="680"/>
                      <a:pt x="353" y="680"/>
                    </a:cubicBezTo>
                    <a:cubicBezTo>
                      <a:pt x="505" y="680"/>
                      <a:pt x="706" y="670"/>
                      <a:pt x="941" y="670"/>
                    </a:cubicBezTo>
                    <a:cubicBezTo>
                      <a:pt x="1381" y="670"/>
                      <a:pt x="1941" y="705"/>
                      <a:pt x="2524" y="908"/>
                    </a:cubicBezTo>
                    <a:cubicBezTo>
                      <a:pt x="3720" y="1307"/>
                      <a:pt x="4382" y="2187"/>
                      <a:pt x="4615" y="2187"/>
                    </a:cubicBezTo>
                    <a:cubicBezTo>
                      <a:pt x="4627" y="2187"/>
                      <a:pt x="4638" y="2184"/>
                      <a:pt x="4649" y="2179"/>
                    </a:cubicBezTo>
                    <a:cubicBezTo>
                      <a:pt x="4742" y="2134"/>
                      <a:pt x="4703" y="1814"/>
                      <a:pt x="4416" y="1387"/>
                    </a:cubicBezTo>
                    <a:cubicBezTo>
                      <a:pt x="4135" y="964"/>
                      <a:pt x="3573" y="452"/>
                      <a:pt x="2790" y="186"/>
                    </a:cubicBezTo>
                    <a:cubicBezTo>
                      <a:pt x="2402" y="54"/>
                      <a:pt x="2016" y="1"/>
                      <a:pt x="16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46"/>
              <p:cNvSpPr/>
              <p:nvPr/>
            </p:nvSpPr>
            <p:spPr>
              <a:xfrm>
                <a:off x="8274576" y="1327860"/>
                <a:ext cx="81576" cy="25472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11491" extrusionOk="0">
                    <a:moveTo>
                      <a:pt x="2968" y="1"/>
                    </a:moveTo>
                    <a:cubicBezTo>
                      <a:pt x="2968" y="1"/>
                      <a:pt x="2967" y="1"/>
                      <a:pt x="2967" y="1"/>
                    </a:cubicBezTo>
                    <a:cubicBezTo>
                      <a:pt x="2808" y="6"/>
                      <a:pt x="2803" y="3194"/>
                      <a:pt x="2953" y="7124"/>
                    </a:cubicBezTo>
                    <a:cubicBezTo>
                      <a:pt x="2998" y="8090"/>
                      <a:pt x="3041" y="9012"/>
                      <a:pt x="3082" y="9892"/>
                    </a:cubicBezTo>
                    <a:cubicBezTo>
                      <a:pt x="3113" y="10319"/>
                      <a:pt x="3131" y="10711"/>
                      <a:pt x="2976" y="10918"/>
                    </a:cubicBezTo>
                    <a:cubicBezTo>
                      <a:pt x="2907" y="11027"/>
                      <a:pt x="2778" y="11066"/>
                      <a:pt x="2621" y="11066"/>
                    </a:cubicBezTo>
                    <a:cubicBezTo>
                      <a:pt x="2491" y="11066"/>
                      <a:pt x="2341" y="11039"/>
                      <a:pt x="2191" y="11005"/>
                    </a:cubicBezTo>
                    <a:cubicBezTo>
                      <a:pt x="1115" y="10791"/>
                      <a:pt x="367" y="10667"/>
                      <a:pt x="114" y="10667"/>
                    </a:cubicBezTo>
                    <a:cubicBezTo>
                      <a:pt x="55" y="10667"/>
                      <a:pt x="23" y="10674"/>
                      <a:pt x="20" y="10688"/>
                    </a:cubicBezTo>
                    <a:cubicBezTo>
                      <a:pt x="0" y="10761"/>
                      <a:pt x="794" y="11021"/>
                      <a:pt x="2095" y="11381"/>
                    </a:cubicBezTo>
                    <a:cubicBezTo>
                      <a:pt x="2257" y="11425"/>
                      <a:pt x="2439" y="11482"/>
                      <a:pt x="2666" y="11489"/>
                    </a:cubicBezTo>
                    <a:cubicBezTo>
                      <a:pt x="2680" y="11490"/>
                      <a:pt x="2693" y="11490"/>
                      <a:pt x="2707" y="11490"/>
                    </a:cubicBezTo>
                    <a:cubicBezTo>
                      <a:pt x="2926" y="11490"/>
                      <a:pt x="3196" y="11394"/>
                      <a:pt x="3353" y="11196"/>
                    </a:cubicBezTo>
                    <a:cubicBezTo>
                      <a:pt x="3680" y="10769"/>
                      <a:pt x="3609" y="10284"/>
                      <a:pt x="3610" y="9878"/>
                    </a:cubicBezTo>
                    <a:cubicBezTo>
                      <a:pt x="3585" y="8997"/>
                      <a:pt x="3555" y="8075"/>
                      <a:pt x="3527" y="7109"/>
                    </a:cubicBezTo>
                    <a:cubicBezTo>
                      <a:pt x="3376" y="3180"/>
                      <a:pt x="3126" y="1"/>
                      <a:pt x="2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46"/>
              <p:cNvSpPr/>
              <p:nvPr/>
            </p:nvSpPr>
            <p:spPr>
              <a:xfrm>
                <a:off x="8172206" y="1556429"/>
                <a:ext cx="79493" cy="105916"/>
              </a:xfrm>
              <a:custGeom>
                <a:avLst/>
                <a:gdLst/>
                <a:ahLst/>
                <a:cxnLst/>
                <a:rect l="l" t="t" r="r" b="b"/>
                <a:pathLst>
                  <a:path w="3586" h="4778" extrusionOk="0">
                    <a:moveTo>
                      <a:pt x="620" y="0"/>
                    </a:moveTo>
                    <a:cubicBezTo>
                      <a:pt x="517" y="0"/>
                      <a:pt x="274" y="287"/>
                      <a:pt x="142" y="841"/>
                    </a:cubicBezTo>
                    <a:cubicBezTo>
                      <a:pt x="0" y="1417"/>
                      <a:pt x="40" y="2315"/>
                      <a:pt x="555" y="3149"/>
                    </a:cubicBezTo>
                    <a:cubicBezTo>
                      <a:pt x="1072" y="3983"/>
                      <a:pt x="1887" y="4473"/>
                      <a:pt x="2498" y="4655"/>
                    </a:cubicBezTo>
                    <a:cubicBezTo>
                      <a:pt x="2791" y="4745"/>
                      <a:pt x="3036" y="4777"/>
                      <a:pt x="3214" y="4777"/>
                    </a:cubicBezTo>
                    <a:cubicBezTo>
                      <a:pt x="3412" y="4777"/>
                      <a:pt x="3527" y="4736"/>
                      <a:pt x="3532" y="4688"/>
                    </a:cubicBezTo>
                    <a:cubicBezTo>
                      <a:pt x="3586" y="4493"/>
                      <a:pt x="2077" y="4158"/>
                      <a:pt x="1235" y="2792"/>
                    </a:cubicBezTo>
                    <a:cubicBezTo>
                      <a:pt x="391" y="1429"/>
                      <a:pt x="848" y="60"/>
                      <a:pt x="638" y="4"/>
                    </a:cubicBezTo>
                    <a:cubicBezTo>
                      <a:pt x="633" y="1"/>
                      <a:pt x="627" y="0"/>
                      <a:pt x="6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46"/>
              <p:cNvSpPr/>
              <p:nvPr/>
            </p:nvSpPr>
            <p:spPr>
              <a:xfrm>
                <a:off x="8431189" y="1308907"/>
                <a:ext cx="97648" cy="50143"/>
              </a:xfrm>
              <a:custGeom>
                <a:avLst/>
                <a:gdLst/>
                <a:ahLst/>
                <a:cxnLst/>
                <a:rect l="l" t="t" r="r" b="b"/>
                <a:pathLst>
                  <a:path w="4405" h="2262" extrusionOk="0">
                    <a:moveTo>
                      <a:pt x="1440" y="0"/>
                    </a:moveTo>
                    <a:cubicBezTo>
                      <a:pt x="1166" y="0"/>
                      <a:pt x="917" y="36"/>
                      <a:pt x="713" y="98"/>
                    </a:cubicBezTo>
                    <a:cubicBezTo>
                      <a:pt x="236" y="238"/>
                      <a:pt x="1" y="479"/>
                      <a:pt x="41" y="654"/>
                    </a:cubicBezTo>
                    <a:cubicBezTo>
                      <a:pt x="144" y="1022"/>
                      <a:pt x="1109" y="1076"/>
                      <a:pt x="2136" y="1476"/>
                    </a:cubicBezTo>
                    <a:cubicBezTo>
                      <a:pt x="3022" y="1787"/>
                      <a:pt x="3711" y="2261"/>
                      <a:pt x="4091" y="2261"/>
                    </a:cubicBezTo>
                    <a:cubicBezTo>
                      <a:pt x="4156" y="2261"/>
                      <a:pt x="4212" y="2247"/>
                      <a:pt x="4259" y="2216"/>
                    </a:cubicBezTo>
                    <a:cubicBezTo>
                      <a:pt x="4404" y="2110"/>
                      <a:pt x="4382" y="1775"/>
                      <a:pt x="4112" y="1356"/>
                    </a:cubicBezTo>
                    <a:cubicBezTo>
                      <a:pt x="3847" y="942"/>
                      <a:pt x="3314" y="473"/>
                      <a:pt x="2604" y="210"/>
                    </a:cubicBezTo>
                    <a:cubicBezTo>
                      <a:pt x="2201" y="62"/>
                      <a:pt x="1799" y="0"/>
                      <a:pt x="14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46"/>
              <p:cNvSpPr/>
              <p:nvPr/>
            </p:nvSpPr>
            <p:spPr>
              <a:xfrm>
                <a:off x="8132039" y="1150875"/>
                <a:ext cx="113276" cy="60451"/>
              </a:xfrm>
              <a:custGeom>
                <a:avLst/>
                <a:gdLst/>
                <a:ahLst/>
                <a:cxnLst/>
                <a:rect l="l" t="t" r="r" b="b"/>
                <a:pathLst>
                  <a:path w="5110" h="2727" extrusionOk="0">
                    <a:moveTo>
                      <a:pt x="1812" y="1"/>
                    </a:moveTo>
                    <a:cubicBezTo>
                      <a:pt x="1425" y="1"/>
                      <a:pt x="1075" y="66"/>
                      <a:pt x="803" y="172"/>
                    </a:cubicBezTo>
                    <a:cubicBezTo>
                      <a:pt x="242" y="384"/>
                      <a:pt x="0" y="705"/>
                      <a:pt x="74" y="895"/>
                    </a:cubicBezTo>
                    <a:cubicBezTo>
                      <a:pt x="149" y="1102"/>
                      <a:pt x="490" y="1170"/>
                      <a:pt x="931" y="1258"/>
                    </a:cubicBezTo>
                    <a:cubicBezTo>
                      <a:pt x="1378" y="1341"/>
                      <a:pt x="1937" y="1459"/>
                      <a:pt x="2532" y="1678"/>
                    </a:cubicBezTo>
                    <a:cubicBezTo>
                      <a:pt x="3124" y="1902"/>
                      <a:pt x="3626" y="2178"/>
                      <a:pt x="4018" y="2407"/>
                    </a:cubicBezTo>
                    <a:cubicBezTo>
                      <a:pt x="4327" y="2583"/>
                      <a:pt x="4580" y="2727"/>
                      <a:pt x="4768" y="2727"/>
                    </a:cubicBezTo>
                    <a:cubicBezTo>
                      <a:pt x="4818" y="2727"/>
                      <a:pt x="4863" y="2716"/>
                      <a:pt x="4904" y="2694"/>
                    </a:cubicBezTo>
                    <a:cubicBezTo>
                      <a:pt x="5084" y="2599"/>
                      <a:pt x="5110" y="2198"/>
                      <a:pt x="4825" y="1670"/>
                    </a:cubicBezTo>
                    <a:cubicBezTo>
                      <a:pt x="4549" y="1148"/>
                      <a:pt x="3928" y="546"/>
                      <a:pt x="3073" y="229"/>
                    </a:cubicBezTo>
                    <a:cubicBezTo>
                      <a:pt x="2641" y="68"/>
                      <a:pt x="2207" y="1"/>
                      <a:pt x="18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46"/>
              <p:cNvSpPr/>
              <p:nvPr/>
            </p:nvSpPr>
            <p:spPr>
              <a:xfrm>
                <a:off x="7826172" y="955801"/>
                <a:ext cx="847597" cy="343197"/>
              </a:xfrm>
              <a:custGeom>
                <a:avLst/>
                <a:gdLst/>
                <a:ahLst/>
                <a:cxnLst/>
                <a:rect l="l" t="t" r="r" b="b"/>
                <a:pathLst>
                  <a:path w="38236" h="15482" extrusionOk="0">
                    <a:moveTo>
                      <a:pt x="13837" y="1"/>
                    </a:moveTo>
                    <a:lnTo>
                      <a:pt x="4936" y="2096"/>
                    </a:lnTo>
                    <a:cubicBezTo>
                      <a:pt x="4936" y="2096"/>
                      <a:pt x="0" y="14355"/>
                      <a:pt x="3209" y="15392"/>
                    </a:cubicBezTo>
                    <a:cubicBezTo>
                      <a:pt x="3398" y="15453"/>
                      <a:pt x="3582" y="15482"/>
                      <a:pt x="3759" y="15482"/>
                    </a:cubicBezTo>
                    <a:cubicBezTo>
                      <a:pt x="6600" y="15482"/>
                      <a:pt x="8000" y="8148"/>
                      <a:pt x="8000" y="8148"/>
                    </a:cubicBezTo>
                    <a:cubicBezTo>
                      <a:pt x="12425" y="7830"/>
                      <a:pt x="13629" y="3576"/>
                      <a:pt x="14893" y="2979"/>
                    </a:cubicBezTo>
                    <a:cubicBezTo>
                      <a:pt x="15037" y="2911"/>
                      <a:pt x="15225" y="2879"/>
                      <a:pt x="15450" y="2879"/>
                    </a:cubicBezTo>
                    <a:cubicBezTo>
                      <a:pt x="17202" y="2879"/>
                      <a:pt x="21219" y="4853"/>
                      <a:pt x="24503" y="7542"/>
                    </a:cubicBezTo>
                    <a:cubicBezTo>
                      <a:pt x="30144" y="12160"/>
                      <a:pt x="36241" y="12163"/>
                      <a:pt x="36255" y="12163"/>
                    </a:cubicBezTo>
                    <a:cubicBezTo>
                      <a:pt x="36255" y="12163"/>
                      <a:pt x="36255" y="12163"/>
                      <a:pt x="36255" y="12163"/>
                    </a:cubicBezTo>
                    <a:lnTo>
                      <a:pt x="38235" y="6262"/>
                    </a:lnTo>
                    <a:lnTo>
                      <a:pt x="31149" y="2192"/>
                    </a:lnTo>
                    <a:lnTo>
                      <a:pt x="22957" y="333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46"/>
              <p:cNvSpPr/>
              <p:nvPr/>
            </p:nvSpPr>
            <p:spPr>
              <a:xfrm>
                <a:off x="7116302" y="3597679"/>
                <a:ext cx="652323" cy="483917"/>
              </a:xfrm>
              <a:custGeom>
                <a:avLst/>
                <a:gdLst/>
                <a:ahLst/>
                <a:cxnLst/>
                <a:rect l="l" t="t" r="r" b="b"/>
                <a:pathLst>
                  <a:path w="29427" h="21830" extrusionOk="0">
                    <a:moveTo>
                      <a:pt x="9919" y="0"/>
                    </a:moveTo>
                    <a:cubicBezTo>
                      <a:pt x="9354" y="0"/>
                      <a:pt x="8833" y="374"/>
                      <a:pt x="8835" y="995"/>
                    </a:cubicBezTo>
                    <a:cubicBezTo>
                      <a:pt x="8839" y="2031"/>
                      <a:pt x="10664" y="4651"/>
                      <a:pt x="13919" y="6502"/>
                    </a:cubicBezTo>
                    <a:cubicBezTo>
                      <a:pt x="17172" y="8352"/>
                      <a:pt x="11420" y="9249"/>
                      <a:pt x="9331" y="9613"/>
                    </a:cubicBezTo>
                    <a:cubicBezTo>
                      <a:pt x="7242" y="9976"/>
                      <a:pt x="837" y="11404"/>
                      <a:pt x="458" y="12131"/>
                    </a:cubicBezTo>
                    <a:cubicBezTo>
                      <a:pt x="1" y="13004"/>
                      <a:pt x="634" y="13709"/>
                      <a:pt x="2020" y="13709"/>
                    </a:cubicBezTo>
                    <a:cubicBezTo>
                      <a:pt x="2325" y="13709"/>
                      <a:pt x="2667" y="13675"/>
                      <a:pt x="3043" y="13601"/>
                    </a:cubicBezTo>
                    <a:cubicBezTo>
                      <a:pt x="4355" y="13340"/>
                      <a:pt x="7304" y="12933"/>
                      <a:pt x="9375" y="12933"/>
                    </a:cubicBezTo>
                    <a:cubicBezTo>
                      <a:pt x="10622" y="12933"/>
                      <a:pt x="11550" y="13081"/>
                      <a:pt x="11613" y="13496"/>
                    </a:cubicBezTo>
                    <a:cubicBezTo>
                      <a:pt x="11613" y="13496"/>
                      <a:pt x="11606" y="13507"/>
                      <a:pt x="11594" y="13527"/>
                    </a:cubicBezTo>
                    <a:cubicBezTo>
                      <a:pt x="10546" y="15150"/>
                      <a:pt x="10665" y="17273"/>
                      <a:pt x="11869" y="18787"/>
                    </a:cubicBezTo>
                    <a:cubicBezTo>
                      <a:pt x="12952" y="20148"/>
                      <a:pt x="14544" y="21830"/>
                      <a:pt x="15798" y="21830"/>
                    </a:cubicBezTo>
                    <a:cubicBezTo>
                      <a:pt x="15890" y="21830"/>
                      <a:pt x="15981" y="21821"/>
                      <a:pt x="16069" y="21802"/>
                    </a:cubicBezTo>
                    <a:cubicBezTo>
                      <a:pt x="18496" y="21278"/>
                      <a:pt x="23419" y="19177"/>
                      <a:pt x="23419" y="19177"/>
                    </a:cubicBezTo>
                    <a:lnTo>
                      <a:pt x="29427" y="16284"/>
                    </a:lnTo>
                    <a:lnTo>
                      <a:pt x="26126" y="6525"/>
                    </a:lnTo>
                    <a:lnTo>
                      <a:pt x="18870" y="4844"/>
                    </a:lnTo>
                    <a:cubicBezTo>
                      <a:pt x="18192" y="4693"/>
                      <a:pt x="17441" y="4512"/>
                      <a:pt x="16601" y="4278"/>
                    </a:cubicBezTo>
                    <a:cubicBezTo>
                      <a:pt x="15620" y="4003"/>
                      <a:pt x="14692" y="3566"/>
                      <a:pt x="13854" y="2986"/>
                    </a:cubicBezTo>
                    <a:cubicBezTo>
                      <a:pt x="12838" y="2285"/>
                      <a:pt x="11527" y="1300"/>
                      <a:pt x="10972" y="543"/>
                    </a:cubicBezTo>
                    <a:cubicBezTo>
                      <a:pt x="10698" y="168"/>
                      <a:pt x="10298" y="0"/>
                      <a:pt x="99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46"/>
              <p:cNvSpPr/>
              <p:nvPr/>
            </p:nvSpPr>
            <p:spPr>
              <a:xfrm>
                <a:off x="7627307" y="2537296"/>
                <a:ext cx="1417944" cy="1526631"/>
              </a:xfrm>
              <a:custGeom>
                <a:avLst/>
                <a:gdLst/>
                <a:ahLst/>
                <a:cxnLst/>
                <a:rect l="l" t="t" r="r" b="b"/>
                <a:pathLst>
                  <a:path w="63965" h="68868" extrusionOk="0">
                    <a:moveTo>
                      <a:pt x="50176" y="0"/>
                    </a:moveTo>
                    <a:lnTo>
                      <a:pt x="26899" y="5779"/>
                    </a:lnTo>
                    <a:lnTo>
                      <a:pt x="39673" y="36629"/>
                    </a:lnTo>
                    <a:lnTo>
                      <a:pt x="0" y="49833"/>
                    </a:lnTo>
                    <a:lnTo>
                      <a:pt x="5630" y="68867"/>
                    </a:lnTo>
                    <a:lnTo>
                      <a:pt x="49344" y="55584"/>
                    </a:lnTo>
                    <a:cubicBezTo>
                      <a:pt x="58750" y="52725"/>
                      <a:pt x="63965" y="42688"/>
                      <a:pt x="60894" y="33349"/>
                    </a:cubicBezTo>
                    <a:lnTo>
                      <a:pt x="501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46"/>
              <p:cNvSpPr/>
              <p:nvPr/>
            </p:nvSpPr>
            <p:spPr>
              <a:xfrm>
                <a:off x="7623538" y="2805811"/>
                <a:ext cx="1119437" cy="1256254"/>
              </a:xfrm>
              <a:custGeom>
                <a:avLst/>
                <a:gdLst/>
                <a:ahLst/>
                <a:cxnLst/>
                <a:rect l="l" t="t" r="r" b="b"/>
                <a:pathLst>
                  <a:path w="50499" h="56671" extrusionOk="0">
                    <a:moveTo>
                      <a:pt x="29694" y="1"/>
                    </a:moveTo>
                    <a:cubicBezTo>
                      <a:pt x="29694" y="1"/>
                      <a:pt x="29745" y="154"/>
                      <a:pt x="29861" y="447"/>
                    </a:cubicBezTo>
                    <a:cubicBezTo>
                      <a:pt x="29982" y="746"/>
                      <a:pt x="30154" y="1177"/>
                      <a:pt x="30379" y="1738"/>
                    </a:cubicBezTo>
                    <a:lnTo>
                      <a:pt x="32389" y="6669"/>
                    </a:lnTo>
                    <a:lnTo>
                      <a:pt x="39702" y="24450"/>
                    </a:lnTo>
                    <a:lnTo>
                      <a:pt x="1227" y="37226"/>
                    </a:lnTo>
                    <a:lnTo>
                      <a:pt x="128" y="37593"/>
                    </a:lnTo>
                    <a:lnTo>
                      <a:pt x="0" y="37635"/>
                    </a:lnTo>
                    <a:lnTo>
                      <a:pt x="43" y="37762"/>
                    </a:lnTo>
                    <a:cubicBezTo>
                      <a:pt x="2225" y="44334"/>
                      <a:pt x="4113" y="50736"/>
                      <a:pt x="6060" y="56553"/>
                    </a:cubicBezTo>
                    <a:lnTo>
                      <a:pt x="6100" y="56671"/>
                    </a:lnTo>
                    <a:lnTo>
                      <a:pt x="6218" y="56635"/>
                    </a:lnTo>
                    <a:lnTo>
                      <a:pt x="38037" y="46982"/>
                    </a:lnTo>
                    <a:lnTo>
                      <a:pt x="47214" y="44175"/>
                    </a:lnTo>
                    <a:lnTo>
                      <a:pt x="49659" y="43414"/>
                    </a:lnTo>
                    <a:lnTo>
                      <a:pt x="50288" y="43214"/>
                    </a:lnTo>
                    <a:cubicBezTo>
                      <a:pt x="50429" y="43168"/>
                      <a:pt x="50499" y="43138"/>
                      <a:pt x="50499" y="43138"/>
                    </a:cubicBezTo>
                    <a:lnTo>
                      <a:pt x="50499" y="43138"/>
                    </a:lnTo>
                    <a:cubicBezTo>
                      <a:pt x="50499" y="43138"/>
                      <a:pt x="50424" y="43153"/>
                      <a:pt x="50283" y="43193"/>
                    </a:cubicBezTo>
                    <a:lnTo>
                      <a:pt x="49648" y="43373"/>
                    </a:lnTo>
                    <a:lnTo>
                      <a:pt x="47191" y="44093"/>
                    </a:lnTo>
                    <a:lnTo>
                      <a:pt x="37992" y="46830"/>
                    </a:lnTo>
                    <a:lnTo>
                      <a:pt x="6266" y="56355"/>
                    </a:lnTo>
                    <a:lnTo>
                      <a:pt x="6266" y="56355"/>
                    </a:lnTo>
                    <a:cubicBezTo>
                      <a:pt x="4354" y="50609"/>
                      <a:pt x="2493" y="44294"/>
                      <a:pt x="341" y="37805"/>
                    </a:cubicBezTo>
                    <a:lnTo>
                      <a:pt x="341" y="37805"/>
                    </a:lnTo>
                    <a:lnTo>
                      <a:pt x="1313" y="37482"/>
                    </a:lnTo>
                    <a:lnTo>
                      <a:pt x="39879" y="24618"/>
                    </a:lnTo>
                    <a:lnTo>
                      <a:pt x="39988" y="24582"/>
                    </a:lnTo>
                    <a:lnTo>
                      <a:pt x="39943" y="24475"/>
                    </a:lnTo>
                    <a:cubicBezTo>
                      <a:pt x="36828" y="17006"/>
                      <a:pt x="34277" y="10886"/>
                      <a:pt x="32501" y="6624"/>
                    </a:cubicBezTo>
                    <a:lnTo>
                      <a:pt x="30437" y="1715"/>
                    </a:lnTo>
                    <a:cubicBezTo>
                      <a:pt x="30200" y="1159"/>
                      <a:pt x="30018" y="732"/>
                      <a:pt x="29890" y="435"/>
                    </a:cubicBezTo>
                    <a:cubicBezTo>
                      <a:pt x="29766" y="146"/>
                      <a:pt x="29694" y="1"/>
                      <a:pt x="296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46"/>
              <p:cNvSpPr/>
              <p:nvPr/>
            </p:nvSpPr>
            <p:spPr>
              <a:xfrm>
                <a:off x="8500839" y="3349403"/>
                <a:ext cx="185498" cy="123030"/>
              </a:xfrm>
              <a:custGeom>
                <a:avLst/>
                <a:gdLst/>
                <a:ahLst/>
                <a:cxnLst/>
                <a:rect l="l" t="t" r="r" b="b"/>
                <a:pathLst>
                  <a:path w="8368" h="5550" extrusionOk="0">
                    <a:moveTo>
                      <a:pt x="92" y="0"/>
                    </a:moveTo>
                    <a:cubicBezTo>
                      <a:pt x="36" y="0"/>
                      <a:pt x="7" y="4"/>
                      <a:pt x="6" y="12"/>
                    </a:cubicBezTo>
                    <a:cubicBezTo>
                      <a:pt x="1" y="59"/>
                      <a:pt x="579" y="131"/>
                      <a:pt x="1476" y="388"/>
                    </a:cubicBezTo>
                    <a:cubicBezTo>
                      <a:pt x="2371" y="640"/>
                      <a:pt x="3576" y="1121"/>
                      <a:pt x="4762" y="1903"/>
                    </a:cubicBezTo>
                    <a:cubicBezTo>
                      <a:pt x="5943" y="2691"/>
                      <a:pt x="6854" y="3614"/>
                      <a:pt x="7435" y="4341"/>
                    </a:cubicBezTo>
                    <a:cubicBezTo>
                      <a:pt x="8006" y="5050"/>
                      <a:pt x="8298" y="5549"/>
                      <a:pt x="8348" y="5549"/>
                    </a:cubicBezTo>
                    <a:cubicBezTo>
                      <a:pt x="8349" y="5549"/>
                      <a:pt x="8350" y="5549"/>
                      <a:pt x="8351" y="5549"/>
                    </a:cubicBezTo>
                    <a:cubicBezTo>
                      <a:pt x="8368" y="5540"/>
                      <a:pt x="8308" y="5406"/>
                      <a:pt x="8186" y="5171"/>
                    </a:cubicBezTo>
                    <a:cubicBezTo>
                      <a:pt x="8068" y="4934"/>
                      <a:pt x="7863" y="4609"/>
                      <a:pt x="7586" y="4224"/>
                    </a:cubicBezTo>
                    <a:cubicBezTo>
                      <a:pt x="7034" y="3456"/>
                      <a:pt x="6121" y="2485"/>
                      <a:pt x="4909" y="1679"/>
                    </a:cubicBezTo>
                    <a:cubicBezTo>
                      <a:pt x="3695" y="876"/>
                      <a:pt x="2447" y="413"/>
                      <a:pt x="1523" y="204"/>
                    </a:cubicBezTo>
                    <a:cubicBezTo>
                      <a:pt x="1062" y="97"/>
                      <a:pt x="682" y="35"/>
                      <a:pt x="419" y="19"/>
                    </a:cubicBezTo>
                    <a:cubicBezTo>
                      <a:pt x="272" y="6"/>
                      <a:pt x="161" y="0"/>
                      <a:pt x="9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46"/>
              <p:cNvSpPr/>
              <p:nvPr/>
            </p:nvSpPr>
            <p:spPr>
              <a:xfrm>
                <a:off x="8448081" y="2576090"/>
                <a:ext cx="5963" cy="125224"/>
              </a:xfrm>
              <a:custGeom>
                <a:avLst/>
                <a:gdLst/>
                <a:ahLst/>
                <a:cxnLst/>
                <a:rect l="l" t="t" r="r" b="b"/>
                <a:pathLst>
                  <a:path w="269" h="5649" extrusionOk="0">
                    <a:moveTo>
                      <a:pt x="134" y="1"/>
                    </a:moveTo>
                    <a:cubicBezTo>
                      <a:pt x="61" y="1"/>
                      <a:pt x="0" y="1266"/>
                      <a:pt x="0" y="2825"/>
                    </a:cubicBezTo>
                    <a:cubicBezTo>
                      <a:pt x="0" y="4385"/>
                      <a:pt x="61" y="5649"/>
                      <a:pt x="134" y="5649"/>
                    </a:cubicBezTo>
                    <a:cubicBezTo>
                      <a:pt x="209" y="5649"/>
                      <a:pt x="269" y="4385"/>
                      <a:pt x="269" y="2825"/>
                    </a:cubicBezTo>
                    <a:cubicBezTo>
                      <a:pt x="269" y="1265"/>
                      <a:pt x="209" y="1"/>
                      <a:pt x="13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46"/>
              <p:cNvSpPr/>
              <p:nvPr/>
            </p:nvSpPr>
            <p:spPr>
              <a:xfrm>
                <a:off x="8607709" y="2589612"/>
                <a:ext cx="39569" cy="121700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5490" extrusionOk="0">
                    <a:moveTo>
                      <a:pt x="75" y="0"/>
                    </a:moveTo>
                    <a:cubicBezTo>
                      <a:pt x="74" y="0"/>
                      <a:pt x="74" y="0"/>
                      <a:pt x="73" y="0"/>
                    </a:cubicBezTo>
                    <a:cubicBezTo>
                      <a:pt x="1" y="22"/>
                      <a:pt x="311" y="1267"/>
                      <a:pt x="764" y="2783"/>
                    </a:cubicBezTo>
                    <a:cubicBezTo>
                      <a:pt x="1214" y="4287"/>
                      <a:pt x="1635" y="5489"/>
                      <a:pt x="1711" y="5489"/>
                    </a:cubicBezTo>
                    <a:cubicBezTo>
                      <a:pt x="1711" y="5489"/>
                      <a:pt x="1712" y="5489"/>
                      <a:pt x="1713" y="5489"/>
                    </a:cubicBezTo>
                    <a:cubicBezTo>
                      <a:pt x="1785" y="5467"/>
                      <a:pt x="1475" y="4222"/>
                      <a:pt x="1022" y="2706"/>
                    </a:cubicBezTo>
                    <a:cubicBezTo>
                      <a:pt x="572" y="1203"/>
                      <a:pt x="151" y="0"/>
                      <a:pt x="75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46"/>
              <p:cNvSpPr/>
              <p:nvPr/>
            </p:nvSpPr>
            <p:spPr>
              <a:xfrm>
                <a:off x="8411039" y="2853494"/>
                <a:ext cx="114118" cy="33961"/>
              </a:xfrm>
              <a:custGeom>
                <a:avLst/>
                <a:gdLst/>
                <a:ahLst/>
                <a:cxnLst/>
                <a:rect l="l" t="t" r="r" b="b"/>
                <a:pathLst>
                  <a:path w="5148" h="1532" extrusionOk="0">
                    <a:moveTo>
                      <a:pt x="54" y="1"/>
                    </a:moveTo>
                    <a:cubicBezTo>
                      <a:pt x="43" y="1"/>
                      <a:pt x="36" y="3"/>
                      <a:pt x="34" y="8"/>
                    </a:cubicBezTo>
                    <a:cubicBezTo>
                      <a:pt x="1" y="65"/>
                      <a:pt x="1046" y="693"/>
                      <a:pt x="2483" y="1111"/>
                    </a:cubicBezTo>
                    <a:cubicBezTo>
                      <a:pt x="3566" y="1432"/>
                      <a:pt x="4527" y="1532"/>
                      <a:pt x="4933" y="1532"/>
                    </a:cubicBezTo>
                    <a:cubicBezTo>
                      <a:pt x="5064" y="1532"/>
                      <a:pt x="5138" y="1521"/>
                      <a:pt x="5138" y="1504"/>
                    </a:cubicBezTo>
                    <a:cubicBezTo>
                      <a:pt x="5147" y="1425"/>
                      <a:pt x="3963" y="1269"/>
                      <a:pt x="2559" y="852"/>
                    </a:cubicBezTo>
                    <a:cubicBezTo>
                      <a:pt x="1242" y="470"/>
                      <a:pt x="211" y="1"/>
                      <a:pt x="5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46"/>
              <p:cNvSpPr/>
              <p:nvPr/>
            </p:nvSpPr>
            <p:spPr>
              <a:xfrm>
                <a:off x="8743418" y="2864999"/>
                <a:ext cx="23764" cy="118552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5348" extrusionOk="0">
                    <a:moveTo>
                      <a:pt x="997" y="0"/>
                    </a:moveTo>
                    <a:cubicBezTo>
                      <a:pt x="922" y="0"/>
                      <a:pt x="658" y="1182"/>
                      <a:pt x="403" y="2651"/>
                    </a:cubicBezTo>
                    <a:cubicBezTo>
                      <a:pt x="148" y="4129"/>
                      <a:pt x="0" y="5335"/>
                      <a:pt x="74" y="5348"/>
                    </a:cubicBezTo>
                    <a:cubicBezTo>
                      <a:pt x="74" y="5348"/>
                      <a:pt x="75" y="5348"/>
                      <a:pt x="75" y="5348"/>
                    </a:cubicBezTo>
                    <a:cubicBezTo>
                      <a:pt x="150" y="5348"/>
                      <a:pt x="413" y="4167"/>
                      <a:pt x="668" y="2697"/>
                    </a:cubicBezTo>
                    <a:cubicBezTo>
                      <a:pt x="924" y="1220"/>
                      <a:pt x="1072" y="12"/>
                      <a:pt x="998" y="0"/>
                    </a:cubicBezTo>
                    <a:cubicBezTo>
                      <a:pt x="998" y="0"/>
                      <a:pt x="998" y="0"/>
                      <a:pt x="997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46"/>
              <p:cNvSpPr/>
              <p:nvPr/>
            </p:nvSpPr>
            <p:spPr>
              <a:xfrm>
                <a:off x="8613450" y="3028595"/>
                <a:ext cx="54377" cy="112434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5072" extrusionOk="0">
                    <a:moveTo>
                      <a:pt x="72" y="0"/>
                    </a:moveTo>
                    <a:cubicBezTo>
                      <a:pt x="71" y="0"/>
                      <a:pt x="70" y="1"/>
                      <a:pt x="69" y="1"/>
                    </a:cubicBezTo>
                    <a:cubicBezTo>
                      <a:pt x="0" y="33"/>
                      <a:pt x="465" y="1192"/>
                      <a:pt x="1104" y="2592"/>
                    </a:cubicBezTo>
                    <a:cubicBezTo>
                      <a:pt x="1736" y="3973"/>
                      <a:pt x="2303" y="5071"/>
                      <a:pt x="2382" y="5071"/>
                    </a:cubicBezTo>
                    <a:cubicBezTo>
                      <a:pt x="2383" y="5071"/>
                      <a:pt x="2384" y="5071"/>
                      <a:pt x="2385" y="5070"/>
                    </a:cubicBezTo>
                    <a:cubicBezTo>
                      <a:pt x="2453" y="5040"/>
                      <a:pt x="1989" y="3880"/>
                      <a:pt x="1348" y="2480"/>
                    </a:cubicBezTo>
                    <a:cubicBezTo>
                      <a:pt x="718" y="1099"/>
                      <a:pt x="151" y="0"/>
                      <a:pt x="7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46"/>
              <p:cNvSpPr/>
              <p:nvPr/>
            </p:nvSpPr>
            <p:spPr>
              <a:xfrm>
                <a:off x="8527418" y="3227504"/>
                <a:ext cx="107379" cy="51672"/>
              </a:xfrm>
              <a:custGeom>
                <a:avLst/>
                <a:gdLst/>
                <a:ahLst/>
                <a:cxnLst/>
                <a:rect l="l" t="t" r="r" b="b"/>
                <a:pathLst>
                  <a:path w="4844" h="2331" extrusionOk="0">
                    <a:moveTo>
                      <a:pt x="52" y="1"/>
                    </a:moveTo>
                    <a:cubicBezTo>
                      <a:pt x="41" y="1"/>
                      <a:pt x="34" y="3"/>
                      <a:pt x="32" y="7"/>
                    </a:cubicBezTo>
                    <a:cubicBezTo>
                      <a:pt x="0" y="74"/>
                      <a:pt x="1043" y="647"/>
                      <a:pt x="2363" y="1287"/>
                    </a:cubicBezTo>
                    <a:cubicBezTo>
                      <a:pt x="3597" y="1886"/>
                      <a:pt x="4637" y="2331"/>
                      <a:pt x="4792" y="2331"/>
                    </a:cubicBezTo>
                    <a:cubicBezTo>
                      <a:pt x="4803" y="2331"/>
                      <a:pt x="4809" y="2329"/>
                      <a:pt x="4811" y="2324"/>
                    </a:cubicBezTo>
                    <a:cubicBezTo>
                      <a:pt x="4843" y="2258"/>
                      <a:pt x="3800" y="1684"/>
                      <a:pt x="2480" y="1045"/>
                    </a:cubicBezTo>
                    <a:cubicBezTo>
                      <a:pt x="1245" y="447"/>
                      <a:pt x="206" y="1"/>
                      <a:pt x="52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46"/>
              <p:cNvSpPr/>
              <p:nvPr/>
            </p:nvSpPr>
            <p:spPr>
              <a:xfrm>
                <a:off x="8835414" y="3242289"/>
                <a:ext cx="47727" cy="104475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4713" extrusionOk="0">
                    <a:moveTo>
                      <a:pt x="2080" y="0"/>
                    </a:moveTo>
                    <a:cubicBezTo>
                      <a:pt x="2001" y="0"/>
                      <a:pt x="1403" y="974"/>
                      <a:pt x="854" y="2262"/>
                    </a:cubicBezTo>
                    <a:cubicBezTo>
                      <a:pt x="292" y="3571"/>
                      <a:pt x="1" y="4691"/>
                      <a:pt x="69" y="4712"/>
                    </a:cubicBezTo>
                    <a:cubicBezTo>
                      <a:pt x="69" y="4712"/>
                      <a:pt x="70" y="4712"/>
                      <a:pt x="71" y="4712"/>
                    </a:cubicBezTo>
                    <a:cubicBezTo>
                      <a:pt x="151" y="4712"/>
                      <a:pt x="552" y="3649"/>
                      <a:pt x="1101" y="2367"/>
                    </a:cubicBezTo>
                    <a:cubicBezTo>
                      <a:pt x="1654" y="1070"/>
                      <a:pt x="2152" y="37"/>
                      <a:pt x="2084" y="1"/>
                    </a:cubicBezTo>
                    <a:cubicBezTo>
                      <a:pt x="2083" y="0"/>
                      <a:pt x="2082" y="0"/>
                      <a:pt x="208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46"/>
              <p:cNvSpPr/>
              <p:nvPr/>
            </p:nvSpPr>
            <p:spPr>
              <a:xfrm>
                <a:off x="8798416" y="3446097"/>
                <a:ext cx="15983" cy="128438"/>
              </a:xfrm>
              <a:custGeom>
                <a:avLst/>
                <a:gdLst/>
                <a:ahLst/>
                <a:cxnLst/>
                <a:rect l="l" t="t" r="r" b="b"/>
                <a:pathLst>
                  <a:path w="721" h="5794" extrusionOk="0">
                    <a:moveTo>
                      <a:pt x="75" y="1"/>
                    </a:moveTo>
                    <a:cubicBezTo>
                      <a:pt x="75" y="1"/>
                      <a:pt x="75" y="1"/>
                      <a:pt x="75" y="1"/>
                    </a:cubicBezTo>
                    <a:cubicBezTo>
                      <a:pt x="0" y="7"/>
                      <a:pt x="70" y="1311"/>
                      <a:pt x="227" y="2910"/>
                    </a:cubicBezTo>
                    <a:cubicBezTo>
                      <a:pt x="384" y="4505"/>
                      <a:pt x="571" y="5793"/>
                      <a:pt x="646" y="5793"/>
                    </a:cubicBezTo>
                    <a:cubicBezTo>
                      <a:pt x="647" y="5793"/>
                      <a:pt x="647" y="5793"/>
                      <a:pt x="647" y="5793"/>
                    </a:cubicBezTo>
                    <a:cubicBezTo>
                      <a:pt x="720" y="5787"/>
                      <a:pt x="652" y="4484"/>
                      <a:pt x="494" y="2884"/>
                    </a:cubicBezTo>
                    <a:cubicBezTo>
                      <a:pt x="336" y="1289"/>
                      <a:pt x="149" y="1"/>
                      <a:pt x="75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46"/>
              <p:cNvSpPr/>
              <p:nvPr/>
            </p:nvSpPr>
            <p:spPr>
              <a:xfrm>
                <a:off x="8549940" y="3599474"/>
                <a:ext cx="89224" cy="80091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3613" extrusionOk="0">
                    <a:moveTo>
                      <a:pt x="58" y="1"/>
                    </a:moveTo>
                    <a:cubicBezTo>
                      <a:pt x="55" y="1"/>
                      <a:pt x="52" y="1"/>
                      <a:pt x="50" y="3"/>
                    </a:cubicBezTo>
                    <a:cubicBezTo>
                      <a:pt x="0" y="59"/>
                      <a:pt x="837" y="910"/>
                      <a:pt x="1922" y="1905"/>
                    </a:cubicBezTo>
                    <a:cubicBezTo>
                      <a:pt x="2967" y="2867"/>
                      <a:pt x="3861" y="3612"/>
                      <a:pt x="3966" y="3612"/>
                    </a:cubicBezTo>
                    <a:cubicBezTo>
                      <a:pt x="3970" y="3612"/>
                      <a:pt x="3972" y="3611"/>
                      <a:pt x="3974" y="3609"/>
                    </a:cubicBezTo>
                    <a:cubicBezTo>
                      <a:pt x="4024" y="3555"/>
                      <a:pt x="3187" y="2704"/>
                      <a:pt x="2103" y="1707"/>
                    </a:cubicBezTo>
                    <a:cubicBezTo>
                      <a:pt x="1056" y="744"/>
                      <a:pt x="162" y="1"/>
                      <a:pt x="5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46"/>
              <p:cNvSpPr/>
              <p:nvPr/>
            </p:nvSpPr>
            <p:spPr>
              <a:xfrm>
                <a:off x="8259812" y="3709558"/>
                <a:ext cx="77498" cy="102037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4603" extrusionOk="0">
                    <a:moveTo>
                      <a:pt x="3432" y="0"/>
                    </a:moveTo>
                    <a:cubicBezTo>
                      <a:pt x="3342" y="0"/>
                      <a:pt x="2553" y="980"/>
                      <a:pt x="1640" y="2222"/>
                    </a:cubicBezTo>
                    <a:cubicBezTo>
                      <a:pt x="708" y="3493"/>
                      <a:pt x="0" y="4558"/>
                      <a:pt x="61" y="4602"/>
                    </a:cubicBezTo>
                    <a:cubicBezTo>
                      <a:pt x="62" y="4602"/>
                      <a:pt x="64" y="4603"/>
                      <a:pt x="66" y="4603"/>
                    </a:cubicBezTo>
                    <a:cubicBezTo>
                      <a:pt x="155" y="4603"/>
                      <a:pt x="945" y="3624"/>
                      <a:pt x="1857" y="2381"/>
                    </a:cubicBezTo>
                    <a:cubicBezTo>
                      <a:pt x="2788" y="1111"/>
                      <a:pt x="3496" y="45"/>
                      <a:pt x="3437" y="1"/>
                    </a:cubicBezTo>
                    <a:cubicBezTo>
                      <a:pt x="3435" y="0"/>
                      <a:pt x="3434" y="0"/>
                      <a:pt x="343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46"/>
              <p:cNvSpPr/>
              <p:nvPr/>
            </p:nvSpPr>
            <p:spPr>
              <a:xfrm>
                <a:off x="8347041" y="3478085"/>
                <a:ext cx="85899" cy="89978"/>
              </a:xfrm>
              <a:custGeom>
                <a:avLst/>
                <a:gdLst/>
                <a:ahLst/>
                <a:cxnLst/>
                <a:rect l="l" t="t" r="r" b="b"/>
                <a:pathLst>
                  <a:path w="3875" h="4059" extrusionOk="0">
                    <a:moveTo>
                      <a:pt x="64" y="0"/>
                    </a:moveTo>
                    <a:cubicBezTo>
                      <a:pt x="62" y="0"/>
                      <a:pt x="60" y="1"/>
                      <a:pt x="58" y="2"/>
                    </a:cubicBezTo>
                    <a:cubicBezTo>
                      <a:pt x="1" y="42"/>
                      <a:pt x="681" y="1095"/>
                      <a:pt x="1732" y="2223"/>
                    </a:cubicBezTo>
                    <a:cubicBezTo>
                      <a:pt x="2742" y="3316"/>
                      <a:pt x="3710" y="4059"/>
                      <a:pt x="3816" y="4059"/>
                    </a:cubicBezTo>
                    <a:cubicBezTo>
                      <a:pt x="3820" y="4059"/>
                      <a:pt x="3822" y="4058"/>
                      <a:pt x="3824" y="4056"/>
                    </a:cubicBezTo>
                    <a:cubicBezTo>
                      <a:pt x="3874" y="3997"/>
                      <a:pt x="2962" y="3158"/>
                      <a:pt x="1928" y="2040"/>
                    </a:cubicBezTo>
                    <a:cubicBezTo>
                      <a:pt x="914" y="952"/>
                      <a:pt x="157" y="0"/>
                      <a:pt x="6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46"/>
              <p:cNvSpPr/>
              <p:nvPr/>
            </p:nvSpPr>
            <p:spPr>
              <a:xfrm>
                <a:off x="8113352" y="3593356"/>
                <a:ext cx="90953" cy="12835"/>
              </a:xfrm>
              <a:custGeom>
                <a:avLst/>
                <a:gdLst/>
                <a:ahLst/>
                <a:cxnLst/>
                <a:rect l="l" t="t" r="r" b="b"/>
                <a:pathLst>
                  <a:path w="4103" h="579" extrusionOk="0">
                    <a:moveTo>
                      <a:pt x="74" y="0"/>
                    </a:moveTo>
                    <a:cubicBezTo>
                      <a:pt x="49" y="0"/>
                      <a:pt x="34" y="4"/>
                      <a:pt x="31" y="13"/>
                    </a:cubicBezTo>
                    <a:cubicBezTo>
                      <a:pt x="1" y="75"/>
                      <a:pt x="868" y="481"/>
                      <a:pt x="2029" y="561"/>
                    </a:cubicBezTo>
                    <a:cubicBezTo>
                      <a:pt x="2187" y="573"/>
                      <a:pt x="2340" y="578"/>
                      <a:pt x="2487" y="578"/>
                    </a:cubicBezTo>
                    <a:cubicBezTo>
                      <a:pt x="3421" y="578"/>
                      <a:pt x="4102" y="364"/>
                      <a:pt x="4085" y="308"/>
                    </a:cubicBezTo>
                    <a:cubicBezTo>
                      <a:pt x="4082" y="290"/>
                      <a:pt x="4035" y="284"/>
                      <a:pt x="3952" y="284"/>
                    </a:cubicBezTo>
                    <a:cubicBezTo>
                      <a:pt x="3748" y="284"/>
                      <a:pt x="3328" y="321"/>
                      <a:pt x="2799" y="321"/>
                    </a:cubicBezTo>
                    <a:cubicBezTo>
                      <a:pt x="2566" y="321"/>
                      <a:pt x="2313" y="314"/>
                      <a:pt x="2048" y="293"/>
                    </a:cubicBezTo>
                    <a:cubicBezTo>
                      <a:pt x="1063" y="226"/>
                      <a:pt x="266" y="0"/>
                      <a:pt x="7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46"/>
              <p:cNvSpPr/>
              <p:nvPr/>
            </p:nvSpPr>
            <p:spPr>
              <a:xfrm>
                <a:off x="8041063" y="3751056"/>
                <a:ext cx="20283" cy="99377"/>
              </a:xfrm>
              <a:custGeom>
                <a:avLst/>
                <a:gdLst/>
                <a:ahLst/>
                <a:cxnLst/>
                <a:rect l="l" t="t" r="r" b="b"/>
                <a:pathLst>
                  <a:path w="915" h="4483" extrusionOk="0">
                    <a:moveTo>
                      <a:pt x="74" y="0"/>
                    </a:moveTo>
                    <a:cubicBezTo>
                      <a:pt x="74" y="0"/>
                      <a:pt x="73" y="0"/>
                      <a:pt x="73" y="1"/>
                    </a:cubicBezTo>
                    <a:cubicBezTo>
                      <a:pt x="1" y="13"/>
                      <a:pt x="114" y="1027"/>
                      <a:pt x="325" y="2264"/>
                    </a:cubicBezTo>
                    <a:cubicBezTo>
                      <a:pt x="535" y="3494"/>
                      <a:pt x="765" y="4483"/>
                      <a:pt x="840" y="4483"/>
                    </a:cubicBezTo>
                    <a:cubicBezTo>
                      <a:pt x="841" y="4483"/>
                      <a:pt x="841" y="4482"/>
                      <a:pt x="842" y="4482"/>
                    </a:cubicBezTo>
                    <a:cubicBezTo>
                      <a:pt x="915" y="4471"/>
                      <a:pt x="802" y="3457"/>
                      <a:pt x="590" y="2219"/>
                    </a:cubicBezTo>
                    <a:cubicBezTo>
                      <a:pt x="379" y="990"/>
                      <a:pt x="149" y="0"/>
                      <a:pt x="7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46"/>
              <p:cNvSpPr/>
              <p:nvPr/>
            </p:nvSpPr>
            <p:spPr>
              <a:xfrm>
                <a:off x="7776450" y="3865839"/>
                <a:ext cx="114007" cy="71025"/>
              </a:xfrm>
              <a:custGeom>
                <a:avLst/>
                <a:gdLst/>
                <a:ahLst/>
                <a:cxnLst/>
                <a:rect l="l" t="t" r="r" b="b"/>
                <a:pathLst>
                  <a:path w="5143" h="3204" extrusionOk="0">
                    <a:moveTo>
                      <a:pt x="52" y="0"/>
                    </a:moveTo>
                    <a:cubicBezTo>
                      <a:pt x="46" y="0"/>
                      <a:pt x="42" y="1"/>
                      <a:pt x="41" y="4"/>
                    </a:cubicBezTo>
                    <a:cubicBezTo>
                      <a:pt x="1" y="67"/>
                      <a:pt x="1103" y="833"/>
                      <a:pt x="2499" y="1716"/>
                    </a:cubicBezTo>
                    <a:cubicBezTo>
                      <a:pt x="3835" y="2559"/>
                      <a:pt x="4959" y="3204"/>
                      <a:pt x="5091" y="3204"/>
                    </a:cubicBezTo>
                    <a:cubicBezTo>
                      <a:pt x="5097" y="3204"/>
                      <a:pt x="5101" y="3203"/>
                      <a:pt x="5102" y="3200"/>
                    </a:cubicBezTo>
                    <a:cubicBezTo>
                      <a:pt x="5142" y="3137"/>
                      <a:pt x="4040" y="2372"/>
                      <a:pt x="2643" y="1488"/>
                    </a:cubicBezTo>
                    <a:cubicBezTo>
                      <a:pt x="1306" y="644"/>
                      <a:pt x="180" y="0"/>
                      <a:pt x="5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46"/>
              <p:cNvSpPr/>
              <p:nvPr/>
            </p:nvSpPr>
            <p:spPr>
              <a:xfrm>
                <a:off x="7881480" y="3632127"/>
                <a:ext cx="70094" cy="93192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4204" extrusionOk="0">
                    <a:moveTo>
                      <a:pt x="3099" y="1"/>
                    </a:moveTo>
                    <a:cubicBezTo>
                      <a:pt x="3005" y="1"/>
                      <a:pt x="2183" y="803"/>
                      <a:pt x="1361" y="1941"/>
                    </a:cubicBezTo>
                    <a:cubicBezTo>
                      <a:pt x="511" y="3111"/>
                      <a:pt x="0" y="4170"/>
                      <a:pt x="63" y="4203"/>
                    </a:cubicBezTo>
                    <a:cubicBezTo>
                      <a:pt x="65" y="4204"/>
                      <a:pt x="66" y="4204"/>
                      <a:pt x="68" y="4204"/>
                    </a:cubicBezTo>
                    <a:cubicBezTo>
                      <a:pt x="154" y="4204"/>
                      <a:pt x="755" y="3231"/>
                      <a:pt x="1578" y="2099"/>
                    </a:cubicBezTo>
                    <a:cubicBezTo>
                      <a:pt x="2413" y="943"/>
                      <a:pt x="3161" y="56"/>
                      <a:pt x="3105" y="3"/>
                    </a:cubicBezTo>
                    <a:cubicBezTo>
                      <a:pt x="3103" y="1"/>
                      <a:pt x="3101" y="1"/>
                      <a:pt x="3099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46"/>
              <p:cNvSpPr/>
              <p:nvPr/>
            </p:nvSpPr>
            <p:spPr>
              <a:xfrm>
                <a:off x="7753750" y="3657642"/>
                <a:ext cx="65682" cy="32564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1469" extrusionOk="0">
                    <a:moveTo>
                      <a:pt x="62" y="1"/>
                    </a:moveTo>
                    <a:cubicBezTo>
                      <a:pt x="46" y="1"/>
                      <a:pt x="36" y="4"/>
                      <a:pt x="33" y="11"/>
                    </a:cubicBezTo>
                    <a:cubicBezTo>
                      <a:pt x="1" y="77"/>
                      <a:pt x="622" y="455"/>
                      <a:pt x="1422" y="855"/>
                    </a:cubicBezTo>
                    <a:cubicBezTo>
                      <a:pt x="2139" y="1214"/>
                      <a:pt x="2757" y="1469"/>
                      <a:pt x="2900" y="1469"/>
                    </a:cubicBezTo>
                    <a:cubicBezTo>
                      <a:pt x="2916" y="1469"/>
                      <a:pt x="2926" y="1465"/>
                      <a:pt x="2929" y="1459"/>
                    </a:cubicBezTo>
                    <a:cubicBezTo>
                      <a:pt x="2963" y="1393"/>
                      <a:pt x="2342" y="1015"/>
                      <a:pt x="1542" y="615"/>
                    </a:cubicBezTo>
                    <a:cubicBezTo>
                      <a:pt x="822" y="255"/>
                      <a:pt x="204" y="1"/>
                      <a:pt x="62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46"/>
              <p:cNvSpPr/>
              <p:nvPr/>
            </p:nvSpPr>
            <p:spPr>
              <a:xfrm>
                <a:off x="8498623" y="3324509"/>
                <a:ext cx="251402" cy="126443"/>
              </a:xfrm>
              <a:custGeom>
                <a:avLst/>
                <a:gdLst/>
                <a:ahLst/>
                <a:cxnLst/>
                <a:rect l="l" t="t" r="r" b="b"/>
                <a:pathLst>
                  <a:path w="11341" h="5704" extrusionOk="0">
                    <a:moveTo>
                      <a:pt x="525" y="1"/>
                    </a:moveTo>
                    <a:lnTo>
                      <a:pt x="0" y="334"/>
                    </a:lnTo>
                    <a:cubicBezTo>
                      <a:pt x="165" y="351"/>
                      <a:pt x="330" y="368"/>
                      <a:pt x="495" y="385"/>
                    </a:cubicBezTo>
                    <a:lnTo>
                      <a:pt x="495" y="385"/>
                    </a:lnTo>
                    <a:cubicBezTo>
                      <a:pt x="482" y="258"/>
                      <a:pt x="490" y="129"/>
                      <a:pt x="525" y="1"/>
                    </a:cubicBezTo>
                    <a:close/>
                    <a:moveTo>
                      <a:pt x="495" y="385"/>
                    </a:moveTo>
                    <a:cubicBezTo>
                      <a:pt x="541" y="842"/>
                      <a:pt x="867" y="1276"/>
                      <a:pt x="1268" y="1531"/>
                    </a:cubicBezTo>
                    <a:cubicBezTo>
                      <a:pt x="1780" y="1858"/>
                      <a:pt x="2394" y="1970"/>
                      <a:pt x="2980" y="2132"/>
                    </a:cubicBezTo>
                    <a:cubicBezTo>
                      <a:pt x="4292" y="2497"/>
                      <a:pt x="5514" y="3136"/>
                      <a:pt x="6563" y="4006"/>
                    </a:cubicBezTo>
                    <a:cubicBezTo>
                      <a:pt x="7131" y="4479"/>
                      <a:pt x="7654" y="5022"/>
                      <a:pt x="8304" y="5374"/>
                    </a:cubicBezTo>
                    <a:cubicBezTo>
                      <a:pt x="8676" y="5576"/>
                      <a:pt x="9110" y="5704"/>
                      <a:pt x="9530" y="5704"/>
                    </a:cubicBezTo>
                    <a:cubicBezTo>
                      <a:pt x="9845" y="5704"/>
                      <a:pt x="10152" y="5632"/>
                      <a:pt x="10421" y="5465"/>
                    </a:cubicBezTo>
                    <a:cubicBezTo>
                      <a:pt x="11112" y="5037"/>
                      <a:pt x="11341" y="4070"/>
                      <a:pt x="11068" y="3303"/>
                    </a:cubicBezTo>
                    <a:cubicBezTo>
                      <a:pt x="10797" y="2537"/>
                      <a:pt x="10119" y="1969"/>
                      <a:pt x="9373" y="1646"/>
                    </a:cubicBezTo>
                    <a:cubicBezTo>
                      <a:pt x="8627" y="1322"/>
                      <a:pt x="7809" y="1211"/>
                      <a:pt x="7001" y="1110"/>
                    </a:cubicBezTo>
                    <a:cubicBezTo>
                      <a:pt x="4837" y="836"/>
                      <a:pt x="2665" y="610"/>
                      <a:pt x="495" y="385"/>
                    </a:cubicBezTo>
                    <a:close/>
                  </a:path>
                </a:pathLst>
              </a:custGeom>
              <a:solidFill>
                <a:srgbClr val="455A64">
                  <a:alpha val="267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2" name="Google Shape;453;p30"/>
          <p:cNvSpPr/>
          <p:nvPr/>
        </p:nvSpPr>
        <p:spPr>
          <a:xfrm>
            <a:off x="6822872" y="2635437"/>
            <a:ext cx="208038" cy="207299"/>
          </a:xfrm>
          <a:custGeom>
            <a:avLst/>
            <a:gdLst/>
            <a:ahLst/>
            <a:cxnLst/>
            <a:rect l="l" t="t" r="r" b="b"/>
            <a:pathLst>
              <a:path w="14078" h="14028" extrusionOk="0">
                <a:moveTo>
                  <a:pt x="7358" y="0"/>
                </a:moveTo>
                <a:cubicBezTo>
                  <a:pt x="4250" y="0"/>
                  <a:pt x="1104" y="2051"/>
                  <a:pt x="305" y="5666"/>
                </a:cubicBezTo>
                <a:cubicBezTo>
                  <a:pt x="0" y="7041"/>
                  <a:pt x="112" y="8517"/>
                  <a:pt x="795" y="9969"/>
                </a:cubicBezTo>
                <a:cubicBezTo>
                  <a:pt x="1411" y="11281"/>
                  <a:pt x="2458" y="12356"/>
                  <a:pt x="3714" y="13079"/>
                </a:cubicBezTo>
                <a:cubicBezTo>
                  <a:pt x="4858" y="13737"/>
                  <a:pt x="5991" y="14027"/>
                  <a:pt x="7062" y="14027"/>
                </a:cubicBezTo>
                <a:cubicBezTo>
                  <a:pt x="10708" y="14027"/>
                  <a:pt x="13651" y="10671"/>
                  <a:pt x="13972" y="7043"/>
                </a:cubicBezTo>
                <a:cubicBezTo>
                  <a:pt x="14077" y="5847"/>
                  <a:pt x="13789" y="4581"/>
                  <a:pt x="13161" y="3443"/>
                </a:cubicBezTo>
                <a:cubicBezTo>
                  <a:pt x="11859" y="1086"/>
                  <a:pt x="9618" y="0"/>
                  <a:pt x="7358" y="0"/>
                </a:cubicBezTo>
                <a:close/>
              </a:path>
            </a:pathLst>
          </a:custGeom>
          <a:solidFill>
            <a:srgbClr val="E8505B">
              <a:alpha val="263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subTitle" idx="1"/>
          </p:nvPr>
        </p:nvSpPr>
        <p:spPr>
          <a:xfrm>
            <a:off x="2371267" y="3358488"/>
            <a:ext cx="6507147" cy="16004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pt-BR" sz="1800" dirty="0"/>
              <a:t>Guilherme </a:t>
            </a:r>
            <a:r>
              <a:rPr lang="pt-BR" sz="1800" dirty="0" err="1"/>
              <a:t>Marcon</a:t>
            </a:r>
            <a:r>
              <a:rPr lang="pt-BR" sz="1800" dirty="0"/>
              <a:t> Mello</a:t>
            </a:r>
          </a:p>
          <a:p>
            <a:pPr algn="r"/>
            <a:r>
              <a:rPr lang="pt-BR" sz="1800" dirty="0"/>
              <a:t>Orientadora: Profa. Dr. Priscila </a:t>
            </a:r>
            <a:r>
              <a:rPr lang="pt-BR" sz="1800" dirty="0" err="1"/>
              <a:t>Benitez</a:t>
            </a:r>
            <a:endParaRPr lang="pt-BR" sz="1800" dirty="0"/>
          </a:p>
          <a:p>
            <a:pPr algn="r"/>
            <a:r>
              <a:rPr lang="pt-BR" sz="1800" dirty="0" err="1"/>
              <a:t>Coorientador</a:t>
            </a:r>
            <a:r>
              <a:rPr lang="pt-BR" sz="1800" dirty="0"/>
              <a:t>: Prof. Dr. Anderson </a:t>
            </a:r>
            <a:r>
              <a:rPr lang="pt-BR" sz="1800" dirty="0" err="1"/>
              <a:t>Orzari</a:t>
            </a:r>
            <a:r>
              <a:rPr lang="pt-BR" sz="1800" dirty="0"/>
              <a:t> Ribeiro</a:t>
            </a:r>
          </a:p>
        </p:txBody>
      </p:sp>
      <p:grpSp>
        <p:nvGrpSpPr>
          <p:cNvPr id="137" name="Google Shape;137;p26"/>
          <p:cNvGrpSpPr/>
          <p:nvPr/>
        </p:nvGrpSpPr>
        <p:grpSpPr>
          <a:xfrm>
            <a:off x="-848342" y="966737"/>
            <a:ext cx="5217928" cy="5618930"/>
            <a:chOff x="1607675" y="243225"/>
            <a:chExt cx="4403850" cy="5231375"/>
          </a:xfrm>
        </p:grpSpPr>
        <p:sp>
          <p:nvSpPr>
            <p:cNvPr id="140" name="Google Shape;140;p26"/>
            <p:cNvSpPr/>
            <p:nvPr/>
          </p:nvSpPr>
          <p:spPr>
            <a:xfrm>
              <a:off x="2522200" y="4042400"/>
              <a:ext cx="78575" cy="516350"/>
            </a:xfrm>
            <a:custGeom>
              <a:avLst/>
              <a:gdLst/>
              <a:ahLst/>
              <a:cxnLst/>
              <a:rect l="l" t="t" r="r" b="b"/>
              <a:pathLst>
                <a:path w="3143" h="20654" extrusionOk="0">
                  <a:moveTo>
                    <a:pt x="3123" y="1"/>
                  </a:moveTo>
                  <a:cubicBezTo>
                    <a:pt x="3104" y="1"/>
                    <a:pt x="3020" y="281"/>
                    <a:pt x="2885" y="789"/>
                  </a:cubicBezTo>
                  <a:cubicBezTo>
                    <a:pt x="2746" y="1300"/>
                    <a:pt x="2573" y="2047"/>
                    <a:pt x="2385" y="2975"/>
                  </a:cubicBezTo>
                  <a:cubicBezTo>
                    <a:pt x="1999" y="4828"/>
                    <a:pt x="1604" y="7417"/>
                    <a:pt x="1258" y="10282"/>
                  </a:cubicBezTo>
                  <a:cubicBezTo>
                    <a:pt x="919" y="13121"/>
                    <a:pt x="614" y="15687"/>
                    <a:pt x="385" y="17615"/>
                  </a:cubicBezTo>
                  <a:cubicBezTo>
                    <a:pt x="269" y="18513"/>
                    <a:pt x="172" y="19258"/>
                    <a:pt x="96" y="19835"/>
                  </a:cubicBezTo>
                  <a:cubicBezTo>
                    <a:pt x="28" y="20359"/>
                    <a:pt x="0" y="20650"/>
                    <a:pt x="19" y="20653"/>
                  </a:cubicBezTo>
                  <a:cubicBezTo>
                    <a:pt x="19" y="20653"/>
                    <a:pt x="19" y="20653"/>
                    <a:pt x="19" y="20653"/>
                  </a:cubicBezTo>
                  <a:cubicBezTo>
                    <a:pt x="39" y="20653"/>
                    <a:pt x="105" y="20368"/>
                    <a:pt x="206" y="19852"/>
                  </a:cubicBezTo>
                  <a:cubicBezTo>
                    <a:pt x="309" y="19334"/>
                    <a:pt x="437" y="18578"/>
                    <a:pt x="583" y="17644"/>
                  </a:cubicBezTo>
                  <a:cubicBezTo>
                    <a:pt x="876" y="15774"/>
                    <a:pt x="1195" y="13180"/>
                    <a:pt x="1541" y="10317"/>
                  </a:cubicBezTo>
                  <a:cubicBezTo>
                    <a:pt x="1886" y="7455"/>
                    <a:pt x="2249" y="4871"/>
                    <a:pt x="2582" y="3012"/>
                  </a:cubicBezTo>
                  <a:cubicBezTo>
                    <a:pt x="2746" y="2082"/>
                    <a:pt x="2887" y="1331"/>
                    <a:pt x="2993" y="813"/>
                  </a:cubicBezTo>
                  <a:cubicBezTo>
                    <a:pt x="3095" y="295"/>
                    <a:pt x="3142" y="6"/>
                    <a:pt x="3124" y="1"/>
                  </a:cubicBezTo>
                  <a:cubicBezTo>
                    <a:pt x="3123" y="1"/>
                    <a:pt x="3123" y="1"/>
                    <a:pt x="3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1911850" y="4436275"/>
              <a:ext cx="610950" cy="122525"/>
            </a:xfrm>
            <a:custGeom>
              <a:avLst/>
              <a:gdLst/>
              <a:ahLst/>
              <a:cxnLst/>
              <a:rect l="l" t="t" r="r" b="b"/>
              <a:pathLst>
                <a:path w="24438" h="4901" extrusionOk="0">
                  <a:moveTo>
                    <a:pt x="256" y="0"/>
                  </a:moveTo>
                  <a:cubicBezTo>
                    <a:pt x="89" y="0"/>
                    <a:pt x="1" y="3"/>
                    <a:pt x="1" y="13"/>
                  </a:cubicBezTo>
                  <a:cubicBezTo>
                    <a:pt x="1" y="23"/>
                    <a:pt x="87" y="38"/>
                    <a:pt x="252" y="58"/>
                  </a:cubicBezTo>
                  <a:cubicBezTo>
                    <a:pt x="452" y="79"/>
                    <a:pt x="690" y="103"/>
                    <a:pt x="977" y="131"/>
                  </a:cubicBezTo>
                  <a:cubicBezTo>
                    <a:pt x="1606" y="191"/>
                    <a:pt x="2515" y="276"/>
                    <a:pt x="3635" y="419"/>
                  </a:cubicBezTo>
                  <a:cubicBezTo>
                    <a:pt x="5876" y="686"/>
                    <a:pt x="8960" y="1166"/>
                    <a:pt x="12337" y="1846"/>
                  </a:cubicBezTo>
                  <a:cubicBezTo>
                    <a:pt x="15715" y="2533"/>
                    <a:pt x="18742" y="3286"/>
                    <a:pt x="20915" y="3896"/>
                  </a:cubicBezTo>
                  <a:cubicBezTo>
                    <a:pt x="22005" y="4194"/>
                    <a:pt x="22879" y="4460"/>
                    <a:pt x="23484" y="4641"/>
                  </a:cubicBezTo>
                  <a:cubicBezTo>
                    <a:pt x="23761" y="4722"/>
                    <a:pt x="23992" y="4789"/>
                    <a:pt x="24183" y="4845"/>
                  </a:cubicBezTo>
                  <a:cubicBezTo>
                    <a:pt x="24315" y="4882"/>
                    <a:pt x="24397" y="4901"/>
                    <a:pt x="24424" y="4901"/>
                  </a:cubicBezTo>
                  <a:cubicBezTo>
                    <a:pt x="24429" y="4901"/>
                    <a:pt x="24432" y="4900"/>
                    <a:pt x="24433" y="4898"/>
                  </a:cubicBezTo>
                  <a:cubicBezTo>
                    <a:pt x="24437" y="4889"/>
                    <a:pt x="24356" y="4853"/>
                    <a:pt x="24201" y="4790"/>
                  </a:cubicBezTo>
                  <a:cubicBezTo>
                    <a:pt x="24014" y="4721"/>
                    <a:pt x="23790" y="4636"/>
                    <a:pt x="23519" y="4535"/>
                  </a:cubicBezTo>
                  <a:cubicBezTo>
                    <a:pt x="22924" y="4322"/>
                    <a:pt x="22056" y="4026"/>
                    <a:pt x="20972" y="3703"/>
                  </a:cubicBezTo>
                  <a:cubicBezTo>
                    <a:pt x="18807" y="3041"/>
                    <a:pt x="15778" y="2255"/>
                    <a:pt x="12393" y="1567"/>
                  </a:cubicBezTo>
                  <a:cubicBezTo>
                    <a:pt x="9008" y="884"/>
                    <a:pt x="5911" y="435"/>
                    <a:pt x="3657" y="219"/>
                  </a:cubicBezTo>
                  <a:cubicBezTo>
                    <a:pt x="2531" y="103"/>
                    <a:pt x="1617" y="47"/>
                    <a:pt x="985" y="21"/>
                  </a:cubicBezTo>
                  <a:lnTo>
                    <a:pt x="2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2778850" y="4467000"/>
              <a:ext cx="320875" cy="767575"/>
            </a:xfrm>
            <a:custGeom>
              <a:avLst/>
              <a:gdLst/>
              <a:ahLst/>
              <a:cxnLst/>
              <a:rect l="l" t="t" r="r" b="b"/>
              <a:pathLst>
                <a:path w="12835" h="30703" extrusionOk="0">
                  <a:moveTo>
                    <a:pt x="12825" y="0"/>
                  </a:moveTo>
                  <a:cubicBezTo>
                    <a:pt x="12814" y="0"/>
                    <a:pt x="12757" y="103"/>
                    <a:pt x="12659" y="296"/>
                  </a:cubicBezTo>
                  <a:cubicBezTo>
                    <a:pt x="12548" y="522"/>
                    <a:pt x="12406" y="810"/>
                    <a:pt x="12232" y="1166"/>
                  </a:cubicBezTo>
                  <a:cubicBezTo>
                    <a:pt x="11863" y="1924"/>
                    <a:pt x="11357" y="3033"/>
                    <a:pt x="10748" y="4411"/>
                  </a:cubicBezTo>
                  <a:cubicBezTo>
                    <a:pt x="9528" y="7165"/>
                    <a:pt x="7960" y="11021"/>
                    <a:pt x="6284" y="15300"/>
                  </a:cubicBezTo>
                  <a:cubicBezTo>
                    <a:pt x="4608" y="19576"/>
                    <a:pt x="3072" y="23440"/>
                    <a:pt x="1901" y="26213"/>
                  </a:cubicBezTo>
                  <a:cubicBezTo>
                    <a:pt x="1320" y="27571"/>
                    <a:pt x="845" y="28682"/>
                    <a:pt x="502" y="29490"/>
                  </a:cubicBezTo>
                  <a:cubicBezTo>
                    <a:pt x="347" y="29855"/>
                    <a:pt x="221" y="30151"/>
                    <a:pt x="123" y="30383"/>
                  </a:cubicBezTo>
                  <a:cubicBezTo>
                    <a:pt x="40" y="30588"/>
                    <a:pt x="0" y="30698"/>
                    <a:pt x="8" y="30702"/>
                  </a:cubicBezTo>
                  <a:cubicBezTo>
                    <a:pt x="8" y="30702"/>
                    <a:pt x="9" y="30702"/>
                    <a:pt x="9" y="30702"/>
                  </a:cubicBezTo>
                  <a:cubicBezTo>
                    <a:pt x="20" y="30702"/>
                    <a:pt x="77" y="30601"/>
                    <a:pt x="175" y="30407"/>
                  </a:cubicBezTo>
                  <a:cubicBezTo>
                    <a:pt x="287" y="30180"/>
                    <a:pt x="427" y="29892"/>
                    <a:pt x="602" y="29536"/>
                  </a:cubicBezTo>
                  <a:cubicBezTo>
                    <a:pt x="971" y="28778"/>
                    <a:pt x="1478" y="27669"/>
                    <a:pt x="2087" y="26291"/>
                  </a:cubicBezTo>
                  <a:cubicBezTo>
                    <a:pt x="3306" y="23537"/>
                    <a:pt x="4874" y="19681"/>
                    <a:pt x="6548" y="15404"/>
                  </a:cubicBezTo>
                  <a:cubicBezTo>
                    <a:pt x="8223" y="11127"/>
                    <a:pt x="9761" y="7262"/>
                    <a:pt x="10933" y="4490"/>
                  </a:cubicBezTo>
                  <a:cubicBezTo>
                    <a:pt x="11513" y="3131"/>
                    <a:pt x="11987" y="2020"/>
                    <a:pt x="12332" y="1212"/>
                  </a:cubicBezTo>
                  <a:cubicBezTo>
                    <a:pt x="12487" y="847"/>
                    <a:pt x="12613" y="552"/>
                    <a:pt x="12711" y="320"/>
                  </a:cubicBezTo>
                  <a:cubicBezTo>
                    <a:pt x="12794" y="115"/>
                    <a:pt x="12834" y="5"/>
                    <a:pt x="12826" y="0"/>
                  </a:cubicBezTo>
                  <a:cubicBezTo>
                    <a:pt x="12825" y="0"/>
                    <a:pt x="12825" y="0"/>
                    <a:pt x="128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1969000" y="4963425"/>
              <a:ext cx="810150" cy="271175"/>
            </a:xfrm>
            <a:custGeom>
              <a:avLst/>
              <a:gdLst/>
              <a:ahLst/>
              <a:cxnLst/>
              <a:rect l="l" t="t" r="r" b="b"/>
              <a:pathLst>
                <a:path w="32406" h="10847" extrusionOk="0">
                  <a:moveTo>
                    <a:pt x="11" y="0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1" y="11"/>
                    <a:pt x="112" y="56"/>
                    <a:pt x="326" y="132"/>
                  </a:cubicBezTo>
                  <a:lnTo>
                    <a:pt x="1269" y="453"/>
                  </a:lnTo>
                  <a:cubicBezTo>
                    <a:pt x="2123" y="738"/>
                    <a:pt x="3301" y="1131"/>
                    <a:pt x="4742" y="1610"/>
                  </a:cubicBezTo>
                  <a:cubicBezTo>
                    <a:pt x="7673" y="2591"/>
                    <a:pt x="11705" y="3996"/>
                    <a:pt x="16156" y="5558"/>
                  </a:cubicBezTo>
                  <a:cubicBezTo>
                    <a:pt x="20605" y="7120"/>
                    <a:pt x="24653" y="8496"/>
                    <a:pt x="27602" y="9428"/>
                  </a:cubicBezTo>
                  <a:cubicBezTo>
                    <a:pt x="29077" y="9895"/>
                    <a:pt x="30272" y="10261"/>
                    <a:pt x="31104" y="10500"/>
                  </a:cubicBezTo>
                  <a:lnTo>
                    <a:pt x="32063" y="10770"/>
                  </a:lnTo>
                  <a:cubicBezTo>
                    <a:pt x="32253" y="10820"/>
                    <a:pt x="32366" y="10847"/>
                    <a:pt x="32395" y="10847"/>
                  </a:cubicBezTo>
                  <a:cubicBezTo>
                    <a:pt x="32399" y="10847"/>
                    <a:pt x="32402" y="10846"/>
                    <a:pt x="32402" y="10845"/>
                  </a:cubicBezTo>
                  <a:cubicBezTo>
                    <a:pt x="32405" y="10835"/>
                    <a:pt x="32293" y="10791"/>
                    <a:pt x="32079" y="10715"/>
                  </a:cubicBezTo>
                  <a:cubicBezTo>
                    <a:pt x="31836" y="10632"/>
                    <a:pt x="31523" y="10525"/>
                    <a:pt x="31137" y="10394"/>
                  </a:cubicBezTo>
                  <a:cubicBezTo>
                    <a:pt x="30283" y="10109"/>
                    <a:pt x="29105" y="9717"/>
                    <a:pt x="27664" y="9237"/>
                  </a:cubicBezTo>
                  <a:cubicBezTo>
                    <a:pt x="24733" y="8256"/>
                    <a:pt x="20701" y="6851"/>
                    <a:pt x="16250" y="5289"/>
                  </a:cubicBezTo>
                  <a:cubicBezTo>
                    <a:pt x="11797" y="3727"/>
                    <a:pt x="7753" y="2352"/>
                    <a:pt x="4804" y="1419"/>
                  </a:cubicBezTo>
                  <a:cubicBezTo>
                    <a:pt x="3331" y="952"/>
                    <a:pt x="2134" y="585"/>
                    <a:pt x="1302" y="347"/>
                  </a:cubicBezTo>
                  <a:lnTo>
                    <a:pt x="344" y="78"/>
                  </a:lnTo>
                  <a:cubicBezTo>
                    <a:pt x="153" y="27"/>
                    <a:pt x="40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4811975" y="3966325"/>
              <a:ext cx="127650" cy="340250"/>
            </a:xfrm>
            <a:custGeom>
              <a:avLst/>
              <a:gdLst/>
              <a:ahLst/>
              <a:cxnLst/>
              <a:rect l="l" t="t" r="r" b="b"/>
              <a:pathLst>
                <a:path w="5106" h="13610" extrusionOk="0">
                  <a:moveTo>
                    <a:pt x="17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" y="7"/>
                    <a:pt x="62" y="202"/>
                    <a:pt x="184" y="548"/>
                  </a:cubicBezTo>
                  <a:cubicBezTo>
                    <a:pt x="328" y="941"/>
                    <a:pt x="506" y="1430"/>
                    <a:pt x="718" y="2010"/>
                  </a:cubicBezTo>
                  <a:cubicBezTo>
                    <a:pt x="1181" y="3297"/>
                    <a:pt x="1787" y="4979"/>
                    <a:pt x="2456" y="6839"/>
                  </a:cubicBezTo>
                  <a:cubicBezTo>
                    <a:pt x="3128" y="8728"/>
                    <a:pt x="3746" y="10437"/>
                    <a:pt x="4230" y="11661"/>
                  </a:cubicBezTo>
                  <a:cubicBezTo>
                    <a:pt x="4472" y="12273"/>
                    <a:pt x="4677" y="12764"/>
                    <a:pt x="4829" y="13099"/>
                  </a:cubicBezTo>
                  <a:cubicBezTo>
                    <a:pt x="4979" y="13429"/>
                    <a:pt x="5070" y="13609"/>
                    <a:pt x="5089" y="13609"/>
                  </a:cubicBezTo>
                  <a:cubicBezTo>
                    <a:pt x="5089" y="13609"/>
                    <a:pt x="5090" y="13609"/>
                    <a:pt x="5090" y="13609"/>
                  </a:cubicBezTo>
                  <a:cubicBezTo>
                    <a:pt x="5105" y="13603"/>
                    <a:pt x="5043" y="13409"/>
                    <a:pt x="4918" y="13063"/>
                  </a:cubicBezTo>
                  <a:cubicBezTo>
                    <a:pt x="4777" y="12670"/>
                    <a:pt x="4601" y="12180"/>
                    <a:pt x="4392" y="11601"/>
                  </a:cubicBezTo>
                  <a:lnTo>
                    <a:pt x="2687" y="6757"/>
                  </a:lnTo>
                  <a:cubicBezTo>
                    <a:pt x="2015" y="4868"/>
                    <a:pt x="1375" y="3166"/>
                    <a:pt x="879" y="1948"/>
                  </a:cubicBezTo>
                  <a:cubicBezTo>
                    <a:pt x="632" y="1339"/>
                    <a:pt x="424" y="848"/>
                    <a:pt x="274" y="512"/>
                  </a:cubicBezTo>
                  <a:cubicBezTo>
                    <a:pt x="125" y="183"/>
                    <a:pt x="35" y="0"/>
                    <a:pt x="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4957000" y="4149050"/>
              <a:ext cx="388750" cy="159100"/>
            </a:xfrm>
            <a:custGeom>
              <a:avLst/>
              <a:gdLst/>
              <a:ahLst/>
              <a:cxnLst/>
              <a:rect l="l" t="t" r="r" b="b"/>
              <a:pathLst>
                <a:path w="15550" h="6364" extrusionOk="0">
                  <a:moveTo>
                    <a:pt x="15517" y="0"/>
                  </a:moveTo>
                  <a:cubicBezTo>
                    <a:pt x="15342" y="0"/>
                    <a:pt x="11912" y="1351"/>
                    <a:pt x="7728" y="3068"/>
                  </a:cubicBezTo>
                  <a:cubicBezTo>
                    <a:pt x="3449" y="4824"/>
                    <a:pt x="1" y="6298"/>
                    <a:pt x="27" y="6361"/>
                  </a:cubicBezTo>
                  <a:cubicBezTo>
                    <a:pt x="28" y="6363"/>
                    <a:pt x="30" y="6363"/>
                    <a:pt x="34" y="6363"/>
                  </a:cubicBezTo>
                  <a:cubicBezTo>
                    <a:pt x="206" y="6363"/>
                    <a:pt x="3635" y="5014"/>
                    <a:pt x="7822" y="3296"/>
                  </a:cubicBezTo>
                  <a:cubicBezTo>
                    <a:pt x="12101" y="1539"/>
                    <a:pt x="15550" y="64"/>
                    <a:pt x="15523" y="2"/>
                  </a:cubicBezTo>
                  <a:cubicBezTo>
                    <a:pt x="15523" y="1"/>
                    <a:pt x="15521" y="0"/>
                    <a:pt x="15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4755800" y="4725375"/>
              <a:ext cx="366550" cy="54750"/>
            </a:xfrm>
            <a:custGeom>
              <a:avLst/>
              <a:gdLst/>
              <a:ahLst/>
              <a:cxnLst/>
              <a:rect l="l" t="t" r="r" b="b"/>
              <a:pathLst>
                <a:path w="14662" h="2190" extrusionOk="0">
                  <a:moveTo>
                    <a:pt x="14637" y="1"/>
                  </a:moveTo>
                  <a:cubicBezTo>
                    <a:pt x="14577" y="1"/>
                    <a:pt x="14383" y="31"/>
                    <a:pt x="14078" y="87"/>
                  </a:cubicBezTo>
                  <a:lnTo>
                    <a:pt x="12518" y="383"/>
                  </a:lnTo>
                  <a:cubicBezTo>
                    <a:pt x="11201" y="636"/>
                    <a:pt x="9378" y="969"/>
                    <a:pt x="7356" y="1267"/>
                  </a:cubicBezTo>
                  <a:cubicBezTo>
                    <a:pt x="5333" y="1569"/>
                    <a:pt x="3492" y="1775"/>
                    <a:pt x="2159" y="1920"/>
                  </a:cubicBezTo>
                  <a:lnTo>
                    <a:pt x="580" y="2088"/>
                  </a:lnTo>
                  <a:cubicBezTo>
                    <a:pt x="207" y="2129"/>
                    <a:pt x="1" y="2161"/>
                    <a:pt x="2" y="2177"/>
                  </a:cubicBezTo>
                  <a:cubicBezTo>
                    <a:pt x="3" y="2186"/>
                    <a:pt x="59" y="2190"/>
                    <a:pt x="166" y="2190"/>
                  </a:cubicBezTo>
                  <a:cubicBezTo>
                    <a:pt x="265" y="2190"/>
                    <a:pt x="407" y="2187"/>
                    <a:pt x="587" y="2182"/>
                  </a:cubicBezTo>
                  <a:cubicBezTo>
                    <a:pt x="963" y="2171"/>
                    <a:pt x="1505" y="2138"/>
                    <a:pt x="2176" y="2091"/>
                  </a:cubicBezTo>
                  <a:cubicBezTo>
                    <a:pt x="3514" y="1992"/>
                    <a:pt x="5363" y="1811"/>
                    <a:pt x="7392" y="1509"/>
                  </a:cubicBezTo>
                  <a:cubicBezTo>
                    <a:pt x="9421" y="1211"/>
                    <a:pt x="11243" y="850"/>
                    <a:pt x="12553" y="554"/>
                  </a:cubicBezTo>
                  <a:cubicBezTo>
                    <a:pt x="13208" y="408"/>
                    <a:pt x="13736" y="277"/>
                    <a:pt x="14099" y="180"/>
                  </a:cubicBezTo>
                  <a:cubicBezTo>
                    <a:pt x="14462" y="83"/>
                    <a:pt x="14661" y="21"/>
                    <a:pt x="14657" y="5"/>
                  </a:cubicBezTo>
                  <a:cubicBezTo>
                    <a:pt x="14656" y="2"/>
                    <a:pt x="14650" y="1"/>
                    <a:pt x="14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4556025" y="4499600"/>
              <a:ext cx="202950" cy="276575"/>
            </a:xfrm>
            <a:custGeom>
              <a:avLst/>
              <a:gdLst/>
              <a:ahLst/>
              <a:cxnLst/>
              <a:rect l="l" t="t" r="r" b="b"/>
              <a:pathLst>
                <a:path w="8118" h="11063" extrusionOk="0">
                  <a:moveTo>
                    <a:pt x="17" y="0"/>
                  </a:moveTo>
                  <a:cubicBezTo>
                    <a:pt x="16" y="0"/>
                    <a:pt x="15" y="1"/>
                    <a:pt x="15" y="1"/>
                  </a:cubicBezTo>
                  <a:cubicBezTo>
                    <a:pt x="1" y="12"/>
                    <a:pt x="101" y="176"/>
                    <a:pt x="294" y="465"/>
                  </a:cubicBezTo>
                  <a:cubicBezTo>
                    <a:pt x="522" y="795"/>
                    <a:pt x="800" y="1197"/>
                    <a:pt x="1130" y="1673"/>
                  </a:cubicBezTo>
                  <a:cubicBezTo>
                    <a:pt x="1844" y="2687"/>
                    <a:pt x="2844" y="4077"/>
                    <a:pt x="3960" y="5604"/>
                  </a:cubicBezTo>
                  <a:cubicBezTo>
                    <a:pt x="5077" y="7132"/>
                    <a:pt x="6099" y="8506"/>
                    <a:pt x="6849" y="9494"/>
                  </a:cubicBezTo>
                  <a:lnTo>
                    <a:pt x="7747" y="10656"/>
                  </a:lnTo>
                  <a:cubicBezTo>
                    <a:pt x="7958" y="10919"/>
                    <a:pt x="8082" y="11062"/>
                    <a:pt x="8103" y="11062"/>
                  </a:cubicBezTo>
                  <a:cubicBezTo>
                    <a:pt x="8103" y="11062"/>
                    <a:pt x="8104" y="11062"/>
                    <a:pt x="8104" y="11062"/>
                  </a:cubicBezTo>
                  <a:cubicBezTo>
                    <a:pt x="8117" y="11052"/>
                    <a:pt x="8018" y="10888"/>
                    <a:pt x="7825" y="10599"/>
                  </a:cubicBezTo>
                  <a:lnTo>
                    <a:pt x="6990" y="9392"/>
                  </a:lnTo>
                  <a:cubicBezTo>
                    <a:pt x="6276" y="8377"/>
                    <a:pt x="5276" y="6985"/>
                    <a:pt x="4159" y="5459"/>
                  </a:cubicBezTo>
                  <a:cubicBezTo>
                    <a:pt x="3042" y="3932"/>
                    <a:pt x="2020" y="2558"/>
                    <a:pt x="1269" y="1570"/>
                  </a:cubicBezTo>
                  <a:lnTo>
                    <a:pt x="372" y="408"/>
                  </a:lnTo>
                  <a:cubicBezTo>
                    <a:pt x="162" y="145"/>
                    <a:pt x="37" y="0"/>
                    <a:pt x="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4324975" y="4893425"/>
              <a:ext cx="263250" cy="351975"/>
            </a:xfrm>
            <a:custGeom>
              <a:avLst/>
              <a:gdLst/>
              <a:ahLst/>
              <a:cxnLst/>
              <a:rect l="l" t="t" r="r" b="b"/>
              <a:pathLst>
                <a:path w="10530" h="14079" extrusionOk="0">
                  <a:moveTo>
                    <a:pt x="15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" y="11"/>
                    <a:pt x="135" y="218"/>
                    <a:pt x="388" y="583"/>
                  </a:cubicBezTo>
                  <a:lnTo>
                    <a:pt x="1482" y="2114"/>
                  </a:lnTo>
                  <a:cubicBezTo>
                    <a:pt x="2415" y="3402"/>
                    <a:pt x="3717" y="5169"/>
                    <a:pt x="5166" y="7113"/>
                  </a:cubicBezTo>
                  <a:cubicBezTo>
                    <a:pt x="6616" y="9057"/>
                    <a:pt x="7941" y="10809"/>
                    <a:pt x="8909" y="12068"/>
                  </a:cubicBezTo>
                  <a:lnTo>
                    <a:pt x="10066" y="13554"/>
                  </a:lnTo>
                  <a:cubicBezTo>
                    <a:pt x="10336" y="13893"/>
                    <a:pt x="10495" y="14079"/>
                    <a:pt x="10514" y="14079"/>
                  </a:cubicBezTo>
                  <a:cubicBezTo>
                    <a:pt x="10515" y="14079"/>
                    <a:pt x="10515" y="14079"/>
                    <a:pt x="10516" y="14078"/>
                  </a:cubicBezTo>
                  <a:cubicBezTo>
                    <a:pt x="10530" y="14068"/>
                    <a:pt x="10396" y="13861"/>
                    <a:pt x="10142" y="13496"/>
                  </a:cubicBezTo>
                  <a:lnTo>
                    <a:pt x="9047" y="11965"/>
                  </a:lnTo>
                  <a:cubicBezTo>
                    <a:pt x="8116" y="10678"/>
                    <a:pt x="6813" y="8909"/>
                    <a:pt x="5363" y="6966"/>
                  </a:cubicBezTo>
                  <a:cubicBezTo>
                    <a:pt x="3914" y="5023"/>
                    <a:pt x="2590" y="3272"/>
                    <a:pt x="1622" y="2011"/>
                  </a:cubicBezTo>
                  <a:lnTo>
                    <a:pt x="465" y="526"/>
                  </a:lnTo>
                  <a:cubicBezTo>
                    <a:pt x="194" y="188"/>
                    <a:pt x="36" y="1"/>
                    <a:pt x="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4583925" y="5153575"/>
              <a:ext cx="463050" cy="81800"/>
            </a:xfrm>
            <a:custGeom>
              <a:avLst/>
              <a:gdLst/>
              <a:ahLst/>
              <a:cxnLst/>
              <a:rect l="l" t="t" r="r" b="b"/>
              <a:pathLst>
                <a:path w="18522" h="3272" extrusionOk="0">
                  <a:moveTo>
                    <a:pt x="18503" y="1"/>
                  </a:moveTo>
                  <a:cubicBezTo>
                    <a:pt x="18440" y="1"/>
                    <a:pt x="18191" y="46"/>
                    <a:pt x="17788" y="129"/>
                  </a:cubicBezTo>
                  <a:lnTo>
                    <a:pt x="15816" y="541"/>
                  </a:lnTo>
                  <a:cubicBezTo>
                    <a:pt x="14150" y="891"/>
                    <a:pt x="11846" y="1358"/>
                    <a:pt x="9290" y="1807"/>
                  </a:cubicBezTo>
                  <a:cubicBezTo>
                    <a:pt x="6735" y="2260"/>
                    <a:pt x="4410" y="2604"/>
                    <a:pt x="2726" y="2846"/>
                  </a:cubicBezTo>
                  <a:lnTo>
                    <a:pt x="731" y="3132"/>
                  </a:lnTo>
                  <a:cubicBezTo>
                    <a:pt x="260" y="3202"/>
                    <a:pt x="0" y="3248"/>
                    <a:pt x="3" y="3265"/>
                  </a:cubicBezTo>
                  <a:cubicBezTo>
                    <a:pt x="3" y="3269"/>
                    <a:pt x="22" y="3272"/>
                    <a:pt x="59" y="3272"/>
                  </a:cubicBezTo>
                  <a:cubicBezTo>
                    <a:pt x="160" y="3272"/>
                    <a:pt x="395" y="3256"/>
                    <a:pt x="742" y="3227"/>
                  </a:cubicBezTo>
                  <a:cubicBezTo>
                    <a:pt x="1217" y="3188"/>
                    <a:pt x="1902" y="3116"/>
                    <a:pt x="2748" y="3018"/>
                  </a:cubicBezTo>
                  <a:cubicBezTo>
                    <a:pt x="4439" y="2820"/>
                    <a:pt x="6772" y="2502"/>
                    <a:pt x="9332" y="2049"/>
                  </a:cubicBezTo>
                  <a:cubicBezTo>
                    <a:pt x="11894" y="1599"/>
                    <a:pt x="14196" y="1105"/>
                    <a:pt x="15853" y="711"/>
                  </a:cubicBezTo>
                  <a:cubicBezTo>
                    <a:pt x="16683" y="515"/>
                    <a:pt x="17351" y="346"/>
                    <a:pt x="17810" y="221"/>
                  </a:cubicBezTo>
                  <a:cubicBezTo>
                    <a:pt x="18270" y="97"/>
                    <a:pt x="18522" y="21"/>
                    <a:pt x="18519" y="4"/>
                  </a:cubicBezTo>
                  <a:cubicBezTo>
                    <a:pt x="18518" y="2"/>
                    <a:pt x="18513" y="1"/>
                    <a:pt x="185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1803500" y="1861400"/>
              <a:ext cx="246275" cy="246275"/>
            </a:xfrm>
            <a:custGeom>
              <a:avLst/>
              <a:gdLst/>
              <a:ahLst/>
              <a:cxnLst/>
              <a:rect l="l" t="t" r="r" b="b"/>
              <a:pathLst>
                <a:path w="9851" h="9851" extrusionOk="0">
                  <a:moveTo>
                    <a:pt x="4926" y="1"/>
                  </a:moveTo>
                  <a:lnTo>
                    <a:pt x="3184" y="3185"/>
                  </a:lnTo>
                  <a:lnTo>
                    <a:pt x="1" y="4926"/>
                  </a:lnTo>
                  <a:lnTo>
                    <a:pt x="3184" y="6668"/>
                  </a:lnTo>
                  <a:lnTo>
                    <a:pt x="4926" y="9851"/>
                  </a:lnTo>
                  <a:lnTo>
                    <a:pt x="6667" y="6668"/>
                  </a:lnTo>
                  <a:lnTo>
                    <a:pt x="9850" y="4926"/>
                  </a:lnTo>
                  <a:lnTo>
                    <a:pt x="6667" y="3185"/>
                  </a:lnTo>
                  <a:lnTo>
                    <a:pt x="49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5043750" y="2362075"/>
              <a:ext cx="184700" cy="184725"/>
            </a:xfrm>
            <a:custGeom>
              <a:avLst/>
              <a:gdLst/>
              <a:ahLst/>
              <a:cxnLst/>
              <a:rect l="l" t="t" r="r" b="b"/>
              <a:pathLst>
                <a:path w="7388" h="7389" extrusionOk="0">
                  <a:moveTo>
                    <a:pt x="3693" y="1"/>
                  </a:moveTo>
                  <a:lnTo>
                    <a:pt x="2388" y="2389"/>
                  </a:lnTo>
                  <a:lnTo>
                    <a:pt x="0" y="3695"/>
                  </a:lnTo>
                  <a:lnTo>
                    <a:pt x="2388" y="5001"/>
                  </a:lnTo>
                  <a:lnTo>
                    <a:pt x="3693" y="7388"/>
                  </a:lnTo>
                  <a:lnTo>
                    <a:pt x="5000" y="5001"/>
                  </a:lnTo>
                  <a:lnTo>
                    <a:pt x="7388" y="3695"/>
                  </a:lnTo>
                  <a:lnTo>
                    <a:pt x="5000" y="2389"/>
                  </a:lnTo>
                  <a:lnTo>
                    <a:pt x="36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5310800" y="475625"/>
              <a:ext cx="123125" cy="123175"/>
            </a:xfrm>
            <a:custGeom>
              <a:avLst/>
              <a:gdLst/>
              <a:ahLst/>
              <a:cxnLst/>
              <a:rect l="l" t="t" r="r" b="b"/>
              <a:pathLst>
                <a:path w="4925" h="4927" extrusionOk="0">
                  <a:moveTo>
                    <a:pt x="2463" y="1"/>
                  </a:moveTo>
                  <a:lnTo>
                    <a:pt x="1592" y="1593"/>
                  </a:lnTo>
                  <a:lnTo>
                    <a:pt x="0" y="2464"/>
                  </a:lnTo>
                  <a:lnTo>
                    <a:pt x="1592" y="3334"/>
                  </a:lnTo>
                  <a:lnTo>
                    <a:pt x="2463" y="4927"/>
                  </a:lnTo>
                  <a:lnTo>
                    <a:pt x="3333" y="3334"/>
                  </a:lnTo>
                  <a:lnTo>
                    <a:pt x="4925" y="2464"/>
                  </a:lnTo>
                  <a:lnTo>
                    <a:pt x="3333" y="1593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2796525" y="2681075"/>
              <a:ext cx="83350" cy="83375"/>
            </a:xfrm>
            <a:custGeom>
              <a:avLst/>
              <a:gdLst/>
              <a:ahLst/>
              <a:cxnLst/>
              <a:rect l="l" t="t" r="r" b="b"/>
              <a:pathLst>
                <a:path w="3334" h="3335" extrusionOk="0">
                  <a:moveTo>
                    <a:pt x="1668" y="0"/>
                  </a:moveTo>
                  <a:lnTo>
                    <a:pt x="1078" y="1078"/>
                  </a:lnTo>
                  <a:lnTo>
                    <a:pt x="1" y="1667"/>
                  </a:lnTo>
                  <a:lnTo>
                    <a:pt x="1078" y="2257"/>
                  </a:lnTo>
                  <a:lnTo>
                    <a:pt x="1668" y="3334"/>
                  </a:lnTo>
                  <a:lnTo>
                    <a:pt x="2256" y="2257"/>
                  </a:lnTo>
                  <a:lnTo>
                    <a:pt x="3334" y="1667"/>
                  </a:lnTo>
                  <a:lnTo>
                    <a:pt x="2256" y="1078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5491450" y="1867225"/>
              <a:ext cx="83350" cy="83350"/>
            </a:xfrm>
            <a:custGeom>
              <a:avLst/>
              <a:gdLst/>
              <a:ahLst/>
              <a:cxnLst/>
              <a:rect l="l" t="t" r="r" b="b"/>
              <a:pathLst>
                <a:path w="3334" h="3334" extrusionOk="0">
                  <a:moveTo>
                    <a:pt x="1667" y="0"/>
                  </a:moveTo>
                  <a:lnTo>
                    <a:pt x="1078" y="1077"/>
                  </a:lnTo>
                  <a:lnTo>
                    <a:pt x="0" y="1666"/>
                  </a:lnTo>
                  <a:lnTo>
                    <a:pt x="1078" y="2256"/>
                  </a:lnTo>
                  <a:lnTo>
                    <a:pt x="1667" y="3333"/>
                  </a:lnTo>
                  <a:lnTo>
                    <a:pt x="2256" y="2256"/>
                  </a:lnTo>
                  <a:lnTo>
                    <a:pt x="3333" y="1666"/>
                  </a:lnTo>
                  <a:lnTo>
                    <a:pt x="2256" y="1077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2363650" y="975550"/>
              <a:ext cx="83350" cy="83350"/>
            </a:xfrm>
            <a:custGeom>
              <a:avLst/>
              <a:gdLst/>
              <a:ahLst/>
              <a:cxnLst/>
              <a:rect l="l" t="t" r="r" b="b"/>
              <a:pathLst>
                <a:path w="3334" h="3334" extrusionOk="0">
                  <a:moveTo>
                    <a:pt x="1668" y="0"/>
                  </a:moveTo>
                  <a:lnTo>
                    <a:pt x="1078" y="1078"/>
                  </a:lnTo>
                  <a:lnTo>
                    <a:pt x="1" y="1666"/>
                  </a:lnTo>
                  <a:lnTo>
                    <a:pt x="1078" y="2256"/>
                  </a:lnTo>
                  <a:lnTo>
                    <a:pt x="1668" y="3333"/>
                  </a:lnTo>
                  <a:lnTo>
                    <a:pt x="2256" y="2256"/>
                  </a:lnTo>
                  <a:lnTo>
                    <a:pt x="3334" y="1666"/>
                  </a:lnTo>
                  <a:lnTo>
                    <a:pt x="2256" y="1078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5512425" y="730000"/>
              <a:ext cx="174000" cy="173950"/>
            </a:xfrm>
            <a:custGeom>
              <a:avLst/>
              <a:gdLst/>
              <a:ahLst/>
              <a:cxnLst/>
              <a:rect l="l" t="t" r="r" b="b"/>
              <a:pathLst>
                <a:path w="6960" h="6958" extrusionOk="0">
                  <a:moveTo>
                    <a:pt x="3480" y="1"/>
                  </a:moveTo>
                  <a:lnTo>
                    <a:pt x="2250" y="2249"/>
                  </a:lnTo>
                  <a:lnTo>
                    <a:pt x="1" y="3480"/>
                  </a:lnTo>
                  <a:lnTo>
                    <a:pt x="2250" y="4709"/>
                  </a:lnTo>
                  <a:lnTo>
                    <a:pt x="3480" y="6958"/>
                  </a:lnTo>
                  <a:lnTo>
                    <a:pt x="4709" y="4709"/>
                  </a:lnTo>
                  <a:lnTo>
                    <a:pt x="6959" y="3480"/>
                  </a:lnTo>
                  <a:lnTo>
                    <a:pt x="4709" y="2249"/>
                  </a:lnTo>
                  <a:lnTo>
                    <a:pt x="3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1607675" y="5436425"/>
              <a:ext cx="4403850" cy="6025"/>
            </a:xfrm>
            <a:custGeom>
              <a:avLst/>
              <a:gdLst/>
              <a:ahLst/>
              <a:cxnLst/>
              <a:rect l="l" t="t" r="r" b="b"/>
              <a:pathLst>
                <a:path w="176154" h="241" extrusionOk="0">
                  <a:moveTo>
                    <a:pt x="88082" y="0"/>
                  </a:moveTo>
                  <a:cubicBezTo>
                    <a:pt x="39428" y="0"/>
                    <a:pt x="0" y="54"/>
                    <a:pt x="0" y="120"/>
                  </a:cubicBezTo>
                  <a:cubicBezTo>
                    <a:pt x="0" y="187"/>
                    <a:pt x="39428" y="240"/>
                    <a:pt x="88080" y="240"/>
                  </a:cubicBezTo>
                  <a:cubicBezTo>
                    <a:pt x="136716" y="240"/>
                    <a:pt x="176153" y="187"/>
                    <a:pt x="176153" y="120"/>
                  </a:cubicBezTo>
                  <a:cubicBezTo>
                    <a:pt x="176153" y="54"/>
                    <a:pt x="136717" y="0"/>
                    <a:pt x="88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2316150" y="4584925"/>
              <a:ext cx="187200" cy="369900"/>
            </a:xfrm>
            <a:custGeom>
              <a:avLst/>
              <a:gdLst/>
              <a:ahLst/>
              <a:cxnLst/>
              <a:rect l="l" t="t" r="r" b="b"/>
              <a:pathLst>
                <a:path w="7488" h="14796" extrusionOk="0">
                  <a:moveTo>
                    <a:pt x="4172" y="1"/>
                  </a:moveTo>
                  <a:cubicBezTo>
                    <a:pt x="4010" y="1"/>
                    <a:pt x="3848" y="21"/>
                    <a:pt x="3689" y="65"/>
                  </a:cubicBezTo>
                  <a:cubicBezTo>
                    <a:pt x="2772" y="316"/>
                    <a:pt x="2209" y="1223"/>
                    <a:pt x="1804" y="2085"/>
                  </a:cubicBezTo>
                  <a:cubicBezTo>
                    <a:pt x="611" y="4627"/>
                    <a:pt x="0" y="7403"/>
                    <a:pt x="15" y="10211"/>
                  </a:cubicBezTo>
                  <a:cubicBezTo>
                    <a:pt x="23" y="11517"/>
                    <a:pt x="190" y="12886"/>
                    <a:pt x="938" y="13957"/>
                  </a:cubicBezTo>
                  <a:cubicBezTo>
                    <a:pt x="1369" y="14560"/>
                    <a:pt x="1978" y="14795"/>
                    <a:pt x="2593" y="14795"/>
                  </a:cubicBezTo>
                  <a:cubicBezTo>
                    <a:pt x="3337" y="14795"/>
                    <a:pt x="4089" y="14452"/>
                    <a:pt x="4547" y="14000"/>
                  </a:cubicBezTo>
                  <a:cubicBezTo>
                    <a:pt x="5385" y="13174"/>
                    <a:pt x="5731" y="11984"/>
                    <a:pt x="6046" y="10850"/>
                  </a:cubicBezTo>
                  <a:cubicBezTo>
                    <a:pt x="6764" y="8259"/>
                    <a:pt x="7488" y="5541"/>
                    <a:pt x="6909" y="2914"/>
                  </a:cubicBezTo>
                  <a:cubicBezTo>
                    <a:pt x="6737" y="2129"/>
                    <a:pt x="6434" y="1348"/>
                    <a:pt x="5877" y="769"/>
                  </a:cubicBezTo>
                  <a:cubicBezTo>
                    <a:pt x="5432" y="309"/>
                    <a:pt x="4802" y="1"/>
                    <a:pt x="4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2382175" y="5082975"/>
              <a:ext cx="254600" cy="155850"/>
            </a:xfrm>
            <a:custGeom>
              <a:avLst/>
              <a:gdLst/>
              <a:ahLst/>
              <a:cxnLst/>
              <a:rect l="l" t="t" r="r" b="b"/>
              <a:pathLst>
                <a:path w="10184" h="6234" extrusionOk="0">
                  <a:moveTo>
                    <a:pt x="5331" y="1"/>
                  </a:moveTo>
                  <a:cubicBezTo>
                    <a:pt x="4130" y="1"/>
                    <a:pt x="2937" y="231"/>
                    <a:pt x="1879" y="790"/>
                  </a:cubicBezTo>
                  <a:cubicBezTo>
                    <a:pt x="340" y="1602"/>
                    <a:pt x="170" y="3181"/>
                    <a:pt x="170" y="3181"/>
                  </a:cubicBezTo>
                  <a:cubicBezTo>
                    <a:pt x="1" y="3907"/>
                    <a:pt x="22" y="4709"/>
                    <a:pt x="405" y="5347"/>
                  </a:cubicBezTo>
                  <a:cubicBezTo>
                    <a:pt x="715" y="5864"/>
                    <a:pt x="1303" y="6233"/>
                    <a:pt x="1893" y="6233"/>
                  </a:cubicBezTo>
                  <a:cubicBezTo>
                    <a:pt x="2031" y="6233"/>
                    <a:pt x="2169" y="6213"/>
                    <a:pt x="2303" y="6170"/>
                  </a:cubicBezTo>
                  <a:cubicBezTo>
                    <a:pt x="3028" y="5938"/>
                    <a:pt x="3426" y="5173"/>
                    <a:pt x="4029" y="4709"/>
                  </a:cubicBezTo>
                  <a:cubicBezTo>
                    <a:pt x="4713" y="4184"/>
                    <a:pt x="5572" y="4090"/>
                    <a:pt x="6455" y="4090"/>
                  </a:cubicBezTo>
                  <a:cubicBezTo>
                    <a:pt x="6940" y="4090"/>
                    <a:pt x="7432" y="4119"/>
                    <a:pt x="7905" y="4120"/>
                  </a:cubicBezTo>
                  <a:cubicBezTo>
                    <a:pt x="7910" y="4120"/>
                    <a:pt x="7914" y="4120"/>
                    <a:pt x="7919" y="4120"/>
                  </a:cubicBezTo>
                  <a:cubicBezTo>
                    <a:pt x="8468" y="4120"/>
                    <a:pt x="9054" y="4058"/>
                    <a:pt x="9473" y="3705"/>
                  </a:cubicBezTo>
                  <a:cubicBezTo>
                    <a:pt x="10183" y="3108"/>
                    <a:pt x="10053" y="1898"/>
                    <a:pt x="9423" y="1217"/>
                  </a:cubicBezTo>
                  <a:cubicBezTo>
                    <a:pt x="8793" y="535"/>
                    <a:pt x="7837" y="270"/>
                    <a:pt x="6920" y="127"/>
                  </a:cubicBezTo>
                  <a:cubicBezTo>
                    <a:pt x="6396" y="46"/>
                    <a:pt x="5863" y="1"/>
                    <a:pt x="5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1995800" y="4696250"/>
              <a:ext cx="308875" cy="303725"/>
            </a:xfrm>
            <a:custGeom>
              <a:avLst/>
              <a:gdLst/>
              <a:ahLst/>
              <a:cxnLst/>
              <a:rect l="l" t="t" r="r" b="b"/>
              <a:pathLst>
                <a:path w="12355" h="12149" extrusionOk="0">
                  <a:moveTo>
                    <a:pt x="2619" y="0"/>
                  </a:moveTo>
                  <a:cubicBezTo>
                    <a:pt x="2506" y="0"/>
                    <a:pt x="2393" y="6"/>
                    <a:pt x="2279" y="18"/>
                  </a:cubicBezTo>
                  <a:cubicBezTo>
                    <a:pt x="1553" y="94"/>
                    <a:pt x="825" y="473"/>
                    <a:pt x="492" y="1123"/>
                  </a:cubicBezTo>
                  <a:cubicBezTo>
                    <a:pt x="1" y="2082"/>
                    <a:pt x="492" y="3237"/>
                    <a:pt x="1021" y="4178"/>
                  </a:cubicBezTo>
                  <a:cubicBezTo>
                    <a:pt x="1953" y="5836"/>
                    <a:pt x="3014" y="7419"/>
                    <a:pt x="4194" y="8910"/>
                  </a:cubicBezTo>
                  <a:cubicBezTo>
                    <a:pt x="5143" y="10110"/>
                    <a:pt x="6228" y="11291"/>
                    <a:pt x="7662" y="11823"/>
                  </a:cubicBezTo>
                  <a:cubicBezTo>
                    <a:pt x="8230" y="12034"/>
                    <a:pt x="8805" y="12149"/>
                    <a:pt x="9340" y="12149"/>
                  </a:cubicBezTo>
                  <a:cubicBezTo>
                    <a:pt x="10127" y="12149"/>
                    <a:pt x="10825" y="11900"/>
                    <a:pt x="11279" y="11340"/>
                  </a:cubicBezTo>
                  <a:lnTo>
                    <a:pt x="11279" y="11340"/>
                  </a:lnTo>
                  <a:lnTo>
                    <a:pt x="11192" y="11452"/>
                  </a:lnTo>
                  <a:cubicBezTo>
                    <a:pt x="11236" y="11399"/>
                    <a:pt x="11279" y="11344"/>
                    <a:pt x="11320" y="11288"/>
                  </a:cubicBezTo>
                  <a:lnTo>
                    <a:pt x="11320" y="11288"/>
                  </a:lnTo>
                  <a:cubicBezTo>
                    <a:pt x="11322" y="11285"/>
                    <a:pt x="11325" y="11282"/>
                    <a:pt x="11327" y="11279"/>
                  </a:cubicBezTo>
                  <a:lnTo>
                    <a:pt x="11327" y="11279"/>
                  </a:lnTo>
                  <a:lnTo>
                    <a:pt x="11324" y="11283"/>
                  </a:lnTo>
                  <a:lnTo>
                    <a:pt x="11324" y="11283"/>
                  </a:lnTo>
                  <a:cubicBezTo>
                    <a:pt x="12214" y="10073"/>
                    <a:pt x="12355" y="8398"/>
                    <a:pt x="11908" y="6956"/>
                  </a:cubicBezTo>
                  <a:cubicBezTo>
                    <a:pt x="11440" y="5445"/>
                    <a:pt x="10403" y="4165"/>
                    <a:pt x="9213" y="3124"/>
                  </a:cubicBezTo>
                  <a:cubicBezTo>
                    <a:pt x="7811" y="1901"/>
                    <a:pt x="6184" y="962"/>
                    <a:pt x="4423" y="361"/>
                  </a:cubicBezTo>
                  <a:cubicBezTo>
                    <a:pt x="3841" y="163"/>
                    <a:pt x="3231" y="0"/>
                    <a:pt x="26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2342225" y="5129575"/>
              <a:ext cx="172825" cy="309875"/>
            </a:xfrm>
            <a:custGeom>
              <a:avLst/>
              <a:gdLst/>
              <a:ahLst/>
              <a:cxnLst/>
              <a:rect l="l" t="t" r="r" b="b"/>
              <a:pathLst>
                <a:path w="6913" h="12395" extrusionOk="0">
                  <a:moveTo>
                    <a:pt x="6725" y="0"/>
                  </a:moveTo>
                  <a:cubicBezTo>
                    <a:pt x="6622" y="0"/>
                    <a:pt x="6477" y="4"/>
                    <a:pt x="6295" y="10"/>
                  </a:cubicBezTo>
                  <a:cubicBezTo>
                    <a:pt x="5899" y="41"/>
                    <a:pt x="5320" y="147"/>
                    <a:pt x="4668" y="451"/>
                  </a:cubicBezTo>
                  <a:cubicBezTo>
                    <a:pt x="4013" y="748"/>
                    <a:pt x="3314" y="1286"/>
                    <a:pt x="2722" y="2028"/>
                  </a:cubicBezTo>
                  <a:cubicBezTo>
                    <a:pt x="2126" y="2767"/>
                    <a:pt x="1625" y="3689"/>
                    <a:pt x="1224" y="4699"/>
                  </a:cubicBezTo>
                  <a:cubicBezTo>
                    <a:pt x="838" y="5714"/>
                    <a:pt x="550" y="6708"/>
                    <a:pt x="373" y="7633"/>
                  </a:cubicBezTo>
                  <a:cubicBezTo>
                    <a:pt x="197" y="8559"/>
                    <a:pt x="121" y="9400"/>
                    <a:pt x="73" y="10105"/>
                  </a:cubicBezTo>
                  <a:cubicBezTo>
                    <a:pt x="27" y="10812"/>
                    <a:pt x="13" y="11384"/>
                    <a:pt x="7" y="11780"/>
                  </a:cubicBezTo>
                  <a:cubicBezTo>
                    <a:pt x="1" y="12175"/>
                    <a:pt x="8" y="12393"/>
                    <a:pt x="26" y="12394"/>
                  </a:cubicBezTo>
                  <a:cubicBezTo>
                    <a:pt x="26" y="12394"/>
                    <a:pt x="26" y="12394"/>
                    <a:pt x="26" y="12394"/>
                  </a:cubicBezTo>
                  <a:cubicBezTo>
                    <a:pt x="43" y="12394"/>
                    <a:pt x="70" y="12177"/>
                    <a:pt x="104" y="11784"/>
                  </a:cubicBezTo>
                  <a:cubicBezTo>
                    <a:pt x="144" y="11341"/>
                    <a:pt x="192" y="10783"/>
                    <a:pt x="251" y="10120"/>
                  </a:cubicBezTo>
                  <a:cubicBezTo>
                    <a:pt x="321" y="9420"/>
                    <a:pt x="416" y="8586"/>
                    <a:pt x="601" y="7678"/>
                  </a:cubicBezTo>
                  <a:cubicBezTo>
                    <a:pt x="786" y="6772"/>
                    <a:pt x="1079" y="5788"/>
                    <a:pt x="1459" y="4791"/>
                  </a:cubicBezTo>
                  <a:cubicBezTo>
                    <a:pt x="1853" y="3799"/>
                    <a:pt x="2336" y="2897"/>
                    <a:pt x="2904" y="2173"/>
                  </a:cubicBezTo>
                  <a:cubicBezTo>
                    <a:pt x="3467" y="1446"/>
                    <a:pt x="4126" y="917"/>
                    <a:pt x="4747" y="609"/>
                  </a:cubicBezTo>
                  <a:cubicBezTo>
                    <a:pt x="5238" y="362"/>
                    <a:pt x="5764" y="191"/>
                    <a:pt x="6307" y="107"/>
                  </a:cubicBezTo>
                  <a:cubicBezTo>
                    <a:pt x="6695" y="64"/>
                    <a:pt x="6912" y="31"/>
                    <a:pt x="6912" y="14"/>
                  </a:cubicBezTo>
                  <a:cubicBezTo>
                    <a:pt x="6912" y="5"/>
                    <a:pt x="6848" y="0"/>
                    <a:pt x="6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2341050" y="4719650"/>
              <a:ext cx="75775" cy="687775"/>
            </a:xfrm>
            <a:custGeom>
              <a:avLst/>
              <a:gdLst/>
              <a:ahLst/>
              <a:cxnLst/>
              <a:rect l="l" t="t" r="r" b="b"/>
              <a:pathLst>
                <a:path w="3031" h="27511" extrusionOk="0">
                  <a:moveTo>
                    <a:pt x="3022" y="0"/>
                  </a:moveTo>
                  <a:cubicBezTo>
                    <a:pt x="3013" y="0"/>
                    <a:pt x="2980" y="92"/>
                    <a:pt x="2926" y="266"/>
                  </a:cubicBezTo>
                  <a:cubicBezTo>
                    <a:pt x="2866" y="471"/>
                    <a:pt x="2792" y="727"/>
                    <a:pt x="2699" y="1043"/>
                  </a:cubicBezTo>
                  <a:cubicBezTo>
                    <a:pt x="2599" y="1380"/>
                    <a:pt x="2496" y="1798"/>
                    <a:pt x="2378" y="2283"/>
                  </a:cubicBezTo>
                  <a:cubicBezTo>
                    <a:pt x="2256" y="2767"/>
                    <a:pt x="2128" y="3321"/>
                    <a:pt x="2003" y="3937"/>
                  </a:cubicBezTo>
                  <a:cubicBezTo>
                    <a:pt x="1473" y="6395"/>
                    <a:pt x="921" y="9829"/>
                    <a:pt x="537" y="13645"/>
                  </a:cubicBezTo>
                  <a:cubicBezTo>
                    <a:pt x="156" y="17462"/>
                    <a:pt x="1" y="20934"/>
                    <a:pt x="8" y="23447"/>
                  </a:cubicBezTo>
                  <a:cubicBezTo>
                    <a:pt x="5" y="24705"/>
                    <a:pt x="42" y="25721"/>
                    <a:pt x="80" y="26422"/>
                  </a:cubicBezTo>
                  <a:cubicBezTo>
                    <a:pt x="104" y="26750"/>
                    <a:pt x="123" y="27018"/>
                    <a:pt x="138" y="27230"/>
                  </a:cubicBezTo>
                  <a:cubicBezTo>
                    <a:pt x="155" y="27414"/>
                    <a:pt x="167" y="27511"/>
                    <a:pt x="175" y="27511"/>
                  </a:cubicBezTo>
                  <a:cubicBezTo>
                    <a:pt x="175" y="27511"/>
                    <a:pt x="175" y="27511"/>
                    <a:pt x="175" y="27511"/>
                  </a:cubicBezTo>
                  <a:cubicBezTo>
                    <a:pt x="184" y="27511"/>
                    <a:pt x="189" y="27413"/>
                    <a:pt x="189" y="27228"/>
                  </a:cubicBezTo>
                  <a:cubicBezTo>
                    <a:pt x="186" y="27016"/>
                    <a:pt x="183" y="26749"/>
                    <a:pt x="179" y="26420"/>
                  </a:cubicBezTo>
                  <a:cubicBezTo>
                    <a:pt x="170" y="25718"/>
                    <a:pt x="160" y="24703"/>
                    <a:pt x="186" y="23450"/>
                  </a:cubicBezTo>
                  <a:cubicBezTo>
                    <a:pt x="225" y="20942"/>
                    <a:pt x="407" y="17479"/>
                    <a:pt x="787" y="13670"/>
                  </a:cubicBezTo>
                  <a:cubicBezTo>
                    <a:pt x="1170" y="9861"/>
                    <a:pt x="1694" y="6433"/>
                    <a:pt x="2178" y="3973"/>
                  </a:cubicBezTo>
                  <a:cubicBezTo>
                    <a:pt x="2291" y="3356"/>
                    <a:pt x="2407" y="2800"/>
                    <a:pt x="2516" y="2314"/>
                  </a:cubicBezTo>
                  <a:cubicBezTo>
                    <a:pt x="2620" y="1828"/>
                    <a:pt x="2708" y="1407"/>
                    <a:pt x="2794" y="1068"/>
                  </a:cubicBezTo>
                  <a:cubicBezTo>
                    <a:pt x="2868" y="747"/>
                    <a:pt x="2928" y="487"/>
                    <a:pt x="2976" y="280"/>
                  </a:cubicBezTo>
                  <a:cubicBezTo>
                    <a:pt x="3014" y="98"/>
                    <a:pt x="3030" y="2"/>
                    <a:pt x="3023" y="0"/>
                  </a:cubicBezTo>
                  <a:cubicBezTo>
                    <a:pt x="3022" y="0"/>
                    <a:pt x="3022" y="0"/>
                    <a:pt x="30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2114850" y="4773725"/>
              <a:ext cx="229800" cy="466350"/>
            </a:xfrm>
            <a:custGeom>
              <a:avLst/>
              <a:gdLst/>
              <a:ahLst/>
              <a:cxnLst/>
              <a:rect l="l" t="t" r="r" b="b"/>
              <a:pathLst>
                <a:path w="9192" h="18654" extrusionOk="0">
                  <a:moveTo>
                    <a:pt x="43" y="1"/>
                  </a:moveTo>
                  <a:cubicBezTo>
                    <a:pt x="42" y="1"/>
                    <a:pt x="41" y="1"/>
                    <a:pt x="40" y="2"/>
                  </a:cubicBezTo>
                  <a:cubicBezTo>
                    <a:pt x="1" y="56"/>
                    <a:pt x="1054" y="663"/>
                    <a:pt x="2391" y="2058"/>
                  </a:cubicBezTo>
                  <a:cubicBezTo>
                    <a:pt x="3721" y="3449"/>
                    <a:pt x="5269" y="5661"/>
                    <a:pt x="6443" y="8370"/>
                  </a:cubicBezTo>
                  <a:cubicBezTo>
                    <a:pt x="7042" y="9716"/>
                    <a:pt x="7523" y="11039"/>
                    <a:pt x="7883" y="12264"/>
                  </a:cubicBezTo>
                  <a:cubicBezTo>
                    <a:pt x="8261" y="13485"/>
                    <a:pt x="8514" y="14610"/>
                    <a:pt x="8706" y="15556"/>
                  </a:cubicBezTo>
                  <a:cubicBezTo>
                    <a:pt x="8889" y="16506"/>
                    <a:pt x="8999" y="17281"/>
                    <a:pt x="9064" y="17818"/>
                  </a:cubicBezTo>
                  <a:cubicBezTo>
                    <a:pt x="9120" y="18354"/>
                    <a:pt x="9158" y="18653"/>
                    <a:pt x="9175" y="18653"/>
                  </a:cubicBezTo>
                  <a:cubicBezTo>
                    <a:pt x="9175" y="18653"/>
                    <a:pt x="9175" y="18653"/>
                    <a:pt x="9175" y="18653"/>
                  </a:cubicBezTo>
                  <a:cubicBezTo>
                    <a:pt x="9192" y="18652"/>
                    <a:pt x="9186" y="18353"/>
                    <a:pt x="9161" y="17810"/>
                  </a:cubicBezTo>
                  <a:cubicBezTo>
                    <a:pt x="9125" y="17267"/>
                    <a:pt x="9043" y="16483"/>
                    <a:pt x="8881" y="15524"/>
                  </a:cubicBezTo>
                  <a:cubicBezTo>
                    <a:pt x="8709" y="14567"/>
                    <a:pt x="8472" y="13431"/>
                    <a:pt x="8104" y="12198"/>
                  </a:cubicBezTo>
                  <a:cubicBezTo>
                    <a:pt x="7754" y="10960"/>
                    <a:pt x="7277" y="9625"/>
                    <a:pt x="6673" y="8268"/>
                  </a:cubicBezTo>
                  <a:cubicBezTo>
                    <a:pt x="5490" y="5537"/>
                    <a:pt x="3898" y="3310"/>
                    <a:pt x="2518" y="1934"/>
                  </a:cubicBezTo>
                  <a:cubicBezTo>
                    <a:pt x="2194" y="1568"/>
                    <a:pt x="1835" y="1306"/>
                    <a:pt x="1547" y="1048"/>
                  </a:cubicBezTo>
                  <a:cubicBezTo>
                    <a:pt x="1397" y="925"/>
                    <a:pt x="1266" y="801"/>
                    <a:pt x="1132" y="704"/>
                  </a:cubicBezTo>
                  <a:lnTo>
                    <a:pt x="755" y="451"/>
                  </a:lnTo>
                  <a:cubicBezTo>
                    <a:pt x="323" y="160"/>
                    <a:pt x="73" y="1"/>
                    <a:pt x="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5166950" y="4773950"/>
              <a:ext cx="183100" cy="353000"/>
            </a:xfrm>
            <a:custGeom>
              <a:avLst/>
              <a:gdLst/>
              <a:ahLst/>
              <a:cxnLst/>
              <a:rect l="l" t="t" r="r" b="b"/>
              <a:pathLst>
                <a:path w="7324" h="14120" extrusionOk="0">
                  <a:moveTo>
                    <a:pt x="4648" y="1"/>
                  </a:moveTo>
                  <a:cubicBezTo>
                    <a:pt x="2666" y="1"/>
                    <a:pt x="738" y="4158"/>
                    <a:pt x="426" y="6647"/>
                  </a:cubicBezTo>
                  <a:cubicBezTo>
                    <a:pt x="211" y="8365"/>
                    <a:pt x="0" y="11766"/>
                    <a:pt x="1757" y="14119"/>
                  </a:cubicBezTo>
                  <a:cubicBezTo>
                    <a:pt x="3771" y="12404"/>
                    <a:pt x="5788" y="10125"/>
                    <a:pt x="6632" y="7619"/>
                  </a:cubicBezTo>
                  <a:cubicBezTo>
                    <a:pt x="7068" y="6324"/>
                    <a:pt x="7323" y="4942"/>
                    <a:pt x="7141" y="3587"/>
                  </a:cubicBezTo>
                  <a:cubicBezTo>
                    <a:pt x="6958" y="2232"/>
                    <a:pt x="6301" y="904"/>
                    <a:pt x="5190" y="109"/>
                  </a:cubicBezTo>
                  <a:cubicBezTo>
                    <a:pt x="5010" y="35"/>
                    <a:pt x="4828" y="1"/>
                    <a:pt x="46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5250450" y="5134875"/>
              <a:ext cx="213475" cy="131750"/>
            </a:xfrm>
            <a:custGeom>
              <a:avLst/>
              <a:gdLst/>
              <a:ahLst/>
              <a:cxnLst/>
              <a:rect l="l" t="t" r="r" b="b"/>
              <a:pathLst>
                <a:path w="8539" h="5270" extrusionOk="0">
                  <a:moveTo>
                    <a:pt x="5147" y="1"/>
                  </a:moveTo>
                  <a:cubicBezTo>
                    <a:pt x="4072" y="1"/>
                    <a:pt x="3000" y="278"/>
                    <a:pt x="2109" y="872"/>
                  </a:cubicBezTo>
                  <a:cubicBezTo>
                    <a:pt x="839" y="1719"/>
                    <a:pt x="1" y="3247"/>
                    <a:pt x="144" y="4766"/>
                  </a:cubicBezTo>
                  <a:lnTo>
                    <a:pt x="145" y="4766"/>
                  </a:lnTo>
                  <a:cubicBezTo>
                    <a:pt x="914" y="5120"/>
                    <a:pt x="1699" y="5270"/>
                    <a:pt x="2488" y="5270"/>
                  </a:cubicBezTo>
                  <a:cubicBezTo>
                    <a:pt x="3809" y="5270"/>
                    <a:pt x="5143" y="4852"/>
                    <a:pt x="6436" y="4273"/>
                  </a:cubicBezTo>
                  <a:cubicBezTo>
                    <a:pt x="7039" y="4003"/>
                    <a:pt x="7624" y="3644"/>
                    <a:pt x="8008" y="3108"/>
                  </a:cubicBezTo>
                  <a:cubicBezTo>
                    <a:pt x="8391" y="2571"/>
                    <a:pt x="8539" y="1828"/>
                    <a:pt x="8241" y="1239"/>
                  </a:cubicBezTo>
                  <a:cubicBezTo>
                    <a:pt x="7923" y="609"/>
                    <a:pt x="7198" y="299"/>
                    <a:pt x="6508" y="149"/>
                  </a:cubicBezTo>
                  <a:cubicBezTo>
                    <a:pt x="6063" y="51"/>
                    <a:pt x="5605" y="1"/>
                    <a:pt x="5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5141425" y="5195350"/>
              <a:ext cx="239275" cy="232975"/>
            </a:xfrm>
            <a:custGeom>
              <a:avLst/>
              <a:gdLst/>
              <a:ahLst/>
              <a:cxnLst/>
              <a:rect l="l" t="t" r="r" b="b"/>
              <a:pathLst>
                <a:path w="9571" h="9319" extrusionOk="0">
                  <a:moveTo>
                    <a:pt x="9297" y="1"/>
                  </a:moveTo>
                  <a:cubicBezTo>
                    <a:pt x="9217" y="1"/>
                    <a:pt x="9120" y="4"/>
                    <a:pt x="9007" y="10"/>
                  </a:cubicBezTo>
                  <a:cubicBezTo>
                    <a:pt x="8648" y="29"/>
                    <a:pt x="8128" y="112"/>
                    <a:pt x="7513" y="308"/>
                  </a:cubicBezTo>
                  <a:cubicBezTo>
                    <a:pt x="6280" y="688"/>
                    <a:pt x="4704" y="1654"/>
                    <a:pt x="3423" y="3155"/>
                  </a:cubicBezTo>
                  <a:cubicBezTo>
                    <a:pt x="2144" y="4656"/>
                    <a:pt x="1347" y="6259"/>
                    <a:pt x="806" y="7408"/>
                  </a:cubicBezTo>
                  <a:cubicBezTo>
                    <a:pt x="536" y="7986"/>
                    <a:pt x="333" y="8461"/>
                    <a:pt x="199" y="8792"/>
                  </a:cubicBezTo>
                  <a:cubicBezTo>
                    <a:pt x="66" y="9121"/>
                    <a:pt x="0" y="9309"/>
                    <a:pt x="19" y="9318"/>
                  </a:cubicBezTo>
                  <a:cubicBezTo>
                    <a:pt x="19" y="9318"/>
                    <a:pt x="20" y="9318"/>
                    <a:pt x="21" y="9318"/>
                  </a:cubicBezTo>
                  <a:cubicBezTo>
                    <a:pt x="68" y="9318"/>
                    <a:pt x="420" y="8617"/>
                    <a:pt x="994" y="7501"/>
                  </a:cubicBezTo>
                  <a:cubicBezTo>
                    <a:pt x="1581" y="6379"/>
                    <a:pt x="2399" y="4813"/>
                    <a:pt x="3648" y="3348"/>
                  </a:cubicBezTo>
                  <a:cubicBezTo>
                    <a:pt x="4897" y="1886"/>
                    <a:pt x="6401" y="926"/>
                    <a:pt x="7582" y="506"/>
                  </a:cubicBezTo>
                  <a:cubicBezTo>
                    <a:pt x="8765" y="70"/>
                    <a:pt x="9570" y="85"/>
                    <a:pt x="9563" y="25"/>
                  </a:cubicBezTo>
                  <a:cubicBezTo>
                    <a:pt x="9563" y="13"/>
                    <a:pt x="9471" y="1"/>
                    <a:pt x="9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5138400" y="4871175"/>
              <a:ext cx="125825" cy="568275"/>
            </a:xfrm>
            <a:custGeom>
              <a:avLst/>
              <a:gdLst/>
              <a:ahLst/>
              <a:cxnLst/>
              <a:rect l="l" t="t" r="r" b="b"/>
              <a:pathLst>
                <a:path w="5033" h="22731" extrusionOk="0">
                  <a:moveTo>
                    <a:pt x="5012" y="0"/>
                  </a:moveTo>
                  <a:cubicBezTo>
                    <a:pt x="4992" y="0"/>
                    <a:pt x="4914" y="317"/>
                    <a:pt x="4793" y="890"/>
                  </a:cubicBezTo>
                  <a:cubicBezTo>
                    <a:pt x="4664" y="1518"/>
                    <a:pt x="4495" y="2340"/>
                    <a:pt x="4290" y="3332"/>
                  </a:cubicBezTo>
                  <a:cubicBezTo>
                    <a:pt x="3871" y="5396"/>
                    <a:pt x="3286" y="8243"/>
                    <a:pt x="2596" y="11382"/>
                  </a:cubicBezTo>
                  <a:cubicBezTo>
                    <a:pt x="1907" y="14520"/>
                    <a:pt x="1245" y="17353"/>
                    <a:pt x="761" y="19402"/>
                  </a:cubicBezTo>
                  <a:cubicBezTo>
                    <a:pt x="530" y="20389"/>
                    <a:pt x="339" y="21206"/>
                    <a:pt x="193" y="21831"/>
                  </a:cubicBezTo>
                  <a:cubicBezTo>
                    <a:pt x="62" y="22405"/>
                    <a:pt x="0" y="22725"/>
                    <a:pt x="20" y="22730"/>
                  </a:cubicBezTo>
                  <a:cubicBezTo>
                    <a:pt x="20" y="22730"/>
                    <a:pt x="20" y="22730"/>
                    <a:pt x="20" y="22730"/>
                  </a:cubicBezTo>
                  <a:cubicBezTo>
                    <a:pt x="41" y="22730"/>
                    <a:pt x="140" y="22420"/>
                    <a:pt x="305" y="21859"/>
                  </a:cubicBezTo>
                  <a:cubicBezTo>
                    <a:pt x="471" y="21294"/>
                    <a:pt x="696" y="20472"/>
                    <a:pt x="964" y="19453"/>
                  </a:cubicBezTo>
                  <a:cubicBezTo>
                    <a:pt x="1500" y="17415"/>
                    <a:pt x="2197" y="14586"/>
                    <a:pt x="2885" y="11445"/>
                  </a:cubicBezTo>
                  <a:cubicBezTo>
                    <a:pt x="3574" y="8306"/>
                    <a:pt x="4129" y="5447"/>
                    <a:pt x="4496" y="3372"/>
                  </a:cubicBezTo>
                  <a:cubicBezTo>
                    <a:pt x="4679" y="2335"/>
                    <a:pt x="4819" y="1494"/>
                    <a:pt x="4906" y="911"/>
                  </a:cubicBezTo>
                  <a:cubicBezTo>
                    <a:pt x="4994" y="328"/>
                    <a:pt x="5033" y="4"/>
                    <a:pt x="5012" y="0"/>
                  </a:cubicBezTo>
                  <a:cubicBezTo>
                    <a:pt x="5012" y="0"/>
                    <a:pt x="5012" y="0"/>
                    <a:pt x="50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4978350" y="5035850"/>
              <a:ext cx="174550" cy="236100"/>
            </a:xfrm>
            <a:custGeom>
              <a:avLst/>
              <a:gdLst/>
              <a:ahLst/>
              <a:cxnLst/>
              <a:rect l="l" t="t" r="r" b="b"/>
              <a:pathLst>
                <a:path w="6982" h="9444" extrusionOk="0">
                  <a:moveTo>
                    <a:pt x="1419" y="0"/>
                  </a:moveTo>
                  <a:cubicBezTo>
                    <a:pt x="1211" y="0"/>
                    <a:pt x="1008" y="46"/>
                    <a:pt x="816" y="151"/>
                  </a:cubicBezTo>
                  <a:cubicBezTo>
                    <a:pt x="97" y="545"/>
                    <a:pt x="1" y="1540"/>
                    <a:pt x="113" y="2353"/>
                  </a:cubicBezTo>
                  <a:cubicBezTo>
                    <a:pt x="582" y="5737"/>
                    <a:pt x="3302" y="8694"/>
                    <a:pt x="6636" y="9444"/>
                  </a:cubicBezTo>
                  <a:lnTo>
                    <a:pt x="6736" y="9246"/>
                  </a:lnTo>
                  <a:cubicBezTo>
                    <a:pt x="6982" y="6036"/>
                    <a:pt x="5560" y="2744"/>
                    <a:pt x="3057" y="720"/>
                  </a:cubicBezTo>
                  <a:cubicBezTo>
                    <a:pt x="2590" y="342"/>
                    <a:pt x="1989" y="0"/>
                    <a:pt x="1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5046050" y="5115300"/>
              <a:ext cx="112525" cy="302275"/>
            </a:xfrm>
            <a:custGeom>
              <a:avLst/>
              <a:gdLst/>
              <a:ahLst/>
              <a:cxnLst/>
              <a:rect l="l" t="t" r="r" b="b"/>
              <a:pathLst>
                <a:path w="4501" h="12091" extrusionOk="0">
                  <a:moveTo>
                    <a:pt x="42" y="1"/>
                  </a:moveTo>
                  <a:cubicBezTo>
                    <a:pt x="39" y="1"/>
                    <a:pt x="38" y="1"/>
                    <a:pt x="37" y="2"/>
                  </a:cubicBezTo>
                  <a:cubicBezTo>
                    <a:pt x="1" y="47"/>
                    <a:pt x="604" y="507"/>
                    <a:pt x="1387" y="1424"/>
                  </a:cubicBezTo>
                  <a:cubicBezTo>
                    <a:pt x="1783" y="1879"/>
                    <a:pt x="2199" y="2465"/>
                    <a:pt x="2604" y="3150"/>
                  </a:cubicBezTo>
                  <a:cubicBezTo>
                    <a:pt x="2994" y="3842"/>
                    <a:pt x="3364" y="4637"/>
                    <a:pt x="3652" y="5509"/>
                  </a:cubicBezTo>
                  <a:cubicBezTo>
                    <a:pt x="3927" y="6384"/>
                    <a:pt x="4087" y="7247"/>
                    <a:pt x="4173" y="8037"/>
                  </a:cubicBezTo>
                  <a:cubicBezTo>
                    <a:pt x="4242" y="8829"/>
                    <a:pt x="4245" y="9548"/>
                    <a:pt x="4189" y="10149"/>
                  </a:cubicBezTo>
                  <a:cubicBezTo>
                    <a:pt x="4086" y="11351"/>
                    <a:pt x="3863" y="12075"/>
                    <a:pt x="3920" y="12091"/>
                  </a:cubicBezTo>
                  <a:cubicBezTo>
                    <a:pt x="3920" y="12091"/>
                    <a:pt x="3921" y="12091"/>
                    <a:pt x="3921" y="12091"/>
                  </a:cubicBezTo>
                  <a:cubicBezTo>
                    <a:pt x="3942" y="12091"/>
                    <a:pt x="4006" y="11914"/>
                    <a:pt x="4106" y="11592"/>
                  </a:cubicBezTo>
                  <a:cubicBezTo>
                    <a:pt x="4172" y="11394"/>
                    <a:pt x="4224" y="11192"/>
                    <a:pt x="4260" y="10987"/>
                  </a:cubicBezTo>
                  <a:cubicBezTo>
                    <a:pt x="4305" y="10748"/>
                    <a:pt x="4373" y="10476"/>
                    <a:pt x="4397" y="10170"/>
                  </a:cubicBezTo>
                  <a:cubicBezTo>
                    <a:pt x="4482" y="9561"/>
                    <a:pt x="4501" y="8826"/>
                    <a:pt x="4445" y="8013"/>
                  </a:cubicBezTo>
                  <a:cubicBezTo>
                    <a:pt x="4305" y="6244"/>
                    <a:pt x="3755" y="4531"/>
                    <a:pt x="2839" y="3011"/>
                  </a:cubicBezTo>
                  <a:cubicBezTo>
                    <a:pt x="2411" y="2318"/>
                    <a:pt x="1967" y="1731"/>
                    <a:pt x="1544" y="1285"/>
                  </a:cubicBezTo>
                  <a:cubicBezTo>
                    <a:pt x="1346" y="1050"/>
                    <a:pt x="1133" y="869"/>
                    <a:pt x="956" y="701"/>
                  </a:cubicBezTo>
                  <a:cubicBezTo>
                    <a:pt x="808" y="556"/>
                    <a:pt x="647" y="422"/>
                    <a:pt x="479" y="299"/>
                  </a:cubicBezTo>
                  <a:cubicBezTo>
                    <a:pt x="225" y="106"/>
                    <a:pt x="72" y="1"/>
                    <a:pt x="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4409525" y="2771275"/>
              <a:ext cx="151825" cy="127250"/>
            </a:xfrm>
            <a:custGeom>
              <a:avLst/>
              <a:gdLst/>
              <a:ahLst/>
              <a:cxnLst/>
              <a:rect l="l" t="t" r="r" b="b"/>
              <a:pathLst>
                <a:path w="6073" h="5090" extrusionOk="0">
                  <a:moveTo>
                    <a:pt x="2979" y="1"/>
                  </a:moveTo>
                  <a:cubicBezTo>
                    <a:pt x="2383" y="1"/>
                    <a:pt x="1796" y="188"/>
                    <a:pt x="1350" y="596"/>
                  </a:cubicBezTo>
                  <a:lnTo>
                    <a:pt x="846" y="1232"/>
                  </a:lnTo>
                  <a:cubicBezTo>
                    <a:pt x="1" y="2725"/>
                    <a:pt x="1141" y="4916"/>
                    <a:pt x="2849" y="5080"/>
                  </a:cubicBezTo>
                  <a:cubicBezTo>
                    <a:pt x="2917" y="5087"/>
                    <a:pt x="2986" y="5090"/>
                    <a:pt x="3054" y="5090"/>
                  </a:cubicBezTo>
                  <a:cubicBezTo>
                    <a:pt x="4677" y="5090"/>
                    <a:pt x="6073" y="3247"/>
                    <a:pt x="5551" y="1686"/>
                  </a:cubicBezTo>
                  <a:cubicBezTo>
                    <a:pt x="5199" y="632"/>
                    <a:pt x="4073" y="1"/>
                    <a:pt x="2979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4404225" y="2766950"/>
              <a:ext cx="162150" cy="135925"/>
            </a:xfrm>
            <a:custGeom>
              <a:avLst/>
              <a:gdLst/>
              <a:ahLst/>
              <a:cxnLst/>
              <a:rect l="l" t="t" r="r" b="b"/>
              <a:pathLst>
                <a:path w="6486" h="5437" extrusionOk="0">
                  <a:moveTo>
                    <a:pt x="3182" y="1"/>
                  </a:moveTo>
                  <a:cubicBezTo>
                    <a:pt x="2546" y="1"/>
                    <a:pt x="1920" y="201"/>
                    <a:pt x="1443" y="637"/>
                  </a:cubicBezTo>
                  <a:lnTo>
                    <a:pt x="903" y="1315"/>
                  </a:lnTo>
                  <a:cubicBezTo>
                    <a:pt x="1" y="2910"/>
                    <a:pt x="1219" y="5250"/>
                    <a:pt x="3042" y="5425"/>
                  </a:cubicBezTo>
                  <a:cubicBezTo>
                    <a:pt x="3116" y="5433"/>
                    <a:pt x="3189" y="5436"/>
                    <a:pt x="3262" y="5436"/>
                  </a:cubicBezTo>
                  <a:cubicBezTo>
                    <a:pt x="4996" y="5436"/>
                    <a:pt x="6486" y="3468"/>
                    <a:pt x="5929" y="1800"/>
                  </a:cubicBezTo>
                  <a:cubicBezTo>
                    <a:pt x="5553" y="675"/>
                    <a:pt x="4350" y="1"/>
                    <a:pt x="3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4549125" y="2423050"/>
              <a:ext cx="261025" cy="218825"/>
            </a:xfrm>
            <a:custGeom>
              <a:avLst/>
              <a:gdLst/>
              <a:ahLst/>
              <a:cxnLst/>
              <a:rect l="l" t="t" r="r" b="b"/>
              <a:pathLst>
                <a:path w="10441" h="8753" extrusionOk="0">
                  <a:moveTo>
                    <a:pt x="5122" y="1"/>
                  </a:moveTo>
                  <a:cubicBezTo>
                    <a:pt x="4097" y="1"/>
                    <a:pt x="3090" y="322"/>
                    <a:pt x="2323" y="1024"/>
                  </a:cubicBezTo>
                  <a:lnTo>
                    <a:pt x="1454" y="2116"/>
                  </a:lnTo>
                  <a:cubicBezTo>
                    <a:pt x="1" y="4684"/>
                    <a:pt x="1961" y="8451"/>
                    <a:pt x="4898" y="8735"/>
                  </a:cubicBezTo>
                  <a:cubicBezTo>
                    <a:pt x="5016" y="8747"/>
                    <a:pt x="5134" y="8752"/>
                    <a:pt x="5251" y="8752"/>
                  </a:cubicBezTo>
                  <a:cubicBezTo>
                    <a:pt x="8042" y="8752"/>
                    <a:pt x="10441" y="5583"/>
                    <a:pt x="9544" y="2898"/>
                  </a:cubicBezTo>
                  <a:cubicBezTo>
                    <a:pt x="8939" y="1086"/>
                    <a:pt x="7002" y="1"/>
                    <a:pt x="5122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4545475" y="2420250"/>
              <a:ext cx="268200" cy="224400"/>
            </a:xfrm>
            <a:custGeom>
              <a:avLst/>
              <a:gdLst/>
              <a:ahLst/>
              <a:cxnLst/>
              <a:rect l="l" t="t" r="r" b="b"/>
              <a:pathLst>
                <a:path w="10728" h="8976" extrusionOk="0">
                  <a:moveTo>
                    <a:pt x="5262" y="1"/>
                  </a:moveTo>
                  <a:cubicBezTo>
                    <a:pt x="4209" y="1"/>
                    <a:pt x="3174" y="331"/>
                    <a:pt x="2386" y="1051"/>
                  </a:cubicBezTo>
                  <a:lnTo>
                    <a:pt x="1493" y="2171"/>
                  </a:lnTo>
                  <a:cubicBezTo>
                    <a:pt x="0" y="4805"/>
                    <a:pt x="2014" y="8667"/>
                    <a:pt x="5032" y="8958"/>
                  </a:cubicBezTo>
                  <a:cubicBezTo>
                    <a:pt x="5153" y="8970"/>
                    <a:pt x="5274" y="8976"/>
                    <a:pt x="5394" y="8976"/>
                  </a:cubicBezTo>
                  <a:cubicBezTo>
                    <a:pt x="8261" y="8976"/>
                    <a:pt x="10728" y="5725"/>
                    <a:pt x="9806" y="2972"/>
                  </a:cubicBezTo>
                  <a:cubicBezTo>
                    <a:pt x="9184" y="1114"/>
                    <a:pt x="7194" y="1"/>
                    <a:pt x="5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2270425" y="243225"/>
              <a:ext cx="3049750" cy="2436025"/>
            </a:xfrm>
            <a:custGeom>
              <a:avLst/>
              <a:gdLst/>
              <a:ahLst/>
              <a:cxnLst/>
              <a:rect l="l" t="t" r="r" b="b"/>
              <a:pathLst>
                <a:path w="121990" h="97441" extrusionOk="0">
                  <a:moveTo>
                    <a:pt x="87552" y="0"/>
                  </a:moveTo>
                  <a:cubicBezTo>
                    <a:pt x="84189" y="0"/>
                    <a:pt x="80833" y="644"/>
                    <a:pt x="77737" y="1972"/>
                  </a:cubicBezTo>
                  <a:cubicBezTo>
                    <a:pt x="75499" y="794"/>
                    <a:pt x="72981" y="243"/>
                    <a:pt x="70398" y="243"/>
                  </a:cubicBezTo>
                  <a:cubicBezTo>
                    <a:pt x="63395" y="243"/>
                    <a:pt x="55911" y="4288"/>
                    <a:pt x="52209" y="10840"/>
                  </a:cubicBezTo>
                  <a:cubicBezTo>
                    <a:pt x="49284" y="9583"/>
                    <a:pt x="46107" y="8967"/>
                    <a:pt x="42926" y="8967"/>
                  </a:cubicBezTo>
                  <a:cubicBezTo>
                    <a:pt x="38081" y="8967"/>
                    <a:pt x="33227" y="10396"/>
                    <a:pt x="29246" y="13164"/>
                  </a:cubicBezTo>
                  <a:cubicBezTo>
                    <a:pt x="22650" y="17749"/>
                    <a:pt x="18666" y="25857"/>
                    <a:pt x="19067" y="33880"/>
                  </a:cubicBezTo>
                  <a:cubicBezTo>
                    <a:pt x="9281" y="37573"/>
                    <a:pt x="1981" y="47131"/>
                    <a:pt x="991" y="57544"/>
                  </a:cubicBezTo>
                  <a:cubicBezTo>
                    <a:pt x="0" y="67957"/>
                    <a:pt x="5370" y="78719"/>
                    <a:pt x="14285" y="84189"/>
                  </a:cubicBezTo>
                  <a:cubicBezTo>
                    <a:pt x="18683" y="86888"/>
                    <a:pt x="23837" y="88235"/>
                    <a:pt x="28992" y="88235"/>
                  </a:cubicBezTo>
                  <a:cubicBezTo>
                    <a:pt x="34288" y="88235"/>
                    <a:pt x="39585" y="86814"/>
                    <a:pt x="44062" y="83977"/>
                  </a:cubicBezTo>
                  <a:cubicBezTo>
                    <a:pt x="46724" y="92268"/>
                    <a:pt x="55577" y="97441"/>
                    <a:pt x="64314" y="97441"/>
                  </a:cubicBezTo>
                  <a:cubicBezTo>
                    <a:pt x="65736" y="97441"/>
                    <a:pt x="67155" y="97304"/>
                    <a:pt x="68543" y="97021"/>
                  </a:cubicBezTo>
                  <a:cubicBezTo>
                    <a:pt x="78463" y="95000"/>
                    <a:pt x="86387" y="86832"/>
                    <a:pt x="90065" y="77400"/>
                  </a:cubicBezTo>
                  <a:cubicBezTo>
                    <a:pt x="92752" y="78876"/>
                    <a:pt x="95752" y="79561"/>
                    <a:pt x="98778" y="79561"/>
                  </a:cubicBezTo>
                  <a:cubicBezTo>
                    <a:pt x="105707" y="79561"/>
                    <a:pt x="112774" y="75969"/>
                    <a:pt x="116555" y="70053"/>
                  </a:cubicBezTo>
                  <a:cubicBezTo>
                    <a:pt x="121990" y="61553"/>
                    <a:pt x="120640" y="49603"/>
                    <a:pt x="114157" y="41874"/>
                  </a:cubicBezTo>
                  <a:cubicBezTo>
                    <a:pt x="113111" y="40627"/>
                    <a:pt x="111911" y="39409"/>
                    <a:pt x="111496" y="37836"/>
                  </a:cubicBezTo>
                  <a:cubicBezTo>
                    <a:pt x="110995" y="35939"/>
                    <a:pt x="111742" y="33968"/>
                    <a:pt x="112263" y="32077"/>
                  </a:cubicBezTo>
                  <a:cubicBezTo>
                    <a:pt x="114786" y="22909"/>
                    <a:pt x="111626" y="12424"/>
                    <a:pt x="104461" y="6175"/>
                  </a:cubicBezTo>
                  <a:cubicBezTo>
                    <a:pt x="99833" y="2140"/>
                    <a:pt x="93682" y="0"/>
                    <a:pt x="87552" y="0"/>
                  </a:cubicBezTo>
                  <a:close/>
                </a:path>
              </a:pathLst>
            </a:custGeom>
            <a:solidFill>
              <a:srgbClr val="E8505B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3357125" y="973150"/>
              <a:ext cx="977225" cy="1053975"/>
            </a:xfrm>
            <a:custGeom>
              <a:avLst/>
              <a:gdLst/>
              <a:ahLst/>
              <a:cxnLst/>
              <a:rect l="l" t="t" r="r" b="b"/>
              <a:pathLst>
                <a:path w="39089" h="42159" extrusionOk="0">
                  <a:moveTo>
                    <a:pt x="19545" y="0"/>
                  </a:moveTo>
                  <a:cubicBezTo>
                    <a:pt x="8750" y="0"/>
                    <a:pt x="0" y="8750"/>
                    <a:pt x="0" y="19545"/>
                  </a:cubicBezTo>
                  <a:cubicBezTo>
                    <a:pt x="0" y="27359"/>
                    <a:pt x="4588" y="34100"/>
                    <a:pt x="11217" y="37228"/>
                  </a:cubicBezTo>
                  <a:lnTo>
                    <a:pt x="11217" y="42158"/>
                  </a:lnTo>
                  <a:lnTo>
                    <a:pt x="28347" y="42158"/>
                  </a:lnTo>
                  <a:cubicBezTo>
                    <a:pt x="28347" y="42158"/>
                    <a:pt x="28451" y="39391"/>
                    <a:pt x="28489" y="36921"/>
                  </a:cubicBezTo>
                  <a:cubicBezTo>
                    <a:pt x="34783" y="33675"/>
                    <a:pt x="39089" y="27115"/>
                    <a:pt x="39089" y="19545"/>
                  </a:cubicBezTo>
                  <a:cubicBezTo>
                    <a:pt x="39089" y="8750"/>
                    <a:pt x="30339" y="0"/>
                    <a:pt x="19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3579850" y="1463550"/>
              <a:ext cx="544375" cy="563575"/>
            </a:xfrm>
            <a:custGeom>
              <a:avLst/>
              <a:gdLst/>
              <a:ahLst/>
              <a:cxnLst/>
              <a:rect l="l" t="t" r="r" b="b"/>
              <a:pathLst>
                <a:path w="21775" h="22543" extrusionOk="0">
                  <a:moveTo>
                    <a:pt x="14779" y="1203"/>
                  </a:moveTo>
                  <a:cubicBezTo>
                    <a:pt x="14817" y="1203"/>
                    <a:pt x="14855" y="1205"/>
                    <a:pt x="14892" y="1208"/>
                  </a:cubicBezTo>
                  <a:cubicBezTo>
                    <a:pt x="15236" y="1235"/>
                    <a:pt x="15541" y="1461"/>
                    <a:pt x="15702" y="1775"/>
                  </a:cubicBezTo>
                  <a:cubicBezTo>
                    <a:pt x="15868" y="2087"/>
                    <a:pt x="15914" y="2466"/>
                    <a:pt x="15835" y="2818"/>
                  </a:cubicBezTo>
                  <a:cubicBezTo>
                    <a:pt x="15673" y="3539"/>
                    <a:pt x="15119" y="4131"/>
                    <a:pt x="14541" y="4626"/>
                  </a:cubicBezTo>
                  <a:cubicBezTo>
                    <a:pt x="14289" y="4835"/>
                    <a:pt x="14017" y="5024"/>
                    <a:pt x="13730" y="5189"/>
                  </a:cubicBezTo>
                  <a:lnTo>
                    <a:pt x="13730" y="5189"/>
                  </a:lnTo>
                  <a:cubicBezTo>
                    <a:pt x="13630" y="4973"/>
                    <a:pt x="13544" y="4749"/>
                    <a:pt x="13474" y="4520"/>
                  </a:cubicBezTo>
                  <a:cubicBezTo>
                    <a:pt x="13272" y="3838"/>
                    <a:pt x="13169" y="3087"/>
                    <a:pt x="13363" y="2397"/>
                  </a:cubicBezTo>
                  <a:cubicBezTo>
                    <a:pt x="13461" y="2056"/>
                    <a:pt x="13643" y="1738"/>
                    <a:pt x="13920" y="1522"/>
                  </a:cubicBezTo>
                  <a:cubicBezTo>
                    <a:pt x="14163" y="1326"/>
                    <a:pt x="14472" y="1203"/>
                    <a:pt x="14779" y="1203"/>
                  </a:cubicBezTo>
                  <a:close/>
                  <a:moveTo>
                    <a:pt x="7544" y="236"/>
                  </a:moveTo>
                  <a:cubicBezTo>
                    <a:pt x="7761" y="236"/>
                    <a:pt x="7981" y="298"/>
                    <a:pt x="8176" y="402"/>
                  </a:cubicBezTo>
                  <a:cubicBezTo>
                    <a:pt x="8827" y="736"/>
                    <a:pt x="9126" y="1484"/>
                    <a:pt x="9177" y="2197"/>
                  </a:cubicBezTo>
                  <a:cubicBezTo>
                    <a:pt x="9228" y="2922"/>
                    <a:pt x="9132" y="3651"/>
                    <a:pt x="8895" y="4337"/>
                  </a:cubicBezTo>
                  <a:cubicBezTo>
                    <a:pt x="8785" y="4666"/>
                    <a:pt x="8645" y="4983"/>
                    <a:pt x="8479" y="5283"/>
                  </a:cubicBezTo>
                  <a:lnTo>
                    <a:pt x="8479" y="5283"/>
                  </a:lnTo>
                  <a:cubicBezTo>
                    <a:pt x="7650" y="4796"/>
                    <a:pt x="6968" y="4074"/>
                    <a:pt x="6576" y="3216"/>
                  </a:cubicBezTo>
                  <a:cubicBezTo>
                    <a:pt x="6239" y="2534"/>
                    <a:pt x="6172" y="1724"/>
                    <a:pt x="6445" y="1040"/>
                  </a:cubicBezTo>
                  <a:cubicBezTo>
                    <a:pt x="6583" y="705"/>
                    <a:pt x="6832" y="419"/>
                    <a:pt x="7164" y="306"/>
                  </a:cubicBezTo>
                  <a:cubicBezTo>
                    <a:pt x="7286" y="258"/>
                    <a:pt x="7414" y="236"/>
                    <a:pt x="7544" y="236"/>
                  </a:cubicBezTo>
                  <a:close/>
                  <a:moveTo>
                    <a:pt x="1468" y="5191"/>
                  </a:moveTo>
                  <a:cubicBezTo>
                    <a:pt x="1712" y="5191"/>
                    <a:pt x="1961" y="5250"/>
                    <a:pt x="2173" y="5355"/>
                  </a:cubicBezTo>
                  <a:cubicBezTo>
                    <a:pt x="2688" y="5605"/>
                    <a:pt x="3033" y="6106"/>
                    <a:pt x="3287" y="6607"/>
                  </a:cubicBezTo>
                  <a:cubicBezTo>
                    <a:pt x="3530" y="7124"/>
                    <a:pt x="3752" y="7642"/>
                    <a:pt x="3964" y="8153"/>
                  </a:cubicBezTo>
                  <a:lnTo>
                    <a:pt x="3964" y="8153"/>
                  </a:lnTo>
                  <a:cubicBezTo>
                    <a:pt x="3827" y="8163"/>
                    <a:pt x="3691" y="8168"/>
                    <a:pt x="3555" y="8168"/>
                  </a:cubicBezTo>
                  <a:cubicBezTo>
                    <a:pt x="3149" y="8168"/>
                    <a:pt x="2748" y="8125"/>
                    <a:pt x="2360" y="8039"/>
                  </a:cubicBezTo>
                  <a:cubicBezTo>
                    <a:pt x="1730" y="7904"/>
                    <a:pt x="1106" y="7653"/>
                    <a:pt x="712" y="7181"/>
                  </a:cubicBezTo>
                  <a:cubicBezTo>
                    <a:pt x="326" y="6729"/>
                    <a:pt x="230" y="6001"/>
                    <a:pt x="599" y="5558"/>
                  </a:cubicBezTo>
                  <a:cubicBezTo>
                    <a:pt x="814" y="5301"/>
                    <a:pt x="1137" y="5191"/>
                    <a:pt x="1468" y="5191"/>
                  </a:cubicBezTo>
                  <a:close/>
                  <a:moveTo>
                    <a:pt x="20062" y="4996"/>
                  </a:moveTo>
                  <a:cubicBezTo>
                    <a:pt x="20371" y="4996"/>
                    <a:pt x="20681" y="5072"/>
                    <a:pt x="20949" y="5229"/>
                  </a:cubicBezTo>
                  <a:cubicBezTo>
                    <a:pt x="21465" y="5511"/>
                    <a:pt x="21685" y="6205"/>
                    <a:pt x="21402" y="6748"/>
                  </a:cubicBezTo>
                  <a:cubicBezTo>
                    <a:pt x="21135" y="7295"/>
                    <a:pt x="20593" y="7707"/>
                    <a:pt x="20001" y="7939"/>
                  </a:cubicBezTo>
                  <a:cubicBezTo>
                    <a:pt x="19510" y="8110"/>
                    <a:pt x="18982" y="8194"/>
                    <a:pt x="18445" y="8194"/>
                  </a:cubicBezTo>
                  <a:cubicBezTo>
                    <a:pt x="17961" y="8194"/>
                    <a:pt x="17470" y="8125"/>
                    <a:pt x="16995" y="7989"/>
                  </a:cubicBezTo>
                  <a:lnTo>
                    <a:pt x="16995" y="7989"/>
                  </a:lnTo>
                  <a:cubicBezTo>
                    <a:pt x="17294" y="7422"/>
                    <a:pt x="17628" y="6856"/>
                    <a:pt x="18009" y="6307"/>
                  </a:cubicBezTo>
                  <a:cubicBezTo>
                    <a:pt x="18342" y="5849"/>
                    <a:pt x="18751" y="5417"/>
                    <a:pt x="19276" y="5171"/>
                  </a:cubicBezTo>
                  <a:cubicBezTo>
                    <a:pt x="19517" y="5056"/>
                    <a:pt x="19789" y="4996"/>
                    <a:pt x="20062" y="4996"/>
                  </a:cubicBezTo>
                  <a:close/>
                  <a:moveTo>
                    <a:pt x="7542" y="1"/>
                  </a:moveTo>
                  <a:cubicBezTo>
                    <a:pt x="7387" y="1"/>
                    <a:pt x="7232" y="27"/>
                    <a:pt x="7083" y="84"/>
                  </a:cubicBezTo>
                  <a:cubicBezTo>
                    <a:pt x="6679" y="222"/>
                    <a:pt x="6381" y="573"/>
                    <a:pt x="6226" y="949"/>
                  </a:cubicBezTo>
                  <a:cubicBezTo>
                    <a:pt x="5919" y="1711"/>
                    <a:pt x="6004" y="2590"/>
                    <a:pt x="6358" y="3316"/>
                  </a:cubicBezTo>
                  <a:cubicBezTo>
                    <a:pt x="6774" y="4223"/>
                    <a:pt x="7489" y="4980"/>
                    <a:pt x="8359" y="5490"/>
                  </a:cubicBezTo>
                  <a:lnTo>
                    <a:pt x="8359" y="5490"/>
                  </a:lnTo>
                  <a:cubicBezTo>
                    <a:pt x="7840" y="6341"/>
                    <a:pt x="7106" y="7043"/>
                    <a:pt x="6254" y="7493"/>
                  </a:cubicBezTo>
                  <a:cubicBezTo>
                    <a:pt x="5593" y="7848"/>
                    <a:pt x="4873" y="8062"/>
                    <a:pt x="4149" y="8137"/>
                  </a:cubicBezTo>
                  <a:lnTo>
                    <a:pt x="4149" y="8137"/>
                  </a:lnTo>
                  <a:cubicBezTo>
                    <a:pt x="3933" y="7609"/>
                    <a:pt x="3706" y="7070"/>
                    <a:pt x="3452" y="6523"/>
                  </a:cubicBezTo>
                  <a:cubicBezTo>
                    <a:pt x="3190" y="6006"/>
                    <a:pt x="2837" y="5468"/>
                    <a:pt x="2256" y="5181"/>
                  </a:cubicBezTo>
                  <a:cubicBezTo>
                    <a:pt x="2004" y="5059"/>
                    <a:pt x="1728" y="4996"/>
                    <a:pt x="1449" y="4996"/>
                  </a:cubicBezTo>
                  <a:cubicBezTo>
                    <a:pt x="1407" y="4996"/>
                    <a:pt x="1365" y="4997"/>
                    <a:pt x="1323" y="5000"/>
                  </a:cubicBezTo>
                  <a:cubicBezTo>
                    <a:pt x="1000" y="5025"/>
                    <a:pt x="667" y="5166"/>
                    <a:pt x="446" y="5430"/>
                  </a:cubicBezTo>
                  <a:cubicBezTo>
                    <a:pt x="0" y="5979"/>
                    <a:pt x="122" y="6797"/>
                    <a:pt x="555" y="7313"/>
                  </a:cubicBezTo>
                  <a:cubicBezTo>
                    <a:pt x="997" y="7842"/>
                    <a:pt x="1663" y="8102"/>
                    <a:pt x="2314" y="8245"/>
                  </a:cubicBezTo>
                  <a:cubicBezTo>
                    <a:pt x="2722" y="8337"/>
                    <a:pt x="3145" y="8383"/>
                    <a:pt x="3572" y="8383"/>
                  </a:cubicBezTo>
                  <a:cubicBezTo>
                    <a:pt x="3731" y="8383"/>
                    <a:pt x="3891" y="8377"/>
                    <a:pt x="4051" y="8364"/>
                  </a:cubicBezTo>
                  <a:lnTo>
                    <a:pt x="4051" y="8364"/>
                  </a:lnTo>
                  <a:cubicBezTo>
                    <a:pt x="4232" y="8804"/>
                    <a:pt x="4407" y="9238"/>
                    <a:pt x="4580" y="9659"/>
                  </a:cubicBezTo>
                  <a:cubicBezTo>
                    <a:pt x="6161" y="13586"/>
                    <a:pt x="7294" y="16822"/>
                    <a:pt x="8064" y="19060"/>
                  </a:cubicBezTo>
                  <a:lnTo>
                    <a:pt x="8935" y="21644"/>
                  </a:lnTo>
                  <a:cubicBezTo>
                    <a:pt x="9032" y="21932"/>
                    <a:pt x="9107" y="22156"/>
                    <a:pt x="9161" y="22316"/>
                  </a:cubicBezTo>
                  <a:cubicBezTo>
                    <a:pt x="9213" y="22467"/>
                    <a:pt x="9246" y="22542"/>
                    <a:pt x="9246" y="22542"/>
                  </a:cubicBezTo>
                  <a:cubicBezTo>
                    <a:pt x="9246" y="22542"/>
                    <a:pt x="9228" y="22463"/>
                    <a:pt x="9185" y="22309"/>
                  </a:cubicBezTo>
                  <a:lnTo>
                    <a:pt x="8981" y="21628"/>
                  </a:lnTo>
                  <a:cubicBezTo>
                    <a:pt x="8797" y="21034"/>
                    <a:pt x="8523" y="20156"/>
                    <a:pt x="8152" y="19030"/>
                  </a:cubicBezTo>
                  <a:cubicBezTo>
                    <a:pt x="7410" y="16781"/>
                    <a:pt x="6300" y="13536"/>
                    <a:pt x="4737" y="9596"/>
                  </a:cubicBezTo>
                  <a:cubicBezTo>
                    <a:pt x="4571" y="9187"/>
                    <a:pt x="4406" y="8770"/>
                    <a:pt x="4234" y="8346"/>
                  </a:cubicBezTo>
                  <a:lnTo>
                    <a:pt x="4234" y="8346"/>
                  </a:lnTo>
                  <a:cubicBezTo>
                    <a:pt x="4965" y="8264"/>
                    <a:pt x="5690" y="8047"/>
                    <a:pt x="6358" y="7690"/>
                  </a:cubicBezTo>
                  <a:cubicBezTo>
                    <a:pt x="7251" y="7221"/>
                    <a:pt x="8017" y="6489"/>
                    <a:pt x="8559" y="5601"/>
                  </a:cubicBezTo>
                  <a:lnTo>
                    <a:pt x="8559" y="5601"/>
                  </a:lnTo>
                  <a:cubicBezTo>
                    <a:pt x="9050" y="5861"/>
                    <a:pt x="9585" y="6044"/>
                    <a:pt x="10139" y="6132"/>
                  </a:cubicBezTo>
                  <a:cubicBezTo>
                    <a:pt x="10410" y="6175"/>
                    <a:pt x="10681" y="6196"/>
                    <a:pt x="10951" y="6196"/>
                  </a:cubicBezTo>
                  <a:cubicBezTo>
                    <a:pt x="11892" y="6196"/>
                    <a:pt x="12818" y="5945"/>
                    <a:pt x="13638" y="5513"/>
                  </a:cubicBezTo>
                  <a:lnTo>
                    <a:pt x="13638" y="5513"/>
                  </a:lnTo>
                  <a:cubicBezTo>
                    <a:pt x="14172" y="6531"/>
                    <a:pt x="15016" y="7364"/>
                    <a:pt x="16016" y="7849"/>
                  </a:cubicBezTo>
                  <a:cubicBezTo>
                    <a:pt x="16246" y="7961"/>
                    <a:pt x="16482" y="8056"/>
                    <a:pt x="16723" y="8135"/>
                  </a:cubicBezTo>
                  <a:lnTo>
                    <a:pt x="16723" y="8135"/>
                  </a:lnTo>
                  <a:cubicBezTo>
                    <a:pt x="16556" y="8466"/>
                    <a:pt x="16400" y="8796"/>
                    <a:pt x="16252" y="9123"/>
                  </a:cubicBezTo>
                  <a:cubicBezTo>
                    <a:pt x="15378" y="11062"/>
                    <a:pt x="14859" y="12923"/>
                    <a:pt x="14478" y="14562"/>
                  </a:cubicBezTo>
                  <a:cubicBezTo>
                    <a:pt x="14105" y="16206"/>
                    <a:pt x="13874" y="17638"/>
                    <a:pt x="13701" y="18811"/>
                  </a:cubicBezTo>
                  <a:cubicBezTo>
                    <a:pt x="13529" y="19983"/>
                    <a:pt x="13418" y="20896"/>
                    <a:pt x="13342" y="21515"/>
                  </a:cubicBezTo>
                  <a:cubicBezTo>
                    <a:pt x="13308" y="21817"/>
                    <a:pt x="13282" y="22052"/>
                    <a:pt x="13262" y="22220"/>
                  </a:cubicBezTo>
                  <a:cubicBezTo>
                    <a:pt x="13246" y="22380"/>
                    <a:pt x="13244" y="22461"/>
                    <a:pt x="13244" y="22461"/>
                  </a:cubicBezTo>
                  <a:cubicBezTo>
                    <a:pt x="13244" y="22461"/>
                    <a:pt x="13262" y="22381"/>
                    <a:pt x="13286" y="22222"/>
                  </a:cubicBezTo>
                  <a:cubicBezTo>
                    <a:pt x="13311" y="22055"/>
                    <a:pt x="13346" y="21822"/>
                    <a:pt x="13390" y="21520"/>
                  </a:cubicBezTo>
                  <a:cubicBezTo>
                    <a:pt x="13484" y="20894"/>
                    <a:pt x="13619" y="19987"/>
                    <a:pt x="13793" y="18824"/>
                  </a:cubicBezTo>
                  <a:cubicBezTo>
                    <a:pt x="13980" y="17656"/>
                    <a:pt x="14224" y="16227"/>
                    <a:pt x="14608" y="14591"/>
                  </a:cubicBezTo>
                  <a:cubicBezTo>
                    <a:pt x="15000" y="12962"/>
                    <a:pt x="15529" y="11112"/>
                    <a:pt x="16406" y="9192"/>
                  </a:cubicBezTo>
                  <a:cubicBezTo>
                    <a:pt x="16558" y="8860"/>
                    <a:pt x="16719" y="8524"/>
                    <a:pt x="16892" y="8188"/>
                  </a:cubicBezTo>
                  <a:lnTo>
                    <a:pt x="16892" y="8188"/>
                  </a:lnTo>
                  <a:cubicBezTo>
                    <a:pt x="17396" y="8335"/>
                    <a:pt x="17915" y="8411"/>
                    <a:pt x="18431" y="8411"/>
                  </a:cubicBezTo>
                  <a:cubicBezTo>
                    <a:pt x="18995" y="8411"/>
                    <a:pt x="19554" y="8320"/>
                    <a:pt x="20080" y="8136"/>
                  </a:cubicBezTo>
                  <a:cubicBezTo>
                    <a:pt x="20711" y="7884"/>
                    <a:pt x="21287" y="7454"/>
                    <a:pt x="21588" y="6835"/>
                  </a:cubicBezTo>
                  <a:cubicBezTo>
                    <a:pt x="21741" y="6529"/>
                    <a:pt x="21774" y="6158"/>
                    <a:pt x="21670" y="5833"/>
                  </a:cubicBezTo>
                  <a:cubicBezTo>
                    <a:pt x="21579" y="5501"/>
                    <a:pt x="21337" y="5224"/>
                    <a:pt x="21052" y="5059"/>
                  </a:cubicBezTo>
                  <a:cubicBezTo>
                    <a:pt x="20750" y="4884"/>
                    <a:pt x="20410" y="4801"/>
                    <a:pt x="20073" y="4801"/>
                  </a:cubicBezTo>
                  <a:cubicBezTo>
                    <a:pt x="19769" y="4801"/>
                    <a:pt x="19466" y="4869"/>
                    <a:pt x="19197" y="4999"/>
                  </a:cubicBezTo>
                  <a:cubicBezTo>
                    <a:pt x="18627" y="5267"/>
                    <a:pt x="18201" y="5727"/>
                    <a:pt x="17860" y="6199"/>
                  </a:cubicBezTo>
                  <a:cubicBezTo>
                    <a:pt x="17465" y="6772"/>
                    <a:pt x="17126" y="7355"/>
                    <a:pt x="16824" y="7937"/>
                  </a:cubicBezTo>
                  <a:lnTo>
                    <a:pt x="16824" y="7937"/>
                  </a:lnTo>
                  <a:cubicBezTo>
                    <a:pt x="16581" y="7859"/>
                    <a:pt x="16343" y="7763"/>
                    <a:pt x="16113" y="7649"/>
                  </a:cubicBezTo>
                  <a:cubicBezTo>
                    <a:pt x="15156" y="7184"/>
                    <a:pt x="14347" y="6382"/>
                    <a:pt x="13837" y="5404"/>
                  </a:cubicBezTo>
                  <a:lnTo>
                    <a:pt x="13837" y="5404"/>
                  </a:lnTo>
                  <a:cubicBezTo>
                    <a:pt x="14140" y="5230"/>
                    <a:pt x="14428" y="5031"/>
                    <a:pt x="14694" y="4811"/>
                  </a:cubicBezTo>
                  <a:cubicBezTo>
                    <a:pt x="15292" y="4295"/>
                    <a:pt x="15880" y="3684"/>
                    <a:pt x="16069" y="2869"/>
                  </a:cubicBezTo>
                  <a:cubicBezTo>
                    <a:pt x="16157" y="2465"/>
                    <a:pt x="16107" y="2030"/>
                    <a:pt x="15912" y="1664"/>
                  </a:cubicBezTo>
                  <a:cubicBezTo>
                    <a:pt x="15724" y="1295"/>
                    <a:pt x="15340" y="1005"/>
                    <a:pt x="14917" y="974"/>
                  </a:cubicBezTo>
                  <a:cubicBezTo>
                    <a:pt x="14872" y="970"/>
                    <a:pt x="14828" y="968"/>
                    <a:pt x="14783" y="968"/>
                  </a:cubicBezTo>
                  <a:cubicBezTo>
                    <a:pt x="13986" y="968"/>
                    <a:pt x="13316" y="1614"/>
                    <a:pt x="13141" y="2333"/>
                  </a:cubicBezTo>
                  <a:cubicBezTo>
                    <a:pt x="12930" y="3095"/>
                    <a:pt x="13045" y="3875"/>
                    <a:pt x="13257" y="4587"/>
                  </a:cubicBezTo>
                  <a:cubicBezTo>
                    <a:pt x="13332" y="4832"/>
                    <a:pt x="13424" y="5069"/>
                    <a:pt x="13532" y="5299"/>
                  </a:cubicBezTo>
                  <a:lnTo>
                    <a:pt x="13532" y="5299"/>
                  </a:lnTo>
                  <a:cubicBezTo>
                    <a:pt x="12742" y="5715"/>
                    <a:pt x="11851" y="5956"/>
                    <a:pt x="10951" y="5956"/>
                  </a:cubicBezTo>
                  <a:cubicBezTo>
                    <a:pt x="10692" y="5956"/>
                    <a:pt x="10433" y="5936"/>
                    <a:pt x="10175" y="5895"/>
                  </a:cubicBezTo>
                  <a:cubicBezTo>
                    <a:pt x="9652" y="5812"/>
                    <a:pt x="9146" y="5640"/>
                    <a:pt x="8680" y="5394"/>
                  </a:cubicBezTo>
                  <a:lnTo>
                    <a:pt x="8680" y="5394"/>
                  </a:lnTo>
                  <a:cubicBezTo>
                    <a:pt x="8853" y="5083"/>
                    <a:pt x="8999" y="4754"/>
                    <a:pt x="9114" y="4413"/>
                  </a:cubicBezTo>
                  <a:cubicBezTo>
                    <a:pt x="9362" y="3695"/>
                    <a:pt x="9462" y="2935"/>
                    <a:pt x="9410" y="2179"/>
                  </a:cubicBezTo>
                  <a:cubicBezTo>
                    <a:pt x="9377" y="1797"/>
                    <a:pt x="9293" y="1407"/>
                    <a:pt x="9112" y="1052"/>
                  </a:cubicBezTo>
                  <a:cubicBezTo>
                    <a:pt x="8938" y="696"/>
                    <a:pt x="8647" y="384"/>
                    <a:pt x="8287" y="194"/>
                  </a:cubicBezTo>
                  <a:cubicBezTo>
                    <a:pt x="8065" y="74"/>
                    <a:pt x="7804" y="1"/>
                    <a:pt x="75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3637550" y="2051200"/>
              <a:ext cx="422875" cy="55200"/>
            </a:xfrm>
            <a:custGeom>
              <a:avLst/>
              <a:gdLst/>
              <a:ahLst/>
              <a:cxnLst/>
              <a:rect l="l" t="t" r="r" b="b"/>
              <a:pathLst>
                <a:path w="16915" h="2208" extrusionOk="0">
                  <a:moveTo>
                    <a:pt x="26" y="0"/>
                  </a:moveTo>
                  <a:cubicBezTo>
                    <a:pt x="12" y="0"/>
                    <a:pt x="0" y="12"/>
                    <a:pt x="0" y="27"/>
                  </a:cubicBezTo>
                  <a:lnTo>
                    <a:pt x="0" y="2181"/>
                  </a:lnTo>
                  <a:cubicBezTo>
                    <a:pt x="0" y="2196"/>
                    <a:pt x="12" y="2208"/>
                    <a:pt x="26" y="2208"/>
                  </a:cubicBezTo>
                  <a:lnTo>
                    <a:pt x="16889" y="2208"/>
                  </a:lnTo>
                  <a:cubicBezTo>
                    <a:pt x="16904" y="2208"/>
                    <a:pt x="16915" y="2196"/>
                    <a:pt x="16915" y="2181"/>
                  </a:cubicBezTo>
                  <a:lnTo>
                    <a:pt x="16915" y="27"/>
                  </a:lnTo>
                  <a:cubicBezTo>
                    <a:pt x="16915" y="12"/>
                    <a:pt x="16904" y="0"/>
                    <a:pt x="168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3637550" y="2130500"/>
              <a:ext cx="422900" cy="176100"/>
            </a:xfrm>
            <a:custGeom>
              <a:avLst/>
              <a:gdLst/>
              <a:ahLst/>
              <a:cxnLst/>
              <a:rect l="l" t="t" r="r" b="b"/>
              <a:pathLst>
                <a:path w="16916" h="7044" extrusionOk="0">
                  <a:moveTo>
                    <a:pt x="1102" y="1"/>
                  </a:moveTo>
                  <a:cubicBezTo>
                    <a:pt x="493" y="1"/>
                    <a:pt x="0" y="495"/>
                    <a:pt x="0" y="1104"/>
                  </a:cubicBezTo>
                  <a:cubicBezTo>
                    <a:pt x="0" y="1714"/>
                    <a:pt x="494" y="2208"/>
                    <a:pt x="1104" y="2208"/>
                  </a:cubicBezTo>
                  <a:lnTo>
                    <a:pt x="2718" y="2208"/>
                  </a:lnTo>
                  <a:lnTo>
                    <a:pt x="4860" y="6284"/>
                  </a:lnTo>
                  <a:cubicBezTo>
                    <a:pt x="5105" y="6751"/>
                    <a:pt x="5589" y="7043"/>
                    <a:pt x="6116" y="7043"/>
                  </a:cubicBezTo>
                  <a:lnTo>
                    <a:pt x="11371" y="7043"/>
                  </a:lnTo>
                  <a:cubicBezTo>
                    <a:pt x="11904" y="7043"/>
                    <a:pt x="12391" y="6745"/>
                    <a:pt x="12633" y="6271"/>
                  </a:cubicBezTo>
                  <a:lnTo>
                    <a:pt x="14715" y="2208"/>
                  </a:lnTo>
                  <a:lnTo>
                    <a:pt x="15812" y="2208"/>
                  </a:lnTo>
                  <a:cubicBezTo>
                    <a:pt x="16422" y="2208"/>
                    <a:pt x="16916" y="1714"/>
                    <a:pt x="16916" y="1104"/>
                  </a:cubicBezTo>
                  <a:cubicBezTo>
                    <a:pt x="16916" y="494"/>
                    <a:pt x="16422" y="1"/>
                    <a:pt x="15812" y="1"/>
                  </a:cubicBezTo>
                  <a:lnTo>
                    <a:pt x="1104" y="1"/>
                  </a:lnTo>
                  <a:cubicBezTo>
                    <a:pt x="1103" y="1"/>
                    <a:pt x="1103" y="1"/>
                    <a:pt x="1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3409875" y="1062725"/>
              <a:ext cx="327175" cy="555300"/>
            </a:xfrm>
            <a:custGeom>
              <a:avLst/>
              <a:gdLst/>
              <a:ahLst/>
              <a:cxnLst/>
              <a:rect l="l" t="t" r="r" b="b"/>
              <a:pathLst>
                <a:path w="13087" h="22212" extrusionOk="0">
                  <a:moveTo>
                    <a:pt x="12340" y="0"/>
                  </a:moveTo>
                  <a:cubicBezTo>
                    <a:pt x="12186" y="0"/>
                    <a:pt x="12007" y="10"/>
                    <a:pt x="11805" y="31"/>
                  </a:cubicBezTo>
                  <a:cubicBezTo>
                    <a:pt x="11066" y="106"/>
                    <a:pt x="10015" y="367"/>
                    <a:pt x="8793" y="906"/>
                  </a:cubicBezTo>
                  <a:cubicBezTo>
                    <a:pt x="7570" y="1442"/>
                    <a:pt x="6193" y="2295"/>
                    <a:pt x="4879" y="3508"/>
                  </a:cubicBezTo>
                  <a:cubicBezTo>
                    <a:pt x="3565" y="4716"/>
                    <a:pt x="2335" y="6309"/>
                    <a:pt x="1447" y="8199"/>
                  </a:cubicBezTo>
                  <a:cubicBezTo>
                    <a:pt x="577" y="10097"/>
                    <a:pt x="153" y="12065"/>
                    <a:pt x="79" y="13848"/>
                  </a:cubicBezTo>
                  <a:cubicBezTo>
                    <a:pt x="0" y="15636"/>
                    <a:pt x="238" y="17237"/>
                    <a:pt x="618" y="18518"/>
                  </a:cubicBezTo>
                  <a:cubicBezTo>
                    <a:pt x="995" y="19800"/>
                    <a:pt x="1474" y="20771"/>
                    <a:pt x="1893" y="21383"/>
                  </a:cubicBezTo>
                  <a:cubicBezTo>
                    <a:pt x="2268" y="21933"/>
                    <a:pt x="2569" y="22211"/>
                    <a:pt x="2730" y="22211"/>
                  </a:cubicBezTo>
                  <a:cubicBezTo>
                    <a:pt x="2749" y="22211"/>
                    <a:pt x="2766" y="22208"/>
                    <a:pt x="2781" y="22200"/>
                  </a:cubicBezTo>
                  <a:cubicBezTo>
                    <a:pt x="3106" y="22035"/>
                    <a:pt x="2552" y="20565"/>
                    <a:pt x="2282" y="18179"/>
                  </a:cubicBezTo>
                  <a:cubicBezTo>
                    <a:pt x="1995" y="15818"/>
                    <a:pt x="2130" y="12441"/>
                    <a:pt x="3625" y="9210"/>
                  </a:cubicBezTo>
                  <a:cubicBezTo>
                    <a:pt x="5128" y="5984"/>
                    <a:pt x="7619" y="3700"/>
                    <a:pt x="9608" y="2396"/>
                  </a:cubicBezTo>
                  <a:cubicBezTo>
                    <a:pt x="11605" y="1063"/>
                    <a:pt x="13086" y="536"/>
                    <a:pt x="13001" y="182"/>
                  </a:cubicBezTo>
                  <a:cubicBezTo>
                    <a:pt x="12975" y="69"/>
                    <a:pt x="12746" y="0"/>
                    <a:pt x="123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3789550" y="1028300"/>
              <a:ext cx="126050" cy="60050"/>
            </a:xfrm>
            <a:custGeom>
              <a:avLst/>
              <a:gdLst/>
              <a:ahLst/>
              <a:cxnLst/>
              <a:rect l="l" t="t" r="r" b="b"/>
              <a:pathLst>
                <a:path w="5042" h="2402" extrusionOk="0">
                  <a:moveTo>
                    <a:pt x="2508" y="1"/>
                  </a:moveTo>
                  <a:cubicBezTo>
                    <a:pt x="1774" y="1"/>
                    <a:pt x="1118" y="184"/>
                    <a:pt x="678" y="453"/>
                  </a:cubicBezTo>
                  <a:cubicBezTo>
                    <a:pt x="230" y="723"/>
                    <a:pt x="1" y="1071"/>
                    <a:pt x="55" y="1395"/>
                  </a:cubicBezTo>
                  <a:cubicBezTo>
                    <a:pt x="182" y="2051"/>
                    <a:pt x="1276" y="2390"/>
                    <a:pt x="2514" y="2401"/>
                  </a:cubicBezTo>
                  <a:cubicBezTo>
                    <a:pt x="2518" y="2401"/>
                    <a:pt x="2522" y="2401"/>
                    <a:pt x="2526" y="2401"/>
                  </a:cubicBezTo>
                  <a:cubicBezTo>
                    <a:pt x="3760" y="2401"/>
                    <a:pt x="4851" y="2074"/>
                    <a:pt x="4983" y="1421"/>
                  </a:cubicBezTo>
                  <a:cubicBezTo>
                    <a:pt x="5041" y="1096"/>
                    <a:pt x="4815" y="747"/>
                    <a:pt x="4371" y="472"/>
                  </a:cubicBezTo>
                  <a:cubicBezTo>
                    <a:pt x="3929" y="197"/>
                    <a:pt x="3267" y="4"/>
                    <a:pt x="2527" y="1"/>
                  </a:cubicBezTo>
                  <a:cubicBezTo>
                    <a:pt x="2521" y="1"/>
                    <a:pt x="2514" y="1"/>
                    <a:pt x="2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3771950" y="2274275"/>
              <a:ext cx="174900" cy="26850"/>
            </a:xfrm>
            <a:custGeom>
              <a:avLst/>
              <a:gdLst/>
              <a:ahLst/>
              <a:cxnLst/>
              <a:rect l="l" t="t" r="r" b="b"/>
              <a:pathLst>
                <a:path w="6996" h="1074" extrusionOk="0">
                  <a:moveTo>
                    <a:pt x="3664" y="0"/>
                  </a:moveTo>
                  <a:cubicBezTo>
                    <a:pt x="3600" y="0"/>
                    <a:pt x="3536" y="1"/>
                    <a:pt x="3471" y="3"/>
                  </a:cubicBezTo>
                  <a:cubicBezTo>
                    <a:pt x="2453" y="35"/>
                    <a:pt x="1552" y="280"/>
                    <a:pt x="944" y="542"/>
                  </a:cubicBezTo>
                  <a:cubicBezTo>
                    <a:pt x="333" y="803"/>
                    <a:pt x="1" y="1049"/>
                    <a:pt x="14" y="1069"/>
                  </a:cubicBezTo>
                  <a:cubicBezTo>
                    <a:pt x="15" y="1072"/>
                    <a:pt x="20" y="1074"/>
                    <a:pt x="26" y="1074"/>
                  </a:cubicBezTo>
                  <a:cubicBezTo>
                    <a:pt x="96" y="1074"/>
                    <a:pt x="446" y="900"/>
                    <a:pt x="1005" y="702"/>
                  </a:cubicBezTo>
                  <a:cubicBezTo>
                    <a:pt x="1615" y="485"/>
                    <a:pt x="2491" y="274"/>
                    <a:pt x="3478" y="243"/>
                  </a:cubicBezTo>
                  <a:cubicBezTo>
                    <a:pt x="3551" y="241"/>
                    <a:pt x="3624" y="240"/>
                    <a:pt x="3696" y="240"/>
                  </a:cubicBezTo>
                  <a:cubicBezTo>
                    <a:pt x="4595" y="240"/>
                    <a:pt x="5396" y="392"/>
                    <a:pt x="5973" y="557"/>
                  </a:cubicBezTo>
                  <a:cubicBezTo>
                    <a:pt x="6538" y="719"/>
                    <a:pt x="6896" y="873"/>
                    <a:pt x="6970" y="873"/>
                  </a:cubicBezTo>
                  <a:cubicBezTo>
                    <a:pt x="6977" y="873"/>
                    <a:pt x="6982" y="872"/>
                    <a:pt x="6983" y="869"/>
                  </a:cubicBezTo>
                  <a:cubicBezTo>
                    <a:pt x="6995" y="846"/>
                    <a:pt x="6649" y="621"/>
                    <a:pt x="6025" y="395"/>
                  </a:cubicBezTo>
                  <a:cubicBezTo>
                    <a:pt x="5442" y="183"/>
                    <a:pt x="4604" y="0"/>
                    <a:pt x="366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3709250" y="2183925"/>
              <a:ext cx="296950" cy="6025"/>
            </a:xfrm>
            <a:custGeom>
              <a:avLst/>
              <a:gdLst/>
              <a:ahLst/>
              <a:cxnLst/>
              <a:rect l="l" t="t" r="r" b="b"/>
              <a:pathLst>
                <a:path w="11878" h="241" extrusionOk="0">
                  <a:moveTo>
                    <a:pt x="5939" y="0"/>
                  </a:moveTo>
                  <a:cubicBezTo>
                    <a:pt x="2658" y="0"/>
                    <a:pt x="0" y="54"/>
                    <a:pt x="0" y="120"/>
                  </a:cubicBezTo>
                  <a:cubicBezTo>
                    <a:pt x="0" y="187"/>
                    <a:pt x="2659" y="240"/>
                    <a:pt x="5939" y="240"/>
                  </a:cubicBezTo>
                  <a:cubicBezTo>
                    <a:pt x="9218" y="240"/>
                    <a:pt x="11878" y="187"/>
                    <a:pt x="11878" y="120"/>
                  </a:cubicBezTo>
                  <a:cubicBezTo>
                    <a:pt x="11878" y="54"/>
                    <a:pt x="9219" y="0"/>
                    <a:pt x="593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3735225" y="2229800"/>
              <a:ext cx="248000" cy="7825"/>
            </a:xfrm>
            <a:custGeom>
              <a:avLst/>
              <a:gdLst/>
              <a:ahLst/>
              <a:cxnLst/>
              <a:rect l="l" t="t" r="r" b="b"/>
              <a:pathLst>
                <a:path w="9920" h="313" extrusionOk="0">
                  <a:moveTo>
                    <a:pt x="9311" y="0"/>
                  </a:moveTo>
                  <a:cubicBezTo>
                    <a:pt x="9083" y="0"/>
                    <a:pt x="8797" y="3"/>
                    <a:pt x="8464" y="8"/>
                  </a:cubicBezTo>
                  <a:lnTo>
                    <a:pt x="4959" y="65"/>
                  </a:lnTo>
                  <a:lnTo>
                    <a:pt x="1454" y="106"/>
                  </a:lnTo>
                  <a:cubicBezTo>
                    <a:pt x="557" y="119"/>
                    <a:pt x="1" y="138"/>
                    <a:pt x="0" y="169"/>
                  </a:cubicBezTo>
                  <a:cubicBezTo>
                    <a:pt x="0" y="202"/>
                    <a:pt x="555" y="245"/>
                    <a:pt x="1452" y="276"/>
                  </a:cubicBezTo>
                  <a:cubicBezTo>
                    <a:pt x="2090" y="298"/>
                    <a:pt x="2900" y="313"/>
                    <a:pt x="3806" y="313"/>
                  </a:cubicBezTo>
                  <a:cubicBezTo>
                    <a:pt x="4177" y="313"/>
                    <a:pt x="4565" y="310"/>
                    <a:pt x="4963" y="305"/>
                  </a:cubicBezTo>
                  <a:cubicBezTo>
                    <a:pt x="6333" y="285"/>
                    <a:pt x="7573" y="234"/>
                    <a:pt x="8470" y="177"/>
                  </a:cubicBezTo>
                  <a:cubicBezTo>
                    <a:pt x="9366" y="121"/>
                    <a:pt x="9919" y="62"/>
                    <a:pt x="9918" y="30"/>
                  </a:cubicBezTo>
                  <a:cubicBezTo>
                    <a:pt x="9917" y="8"/>
                    <a:pt x="9697" y="0"/>
                    <a:pt x="931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4213975" y="765600"/>
              <a:ext cx="325000" cy="324975"/>
            </a:xfrm>
            <a:custGeom>
              <a:avLst/>
              <a:gdLst/>
              <a:ahLst/>
              <a:cxnLst/>
              <a:rect l="l" t="t" r="r" b="b"/>
              <a:pathLst>
                <a:path w="13000" h="12999" extrusionOk="0">
                  <a:moveTo>
                    <a:pt x="6499" y="0"/>
                  </a:moveTo>
                  <a:cubicBezTo>
                    <a:pt x="2910" y="0"/>
                    <a:pt x="1" y="2911"/>
                    <a:pt x="1" y="6499"/>
                  </a:cubicBezTo>
                  <a:cubicBezTo>
                    <a:pt x="1" y="10088"/>
                    <a:pt x="2911" y="12999"/>
                    <a:pt x="6499" y="12999"/>
                  </a:cubicBezTo>
                  <a:cubicBezTo>
                    <a:pt x="10089" y="12999"/>
                    <a:pt x="12999" y="10088"/>
                    <a:pt x="12999" y="6499"/>
                  </a:cubicBezTo>
                  <a:cubicBezTo>
                    <a:pt x="12999" y="2909"/>
                    <a:pt x="10089" y="0"/>
                    <a:pt x="6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2758650" y="1293475"/>
              <a:ext cx="2287425" cy="759425"/>
            </a:xfrm>
            <a:custGeom>
              <a:avLst/>
              <a:gdLst/>
              <a:ahLst/>
              <a:cxnLst/>
              <a:rect l="l" t="t" r="r" b="b"/>
              <a:pathLst>
                <a:path w="91497" h="30377" extrusionOk="0">
                  <a:moveTo>
                    <a:pt x="81819" y="0"/>
                  </a:moveTo>
                  <a:cubicBezTo>
                    <a:pt x="81356" y="0"/>
                    <a:pt x="80899" y="6"/>
                    <a:pt x="80450" y="14"/>
                  </a:cubicBezTo>
                  <a:cubicBezTo>
                    <a:pt x="78831" y="49"/>
                    <a:pt x="77307" y="137"/>
                    <a:pt x="75884" y="246"/>
                  </a:cubicBezTo>
                  <a:cubicBezTo>
                    <a:pt x="73038" y="467"/>
                    <a:pt x="70597" y="756"/>
                    <a:pt x="68604" y="1019"/>
                  </a:cubicBezTo>
                  <a:cubicBezTo>
                    <a:pt x="66613" y="1282"/>
                    <a:pt x="65072" y="1520"/>
                    <a:pt x="64028" y="1686"/>
                  </a:cubicBezTo>
                  <a:lnTo>
                    <a:pt x="62841" y="1885"/>
                  </a:lnTo>
                  <a:cubicBezTo>
                    <a:pt x="62575" y="1931"/>
                    <a:pt x="62439" y="1960"/>
                    <a:pt x="62439" y="1960"/>
                  </a:cubicBezTo>
                  <a:cubicBezTo>
                    <a:pt x="62439" y="1960"/>
                    <a:pt x="62577" y="1947"/>
                    <a:pt x="62846" y="1909"/>
                  </a:cubicBezTo>
                  <a:lnTo>
                    <a:pt x="64036" y="1734"/>
                  </a:lnTo>
                  <a:cubicBezTo>
                    <a:pt x="65081" y="1584"/>
                    <a:pt x="66625" y="1360"/>
                    <a:pt x="68616" y="1112"/>
                  </a:cubicBezTo>
                  <a:cubicBezTo>
                    <a:pt x="70609" y="864"/>
                    <a:pt x="73050" y="588"/>
                    <a:pt x="75894" y="380"/>
                  </a:cubicBezTo>
                  <a:cubicBezTo>
                    <a:pt x="77315" y="278"/>
                    <a:pt x="78838" y="195"/>
                    <a:pt x="80453" y="167"/>
                  </a:cubicBezTo>
                  <a:cubicBezTo>
                    <a:pt x="80837" y="161"/>
                    <a:pt x="81226" y="157"/>
                    <a:pt x="81621" y="157"/>
                  </a:cubicBezTo>
                  <a:cubicBezTo>
                    <a:pt x="82885" y="157"/>
                    <a:pt x="84202" y="195"/>
                    <a:pt x="85560" y="330"/>
                  </a:cubicBezTo>
                  <a:cubicBezTo>
                    <a:pt x="86450" y="421"/>
                    <a:pt x="87359" y="550"/>
                    <a:pt x="88265" y="779"/>
                  </a:cubicBezTo>
                  <a:cubicBezTo>
                    <a:pt x="89156" y="1011"/>
                    <a:pt x="90101" y="1327"/>
                    <a:pt x="90776" y="1999"/>
                  </a:cubicBezTo>
                  <a:cubicBezTo>
                    <a:pt x="91113" y="2338"/>
                    <a:pt x="91304" y="2793"/>
                    <a:pt x="91307" y="3270"/>
                  </a:cubicBezTo>
                  <a:cubicBezTo>
                    <a:pt x="91305" y="3751"/>
                    <a:pt x="91149" y="4229"/>
                    <a:pt x="90910" y="4665"/>
                  </a:cubicBezTo>
                  <a:cubicBezTo>
                    <a:pt x="90430" y="5545"/>
                    <a:pt x="89703" y="6300"/>
                    <a:pt x="88927" y="6999"/>
                  </a:cubicBezTo>
                  <a:cubicBezTo>
                    <a:pt x="87353" y="8392"/>
                    <a:pt x="85511" y="9580"/>
                    <a:pt x="83571" y="10705"/>
                  </a:cubicBezTo>
                  <a:cubicBezTo>
                    <a:pt x="81625" y="11824"/>
                    <a:pt x="79559" y="12869"/>
                    <a:pt x="77409" y="13868"/>
                  </a:cubicBezTo>
                  <a:cubicBezTo>
                    <a:pt x="68790" y="17841"/>
                    <a:pt x="58874" y="21213"/>
                    <a:pt x="48300" y="24065"/>
                  </a:cubicBezTo>
                  <a:cubicBezTo>
                    <a:pt x="37722" y="26882"/>
                    <a:pt x="27451" y="28925"/>
                    <a:pt x="18004" y="29807"/>
                  </a:cubicBezTo>
                  <a:cubicBezTo>
                    <a:pt x="15642" y="30020"/>
                    <a:pt x="13331" y="30155"/>
                    <a:pt x="11087" y="30165"/>
                  </a:cubicBezTo>
                  <a:cubicBezTo>
                    <a:pt x="11040" y="30165"/>
                    <a:pt x="10993" y="30165"/>
                    <a:pt x="10946" y="30165"/>
                  </a:cubicBezTo>
                  <a:cubicBezTo>
                    <a:pt x="8752" y="30165"/>
                    <a:pt x="6614" y="30063"/>
                    <a:pt x="4591" y="29680"/>
                  </a:cubicBezTo>
                  <a:cubicBezTo>
                    <a:pt x="3563" y="29481"/>
                    <a:pt x="2556" y="29203"/>
                    <a:pt x="1674" y="28725"/>
                  </a:cubicBezTo>
                  <a:cubicBezTo>
                    <a:pt x="1235" y="28488"/>
                    <a:pt x="839" y="28178"/>
                    <a:pt x="550" y="27794"/>
                  </a:cubicBezTo>
                  <a:cubicBezTo>
                    <a:pt x="271" y="27403"/>
                    <a:pt x="110" y="26929"/>
                    <a:pt x="219" y="26468"/>
                  </a:cubicBezTo>
                  <a:cubicBezTo>
                    <a:pt x="305" y="26005"/>
                    <a:pt x="554" y="25583"/>
                    <a:pt x="819" y="25196"/>
                  </a:cubicBezTo>
                  <a:cubicBezTo>
                    <a:pt x="1084" y="24804"/>
                    <a:pt x="1405" y="24456"/>
                    <a:pt x="1723" y="24116"/>
                  </a:cubicBezTo>
                  <a:cubicBezTo>
                    <a:pt x="2373" y="23446"/>
                    <a:pt x="3078" y="22856"/>
                    <a:pt x="3783" y="22306"/>
                  </a:cubicBezTo>
                  <a:cubicBezTo>
                    <a:pt x="6629" y="20128"/>
                    <a:pt x="9471" y="18528"/>
                    <a:pt x="11971" y="17166"/>
                  </a:cubicBezTo>
                  <a:cubicBezTo>
                    <a:pt x="14482" y="15816"/>
                    <a:pt x="16698" y="14754"/>
                    <a:pt x="18520" y="13912"/>
                  </a:cubicBezTo>
                  <a:cubicBezTo>
                    <a:pt x="20345" y="13074"/>
                    <a:pt x="21776" y="12456"/>
                    <a:pt x="22750" y="12044"/>
                  </a:cubicBezTo>
                  <a:cubicBezTo>
                    <a:pt x="23234" y="11840"/>
                    <a:pt x="23603" y="11684"/>
                    <a:pt x="23859" y="11577"/>
                  </a:cubicBezTo>
                  <a:cubicBezTo>
                    <a:pt x="24108" y="11471"/>
                    <a:pt x="24234" y="11411"/>
                    <a:pt x="24234" y="11411"/>
                  </a:cubicBezTo>
                  <a:lnTo>
                    <a:pt x="24234" y="11411"/>
                  </a:lnTo>
                  <a:cubicBezTo>
                    <a:pt x="24234" y="11411"/>
                    <a:pt x="24102" y="11456"/>
                    <a:pt x="23849" y="11555"/>
                  </a:cubicBezTo>
                  <a:lnTo>
                    <a:pt x="22732" y="12000"/>
                  </a:lnTo>
                  <a:cubicBezTo>
                    <a:pt x="21751" y="12398"/>
                    <a:pt x="20313" y="13002"/>
                    <a:pt x="18482" y="13828"/>
                  </a:cubicBezTo>
                  <a:cubicBezTo>
                    <a:pt x="16652" y="14657"/>
                    <a:pt x="14428" y="15708"/>
                    <a:pt x="11908" y="17048"/>
                  </a:cubicBezTo>
                  <a:cubicBezTo>
                    <a:pt x="9398" y="18401"/>
                    <a:pt x="6547" y="19992"/>
                    <a:pt x="3679" y="22173"/>
                  </a:cubicBezTo>
                  <a:cubicBezTo>
                    <a:pt x="2968" y="22724"/>
                    <a:pt x="2256" y="23315"/>
                    <a:pt x="1596" y="23993"/>
                  </a:cubicBezTo>
                  <a:cubicBezTo>
                    <a:pt x="1271" y="24338"/>
                    <a:pt x="945" y="24689"/>
                    <a:pt x="671" y="25093"/>
                  </a:cubicBezTo>
                  <a:cubicBezTo>
                    <a:pt x="397" y="25493"/>
                    <a:pt x="135" y="25926"/>
                    <a:pt x="38" y="26434"/>
                  </a:cubicBezTo>
                  <a:cubicBezTo>
                    <a:pt x="15" y="26559"/>
                    <a:pt x="13" y="26690"/>
                    <a:pt x="1" y="26819"/>
                  </a:cubicBezTo>
                  <a:cubicBezTo>
                    <a:pt x="14" y="26950"/>
                    <a:pt x="32" y="27080"/>
                    <a:pt x="57" y="27209"/>
                  </a:cubicBezTo>
                  <a:cubicBezTo>
                    <a:pt x="127" y="27459"/>
                    <a:pt x="251" y="27691"/>
                    <a:pt x="398" y="27905"/>
                  </a:cubicBezTo>
                  <a:cubicBezTo>
                    <a:pt x="709" y="28322"/>
                    <a:pt x="1128" y="28647"/>
                    <a:pt x="1581" y="28894"/>
                  </a:cubicBezTo>
                  <a:cubicBezTo>
                    <a:pt x="2494" y="29390"/>
                    <a:pt x="3515" y="29671"/>
                    <a:pt x="4553" y="29877"/>
                  </a:cubicBezTo>
                  <a:cubicBezTo>
                    <a:pt x="6628" y="30273"/>
                    <a:pt x="8814" y="30377"/>
                    <a:pt x="11052" y="30377"/>
                  </a:cubicBezTo>
                  <a:cubicBezTo>
                    <a:pt x="11064" y="30377"/>
                    <a:pt x="11076" y="30377"/>
                    <a:pt x="11088" y="30377"/>
                  </a:cubicBezTo>
                  <a:cubicBezTo>
                    <a:pt x="13341" y="30370"/>
                    <a:pt x="15658" y="30238"/>
                    <a:pt x="18024" y="30028"/>
                  </a:cubicBezTo>
                  <a:cubicBezTo>
                    <a:pt x="27493" y="29156"/>
                    <a:pt x="37774" y="27117"/>
                    <a:pt x="48363" y="24296"/>
                  </a:cubicBezTo>
                  <a:cubicBezTo>
                    <a:pt x="58948" y="21442"/>
                    <a:pt x="68872" y="18062"/>
                    <a:pt x="77502" y="14070"/>
                  </a:cubicBezTo>
                  <a:cubicBezTo>
                    <a:pt x="79655" y="13065"/>
                    <a:pt x="81724" y="12015"/>
                    <a:pt x="83676" y="10888"/>
                  </a:cubicBezTo>
                  <a:cubicBezTo>
                    <a:pt x="85622" y="9755"/>
                    <a:pt x="87470" y="8559"/>
                    <a:pt x="89059" y="7149"/>
                  </a:cubicBezTo>
                  <a:cubicBezTo>
                    <a:pt x="89844" y="6437"/>
                    <a:pt x="90582" y="5673"/>
                    <a:pt x="91079" y="4756"/>
                  </a:cubicBezTo>
                  <a:cubicBezTo>
                    <a:pt x="91327" y="4301"/>
                    <a:pt x="91497" y="3791"/>
                    <a:pt x="91496" y="3269"/>
                  </a:cubicBezTo>
                  <a:cubicBezTo>
                    <a:pt x="91495" y="2746"/>
                    <a:pt x="91270" y="2230"/>
                    <a:pt x="90911" y="1872"/>
                  </a:cubicBezTo>
                  <a:cubicBezTo>
                    <a:pt x="90179" y="1151"/>
                    <a:pt x="89214" y="843"/>
                    <a:pt x="88308" y="606"/>
                  </a:cubicBezTo>
                  <a:cubicBezTo>
                    <a:pt x="87390" y="376"/>
                    <a:pt x="86473" y="251"/>
                    <a:pt x="85578" y="161"/>
                  </a:cubicBezTo>
                  <a:cubicBezTo>
                    <a:pt x="84282" y="37"/>
                    <a:pt x="83026" y="0"/>
                    <a:pt x="81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2961000" y="1014275"/>
              <a:ext cx="1720250" cy="415225"/>
            </a:xfrm>
            <a:custGeom>
              <a:avLst/>
              <a:gdLst/>
              <a:ahLst/>
              <a:cxnLst/>
              <a:rect l="l" t="t" r="r" b="b"/>
              <a:pathLst>
                <a:path w="68810" h="16609" extrusionOk="0">
                  <a:moveTo>
                    <a:pt x="16295" y="1"/>
                  </a:moveTo>
                  <a:cubicBezTo>
                    <a:pt x="14000" y="1"/>
                    <a:pt x="11358" y="86"/>
                    <a:pt x="8428" y="406"/>
                  </a:cubicBezTo>
                  <a:cubicBezTo>
                    <a:pt x="7056" y="569"/>
                    <a:pt x="5617" y="779"/>
                    <a:pt x="4151" y="1161"/>
                  </a:cubicBezTo>
                  <a:cubicBezTo>
                    <a:pt x="3418" y="1352"/>
                    <a:pt x="2679" y="1591"/>
                    <a:pt x="1961" y="1927"/>
                  </a:cubicBezTo>
                  <a:cubicBezTo>
                    <a:pt x="1605" y="2102"/>
                    <a:pt x="1253" y="2300"/>
                    <a:pt x="932" y="2553"/>
                  </a:cubicBezTo>
                  <a:cubicBezTo>
                    <a:pt x="613" y="2806"/>
                    <a:pt x="319" y="3127"/>
                    <a:pt x="166" y="3534"/>
                  </a:cubicBezTo>
                  <a:cubicBezTo>
                    <a:pt x="0" y="3941"/>
                    <a:pt x="64" y="4410"/>
                    <a:pt x="230" y="4801"/>
                  </a:cubicBezTo>
                  <a:cubicBezTo>
                    <a:pt x="389" y="5207"/>
                    <a:pt x="679" y="5530"/>
                    <a:pt x="964" y="5848"/>
                  </a:cubicBezTo>
                  <a:cubicBezTo>
                    <a:pt x="1570" y="6450"/>
                    <a:pt x="2284" y="6942"/>
                    <a:pt x="3033" y="7382"/>
                  </a:cubicBezTo>
                  <a:cubicBezTo>
                    <a:pt x="4537" y="8257"/>
                    <a:pt x="6183" y="8967"/>
                    <a:pt x="7894" y="9609"/>
                  </a:cubicBezTo>
                  <a:cubicBezTo>
                    <a:pt x="11322" y="10889"/>
                    <a:pt x="15030" y="11907"/>
                    <a:pt x="18905" y="12794"/>
                  </a:cubicBezTo>
                  <a:cubicBezTo>
                    <a:pt x="22783" y="13678"/>
                    <a:pt x="26836" y="14411"/>
                    <a:pt x="31010" y="15008"/>
                  </a:cubicBezTo>
                  <a:cubicBezTo>
                    <a:pt x="38276" y="16039"/>
                    <a:pt x="45310" y="16609"/>
                    <a:pt x="51832" y="16609"/>
                  </a:cubicBezTo>
                  <a:cubicBezTo>
                    <a:pt x="52803" y="16609"/>
                    <a:pt x="53763" y="16596"/>
                    <a:pt x="54710" y="16570"/>
                  </a:cubicBezTo>
                  <a:cubicBezTo>
                    <a:pt x="58358" y="16445"/>
                    <a:pt x="61849" y="16179"/>
                    <a:pt x="65004" y="15322"/>
                  </a:cubicBezTo>
                  <a:cubicBezTo>
                    <a:pt x="65789" y="15099"/>
                    <a:pt x="66551" y="14825"/>
                    <a:pt x="67247" y="14440"/>
                  </a:cubicBezTo>
                  <a:cubicBezTo>
                    <a:pt x="67598" y="14253"/>
                    <a:pt x="67917" y="14012"/>
                    <a:pt x="68206" y="13740"/>
                  </a:cubicBezTo>
                  <a:cubicBezTo>
                    <a:pt x="68472" y="13445"/>
                    <a:pt x="68691" y="13094"/>
                    <a:pt x="68754" y="12693"/>
                  </a:cubicBezTo>
                  <a:cubicBezTo>
                    <a:pt x="68809" y="12284"/>
                    <a:pt x="68660" y="11891"/>
                    <a:pt x="68461" y="11570"/>
                  </a:cubicBezTo>
                  <a:cubicBezTo>
                    <a:pt x="68254" y="11250"/>
                    <a:pt x="67999" y="10975"/>
                    <a:pt x="67733" y="10724"/>
                  </a:cubicBezTo>
                  <a:cubicBezTo>
                    <a:pt x="67190" y="10231"/>
                    <a:pt x="66595" y="9835"/>
                    <a:pt x="66004" y="9474"/>
                  </a:cubicBezTo>
                  <a:cubicBezTo>
                    <a:pt x="63606" y="8073"/>
                    <a:pt x="61244" y="7206"/>
                    <a:pt x="59180" y="6470"/>
                  </a:cubicBezTo>
                  <a:cubicBezTo>
                    <a:pt x="57105" y="5748"/>
                    <a:pt x="55290" y="5217"/>
                    <a:pt x="53800" y="4809"/>
                  </a:cubicBezTo>
                  <a:cubicBezTo>
                    <a:pt x="52310" y="4402"/>
                    <a:pt x="51145" y="4118"/>
                    <a:pt x="50353" y="3933"/>
                  </a:cubicBezTo>
                  <a:lnTo>
                    <a:pt x="49452" y="3728"/>
                  </a:lnTo>
                  <a:cubicBezTo>
                    <a:pt x="49247" y="3684"/>
                    <a:pt x="49142" y="3666"/>
                    <a:pt x="49142" y="3666"/>
                  </a:cubicBezTo>
                  <a:lnTo>
                    <a:pt x="49142" y="3666"/>
                  </a:lnTo>
                  <a:cubicBezTo>
                    <a:pt x="49142" y="3667"/>
                    <a:pt x="49244" y="3699"/>
                    <a:pt x="49445" y="3752"/>
                  </a:cubicBezTo>
                  <a:lnTo>
                    <a:pt x="50341" y="3979"/>
                  </a:lnTo>
                  <a:cubicBezTo>
                    <a:pt x="51129" y="4180"/>
                    <a:pt x="52291" y="4478"/>
                    <a:pt x="53775" y="4900"/>
                  </a:cubicBezTo>
                  <a:cubicBezTo>
                    <a:pt x="55259" y="5321"/>
                    <a:pt x="57069" y="5864"/>
                    <a:pt x="59135" y="6595"/>
                  </a:cubicBezTo>
                  <a:cubicBezTo>
                    <a:pt x="61190" y="7341"/>
                    <a:pt x="63545" y="8220"/>
                    <a:pt x="65915" y="9619"/>
                  </a:cubicBezTo>
                  <a:cubicBezTo>
                    <a:pt x="66500" y="9978"/>
                    <a:pt x="67087" y="10373"/>
                    <a:pt x="67612" y="10855"/>
                  </a:cubicBezTo>
                  <a:cubicBezTo>
                    <a:pt x="67870" y="11100"/>
                    <a:pt x="68114" y="11365"/>
                    <a:pt x="68307" y="11666"/>
                  </a:cubicBezTo>
                  <a:cubicBezTo>
                    <a:pt x="68493" y="11968"/>
                    <a:pt x="68619" y="12319"/>
                    <a:pt x="68570" y="12667"/>
                  </a:cubicBezTo>
                  <a:cubicBezTo>
                    <a:pt x="68513" y="13020"/>
                    <a:pt x="68317" y="13334"/>
                    <a:pt x="68069" y="13609"/>
                  </a:cubicBezTo>
                  <a:cubicBezTo>
                    <a:pt x="67798" y="13863"/>
                    <a:pt x="67494" y="14092"/>
                    <a:pt x="67153" y="14272"/>
                  </a:cubicBezTo>
                  <a:cubicBezTo>
                    <a:pt x="66476" y="14643"/>
                    <a:pt x="65725" y="14913"/>
                    <a:pt x="64950" y="15131"/>
                  </a:cubicBezTo>
                  <a:cubicBezTo>
                    <a:pt x="61825" y="15972"/>
                    <a:pt x="58341" y="16231"/>
                    <a:pt x="54704" y="16350"/>
                  </a:cubicBezTo>
                  <a:cubicBezTo>
                    <a:pt x="53810" y="16372"/>
                    <a:pt x="52905" y="16384"/>
                    <a:pt x="51990" y="16384"/>
                  </a:cubicBezTo>
                  <a:cubicBezTo>
                    <a:pt x="45437" y="16384"/>
                    <a:pt x="38358" y="15809"/>
                    <a:pt x="31044" y="14771"/>
                  </a:cubicBezTo>
                  <a:cubicBezTo>
                    <a:pt x="26877" y="14174"/>
                    <a:pt x="22828" y="13444"/>
                    <a:pt x="18958" y="12565"/>
                  </a:cubicBezTo>
                  <a:cubicBezTo>
                    <a:pt x="15090" y="11682"/>
                    <a:pt x="11388" y="10671"/>
                    <a:pt x="7972" y="9401"/>
                  </a:cubicBezTo>
                  <a:cubicBezTo>
                    <a:pt x="6267" y="8766"/>
                    <a:pt x="4629" y="8062"/>
                    <a:pt x="3140" y="7200"/>
                  </a:cubicBezTo>
                  <a:cubicBezTo>
                    <a:pt x="2400" y="6768"/>
                    <a:pt x="1698" y="6283"/>
                    <a:pt x="1111" y="5704"/>
                  </a:cubicBezTo>
                  <a:cubicBezTo>
                    <a:pt x="839" y="5400"/>
                    <a:pt x="559" y="5090"/>
                    <a:pt x="416" y="4722"/>
                  </a:cubicBezTo>
                  <a:cubicBezTo>
                    <a:pt x="265" y="4364"/>
                    <a:pt x="209" y="3959"/>
                    <a:pt x="354" y="3603"/>
                  </a:cubicBezTo>
                  <a:cubicBezTo>
                    <a:pt x="486" y="3245"/>
                    <a:pt x="753" y="2947"/>
                    <a:pt x="1054" y="2706"/>
                  </a:cubicBezTo>
                  <a:cubicBezTo>
                    <a:pt x="1358" y="2465"/>
                    <a:pt x="1699" y="2271"/>
                    <a:pt x="2045" y="2101"/>
                  </a:cubicBezTo>
                  <a:cubicBezTo>
                    <a:pt x="2745" y="1770"/>
                    <a:pt x="3474" y="1531"/>
                    <a:pt x="4199" y="1340"/>
                  </a:cubicBezTo>
                  <a:cubicBezTo>
                    <a:pt x="5650" y="957"/>
                    <a:pt x="7081" y="743"/>
                    <a:pt x="8448" y="574"/>
                  </a:cubicBezTo>
                  <a:cubicBezTo>
                    <a:pt x="11625" y="215"/>
                    <a:pt x="14466" y="130"/>
                    <a:pt x="16893" y="130"/>
                  </a:cubicBezTo>
                  <a:cubicBezTo>
                    <a:pt x="18657" y="130"/>
                    <a:pt x="20203" y="175"/>
                    <a:pt x="21501" y="191"/>
                  </a:cubicBezTo>
                  <a:lnTo>
                    <a:pt x="25058" y="242"/>
                  </a:lnTo>
                  <a:lnTo>
                    <a:pt x="25983" y="249"/>
                  </a:lnTo>
                  <a:cubicBezTo>
                    <a:pt x="26191" y="249"/>
                    <a:pt x="26298" y="244"/>
                    <a:pt x="26298" y="244"/>
                  </a:cubicBezTo>
                  <a:cubicBezTo>
                    <a:pt x="26298" y="244"/>
                    <a:pt x="26191" y="233"/>
                    <a:pt x="25983" y="225"/>
                  </a:cubicBezTo>
                  <a:lnTo>
                    <a:pt x="25058" y="194"/>
                  </a:lnTo>
                  <a:lnTo>
                    <a:pt x="21502" y="98"/>
                  </a:lnTo>
                  <a:cubicBezTo>
                    <a:pt x="20061" y="67"/>
                    <a:pt x="18312" y="1"/>
                    <a:pt x="16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2564450" y="1798300"/>
              <a:ext cx="500775" cy="441500"/>
            </a:xfrm>
            <a:custGeom>
              <a:avLst/>
              <a:gdLst/>
              <a:ahLst/>
              <a:cxnLst/>
              <a:rect l="l" t="t" r="r" b="b"/>
              <a:pathLst>
                <a:path w="20031" h="17660" extrusionOk="0">
                  <a:moveTo>
                    <a:pt x="10019" y="1"/>
                  </a:moveTo>
                  <a:cubicBezTo>
                    <a:pt x="6540" y="1"/>
                    <a:pt x="3242" y="2071"/>
                    <a:pt x="1844" y="5491"/>
                  </a:cubicBezTo>
                  <a:cubicBezTo>
                    <a:pt x="0" y="10004"/>
                    <a:pt x="2164" y="15158"/>
                    <a:pt x="6677" y="17001"/>
                  </a:cubicBezTo>
                  <a:cubicBezTo>
                    <a:pt x="7770" y="17448"/>
                    <a:pt x="8901" y="17660"/>
                    <a:pt x="10013" y="17660"/>
                  </a:cubicBezTo>
                  <a:cubicBezTo>
                    <a:pt x="13492" y="17660"/>
                    <a:pt x="16789" y="15589"/>
                    <a:pt x="18187" y="12170"/>
                  </a:cubicBezTo>
                  <a:cubicBezTo>
                    <a:pt x="20030" y="7657"/>
                    <a:pt x="17868" y="2503"/>
                    <a:pt x="13355" y="659"/>
                  </a:cubicBezTo>
                  <a:cubicBezTo>
                    <a:pt x="12262" y="212"/>
                    <a:pt x="11131" y="1"/>
                    <a:pt x="10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4886100" y="1136750"/>
              <a:ext cx="378250" cy="378225"/>
            </a:xfrm>
            <a:custGeom>
              <a:avLst/>
              <a:gdLst/>
              <a:ahLst/>
              <a:cxnLst/>
              <a:rect l="l" t="t" r="r" b="b"/>
              <a:pathLst>
                <a:path w="15130" h="15129" extrusionOk="0">
                  <a:moveTo>
                    <a:pt x="7565" y="0"/>
                  </a:moveTo>
                  <a:cubicBezTo>
                    <a:pt x="3387" y="0"/>
                    <a:pt x="1" y="3388"/>
                    <a:pt x="1" y="7564"/>
                  </a:cubicBezTo>
                  <a:cubicBezTo>
                    <a:pt x="1" y="11742"/>
                    <a:pt x="3387" y="15129"/>
                    <a:pt x="7565" y="15129"/>
                  </a:cubicBezTo>
                  <a:cubicBezTo>
                    <a:pt x="11743" y="15129"/>
                    <a:pt x="15129" y="11742"/>
                    <a:pt x="15129" y="7564"/>
                  </a:cubicBezTo>
                  <a:cubicBezTo>
                    <a:pt x="15129" y="3388"/>
                    <a:pt x="11743" y="0"/>
                    <a:pt x="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3132850" y="695650"/>
              <a:ext cx="415900" cy="415875"/>
            </a:xfrm>
            <a:custGeom>
              <a:avLst/>
              <a:gdLst/>
              <a:ahLst/>
              <a:cxnLst/>
              <a:rect l="l" t="t" r="r" b="b"/>
              <a:pathLst>
                <a:path w="16636" h="16635" extrusionOk="0">
                  <a:moveTo>
                    <a:pt x="8318" y="0"/>
                  </a:moveTo>
                  <a:cubicBezTo>
                    <a:pt x="3724" y="0"/>
                    <a:pt x="1" y="3724"/>
                    <a:pt x="1" y="8317"/>
                  </a:cubicBezTo>
                  <a:cubicBezTo>
                    <a:pt x="1" y="12910"/>
                    <a:pt x="3724" y="16634"/>
                    <a:pt x="8318" y="16634"/>
                  </a:cubicBezTo>
                  <a:cubicBezTo>
                    <a:pt x="12912" y="16634"/>
                    <a:pt x="16636" y="12910"/>
                    <a:pt x="16636" y="8317"/>
                  </a:cubicBezTo>
                  <a:cubicBezTo>
                    <a:pt x="16636" y="3724"/>
                    <a:pt x="12912" y="0"/>
                    <a:pt x="83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4343525" y="1652675"/>
              <a:ext cx="267400" cy="267400"/>
            </a:xfrm>
            <a:custGeom>
              <a:avLst/>
              <a:gdLst/>
              <a:ahLst/>
              <a:cxnLst/>
              <a:rect l="l" t="t" r="r" b="b"/>
              <a:pathLst>
                <a:path w="10696" h="10696" extrusionOk="0">
                  <a:moveTo>
                    <a:pt x="5348" y="0"/>
                  </a:moveTo>
                  <a:cubicBezTo>
                    <a:pt x="2395" y="0"/>
                    <a:pt x="1" y="2394"/>
                    <a:pt x="1" y="5347"/>
                  </a:cubicBezTo>
                  <a:cubicBezTo>
                    <a:pt x="1" y="8302"/>
                    <a:pt x="2395" y="10696"/>
                    <a:pt x="5348" y="10696"/>
                  </a:cubicBezTo>
                  <a:cubicBezTo>
                    <a:pt x="8301" y="10696"/>
                    <a:pt x="10695" y="8302"/>
                    <a:pt x="10695" y="5347"/>
                  </a:cubicBezTo>
                  <a:cubicBezTo>
                    <a:pt x="10695" y="2394"/>
                    <a:pt x="8301" y="0"/>
                    <a:pt x="53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2895525" y="1347325"/>
              <a:ext cx="224175" cy="224175"/>
            </a:xfrm>
            <a:custGeom>
              <a:avLst/>
              <a:gdLst/>
              <a:ahLst/>
              <a:cxnLst/>
              <a:rect l="l" t="t" r="r" b="b"/>
              <a:pathLst>
                <a:path w="8967" h="8967" extrusionOk="0">
                  <a:moveTo>
                    <a:pt x="4483" y="0"/>
                  </a:moveTo>
                  <a:cubicBezTo>
                    <a:pt x="2008" y="0"/>
                    <a:pt x="0" y="2008"/>
                    <a:pt x="0" y="4484"/>
                  </a:cubicBezTo>
                  <a:cubicBezTo>
                    <a:pt x="0" y="6959"/>
                    <a:pt x="2008" y="8967"/>
                    <a:pt x="4483" y="8967"/>
                  </a:cubicBezTo>
                  <a:cubicBezTo>
                    <a:pt x="6960" y="8967"/>
                    <a:pt x="8966" y="6959"/>
                    <a:pt x="8966" y="4484"/>
                  </a:cubicBezTo>
                  <a:cubicBezTo>
                    <a:pt x="8966" y="2008"/>
                    <a:pt x="6959" y="0"/>
                    <a:pt x="44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4677875" y="997400"/>
              <a:ext cx="59275" cy="59275"/>
            </a:xfrm>
            <a:custGeom>
              <a:avLst/>
              <a:gdLst/>
              <a:ahLst/>
              <a:cxnLst/>
              <a:rect l="l" t="t" r="r" b="b"/>
              <a:pathLst>
                <a:path w="2371" h="2371" extrusionOk="0">
                  <a:moveTo>
                    <a:pt x="1185" y="1"/>
                  </a:moveTo>
                  <a:lnTo>
                    <a:pt x="765" y="767"/>
                  </a:lnTo>
                  <a:lnTo>
                    <a:pt x="0" y="1187"/>
                  </a:lnTo>
                  <a:lnTo>
                    <a:pt x="765" y="1605"/>
                  </a:lnTo>
                  <a:lnTo>
                    <a:pt x="1185" y="2371"/>
                  </a:lnTo>
                  <a:lnTo>
                    <a:pt x="1604" y="1605"/>
                  </a:lnTo>
                  <a:lnTo>
                    <a:pt x="2370" y="1187"/>
                  </a:lnTo>
                  <a:lnTo>
                    <a:pt x="1604" y="767"/>
                  </a:lnTo>
                  <a:lnTo>
                    <a:pt x="1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4203800" y="2059625"/>
              <a:ext cx="59275" cy="59300"/>
            </a:xfrm>
            <a:custGeom>
              <a:avLst/>
              <a:gdLst/>
              <a:ahLst/>
              <a:cxnLst/>
              <a:rect l="l" t="t" r="r" b="b"/>
              <a:pathLst>
                <a:path w="2371" h="2372" extrusionOk="0">
                  <a:moveTo>
                    <a:pt x="1185" y="1"/>
                  </a:moveTo>
                  <a:lnTo>
                    <a:pt x="766" y="767"/>
                  </a:lnTo>
                  <a:lnTo>
                    <a:pt x="0" y="1186"/>
                  </a:lnTo>
                  <a:lnTo>
                    <a:pt x="766" y="1605"/>
                  </a:lnTo>
                  <a:lnTo>
                    <a:pt x="1185" y="2372"/>
                  </a:lnTo>
                  <a:lnTo>
                    <a:pt x="1604" y="1605"/>
                  </a:lnTo>
                  <a:lnTo>
                    <a:pt x="2371" y="1186"/>
                  </a:lnTo>
                  <a:lnTo>
                    <a:pt x="1604" y="767"/>
                  </a:lnTo>
                  <a:lnTo>
                    <a:pt x="1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2609575" y="1498225"/>
              <a:ext cx="87575" cy="87575"/>
            </a:xfrm>
            <a:custGeom>
              <a:avLst/>
              <a:gdLst/>
              <a:ahLst/>
              <a:cxnLst/>
              <a:rect l="l" t="t" r="r" b="b"/>
              <a:pathLst>
                <a:path w="3503" h="3503" extrusionOk="0">
                  <a:moveTo>
                    <a:pt x="1752" y="0"/>
                  </a:moveTo>
                  <a:lnTo>
                    <a:pt x="1133" y="1133"/>
                  </a:lnTo>
                  <a:lnTo>
                    <a:pt x="1" y="1752"/>
                  </a:lnTo>
                  <a:lnTo>
                    <a:pt x="1133" y="2371"/>
                  </a:lnTo>
                  <a:lnTo>
                    <a:pt x="1752" y="3503"/>
                  </a:lnTo>
                  <a:lnTo>
                    <a:pt x="2371" y="2371"/>
                  </a:lnTo>
                  <a:lnTo>
                    <a:pt x="3503" y="1752"/>
                  </a:lnTo>
                  <a:lnTo>
                    <a:pt x="2371" y="1133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3939400" y="565875"/>
              <a:ext cx="87575" cy="87575"/>
            </a:xfrm>
            <a:custGeom>
              <a:avLst/>
              <a:gdLst/>
              <a:ahLst/>
              <a:cxnLst/>
              <a:rect l="l" t="t" r="r" b="b"/>
              <a:pathLst>
                <a:path w="3503" h="3503" extrusionOk="0">
                  <a:moveTo>
                    <a:pt x="1751" y="0"/>
                  </a:moveTo>
                  <a:lnTo>
                    <a:pt x="1132" y="1132"/>
                  </a:lnTo>
                  <a:lnTo>
                    <a:pt x="0" y="1751"/>
                  </a:lnTo>
                  <a:lnTo>
                    <a:pt x="1132" y="2370"/>
                  </a:lnTo>
                  <a:lnTo>
                    <a:pt x="1751" y="3502"/>
                  </a:lnTo>
                  <a:lnTo>
                    <a:pt x="2370" y="2370"/>
                  </a:lnTo>
                  <a:lnTo>
                    <a:pt x="3502" y="1751"/>
                  </a:lnTo>
                  <a:lnTo>
                    <a:pt x="2370" y="1132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4753550" y="1772325"/>
              <a:ext cx="136525" cy="136575"/>
            </a:xfrm>
            <a:custGeom>
              <a:avLst/>
              <a:gdLst/>
              <a:ahLst/>
              <a:cxnLst/>
              <a:rect l="l" t="t" r="r" b="b"/>
              <a:pathLst>
                <a:path w="5461" h="5463" extrusionOk="0">
                  <a:moveTo>
                    <a:pt x="2731" y="0"/>
                  </a:moveTo>
                  <a:lnTo>
                    <a:pt x="1766" y="1766"/>
                  </a:lnTo>
                  <a:lnTo>
                    <a:pt x="0" y="2732"/>
                  </a:lnTo>
                  <a:lnTo>
                    <a:pt x="1766" y="3697"/>
                  </a:lnTo>
                  <a:lnTo>
                    <a:pt x="2731" y="5462"/>
                  </a:lnTo>
                  <a:lnTo>
                    <a:pt x="3696" y="3697"/>
                  </a:lnTo>
                  <a:lnTo>
                    <a:pt x="5461" y="2732"/>
                  </a:lnTo>
                  <a:lnTo>
                    <a:pt x="3696" y="1766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3283600" y="4408500"/>
              <a:ext cx="115250" cy="491025"/>
            </a:xfrm>
            <a:custGeom>
              <a:avLst/>
              <a:gdLst/>
              <a:ahLst/>
              <a:cxnLst/>
              <a:rect l="l" t="t" r="r" b="b"/>
              <a:pathLst>
                <a:path w="4610" h="19641" extrusionOk="0">
                  <a:moveTo>
                    <a:pt x="385" y="1"/>
                  </a:moveTo>
                  <a:cubicBezTo>
                    <a:pt x="376" y="1"/>
                    <a:pt x="359" y="70"/>
                    <a:pt x="332" y="202"/>
                  </a:cubicBezTo>
                  <a:cubicBezTo>
                    <a:pt x="307" y="335"/>
                    <a:pt x="262" y="531"/>
                    <a:pt x="229" y="788"/>
                  </a:cubicBezTo>
                  <a:cubicBezTo>
                    <a:pt x="151" y="1298"/>
                    <a:pt x="77" y="2044"/>
                    <a:pt x="55" y="2969"/>
                  </a:cubicBezTo>
                  <a:cubicBezTo>
                    <a:pt x="0" y="4818"/>
                    <a:pt x="262" y="7385"/>
                    <a:pt x="989" y="10114"/>
                  </a:cubicBezTo>
                  <a:cubicBezTo>
                    <a:pt x="1712" y="12843"/>
                    <a:pt x="2667" y="15216"/>
                    <a:pt x="3375" y="16917"/>
                  </a:cubicBezTo>
                  <a:cubicBezTo>
                    <a:pt x="3732" y="17766"/>
                    <a:pt x="4031" y="18449"/>
                    <a:pt x="4242" y="18920"/>
                  </a:cubicBezTo>
                  <a:cubicBezTo>
                    <a:pt x="4452" y="19384"/>
                    <a:pt x="4576" y="19640"/>
                    <a:pt x="4593" y="19640"/>
                  </a:cubicBezTo>
                  <a:cubicBezTo>
                    <a:pt x="4594" y="19640"/>
                    <a:pt x="4594" y="19640"/>
                    <a:pt x="4594" y="19640"/>
                  </a:cubicBezTo>
                  <a:cubicBezTo>
                    <a:pt x="4609" y="19634"/>
                    <a:pt x="4514" y="19364"/>
                    <a:pt x="4329" y="18883"/>
                  </a:cubicBezTo>
                  <a:cubicBezTo>
                    <a:pt x="4126" y="18366"/>
                    <a:pt x="3857" y="17681"/>
                    <a:pt x="3532" y="16852"/>
                  </a:cubicBezTo>
                  <a:cubicBezTo>
                    <a:pt x="2866" y="15137"/>
                    <a:pt x="1939" y="12763"/>
                    <a:pt x="1221" y="10053"/>
                  </a:cubicBezTo>
                  <a:cubicBezTo>
                    <a:pt x="500" y="7343"/>
                    <a:pt x="214" y="4805"/>
                    <a:pt x="224" y="2970"/>
                  </a:cubicBezTo>
                  <a:cubicBezTo>
                    <a:pt x="224" y="2053"/>
                    <a:pt x="274" y="1310"/>
                    <a:pt x="322" y="799"/>
                  </a:cubicBezTo>
                  <a:cubicBezTo>
                    <a:pt x="370" y="287"/>
                    <a:pt x="404" y="3"/>
                    <a:pt x="385" y="1"/>
                  </a:cubicBezTo>
                  <a:cubicBezTo>
                    <a:pt x="385" y="1"/>
                    <a:pt x="385" y="1"/>
                    <a:pt x="3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3769450" y="4082700"/>
              <a:ext cx="150100" cy="332375"/>
            </a:xfrm>
            <a:custGeom>
              <a:avLst/>
              <a:gdLst/>
              <a:ahLst/>
              <a:cxnLst/>
              <a:rect l="l" t="t" r="r" b="b"/>
              <a:pathLst>
                <a:path w="6004" h="13295" extrusionOk="0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0" y="5"/>
                    <a:pt x="35" y="233"/>
                    <a:pt x="112" y="644"/>
                  </a:cubicBezTo>
                  <a:cubicBezTo>
                    <a:pt x="203" y="1100"/>
                    <a:pt x="320" y="1681"/>
                    <a:pt x="460" y="2380"/>
                  </a:cubicBezTo>
                  <a:cubicBezTo>
                    <a:pt x="764" y="3844"/>
                    <a:pt x="1202" y="5861"/>
                    <a:pt x="1699" y="8089"/>
                  </a:cubicBezTo>
                  <a:cubicBezTo>
                    <a:pt x="1950" y="9198"/>
                    <a:pt x="2189" y="10256"/>
                    <a:pt x="2409" y="11224"/>
                  </a:cubicBezTo>
                  <a:cubicBezTo>
                    <a:pt x="2533" y="11702"/>
                    <a:pt x="2584" y="12168"/>
                    <a:pt x="2791" y="12596"/>
                  </a:cubicBezTo>
                  <a:cubicBezTo>
                    <a:pt x="3002" y="13035"/>
                    <a:pt x="3460" y="13253"/>
                    <a:pt x="3843" y="13285"/>
                  </a:cubicBezTo>
                  <a:cubicBezTo>
                    <a:pt x="3905" y="13292"/>
                    <a:pt x="3966" y="13295"/>
                    <a:pt x="4026" y="13295"/>
                  </a:cubicBezTo>
                  <a:cubicBezTo>
                    <a:pt x="4346" y="13295"/>
                    <a:pt x="4633" y="13207"/>
                    <a:pt x="4863" y="13097"/>
                  </a:cubicBezTo>
                  <a:cubicBezTo>
                    <a:pt x="5139" y="12966"/>
                    <a:pt x="5350" y="12811"/>
                    <a:pt x="5516" y="12682"/>
                  </a:cubicBezTo>
                  <a:cubicBezTo>
                    <a:pt x="5843" y="12417"/>
                    <a:pt x="6003" y="12251"/>
                    <a:pt x="5995" y="12239"/>
                  </a:cubicBezTo>
                  <a:cubicBezTo>
                    <a:pt x="5994" y="12238"/>
                    <a:pt x="5993" y="12238"/>
                    <a:pt x="5992" y="12238"/>
                  </a:cubicBezTo>
                  <a:cubicBezTo>
                    <a:pt x="5966" y="12238"/>
                    <a:pt x="5784" y="12379"/>
                    <a:pt x="5461" y="12607"/>
                  </a:cubicBezTo>
                  <a:cubicBezTo>
                    <a:pt x="5160" y="12801"/>
                    <a:pt x="4695" y="13129"/>
                    <a:pt x="4080" y="13129"/>
                  </a:cubicBezTo>
                  <a:cubicBezTo>
                    <a:pt x="4010" y="13129"/>
                    <a:pt x="3939" y="13125"/>
                    <a:pt x="3865" y="13116"/>
                  </a:cubicBezTo>
                  <a:cubicBezTo>
                    <a:pt x="3516" y="13073"/>
                    <a:pt x="3142" y="12882"/>
                    <a:pt x="2970" y="12508"/>
                  </a:cubicBezTo>
                  <a:cubicBezTo>
                    <a:pt x="2796" y="12137"/>
                    <a:pt x="2742" y="11654"/>
                    <a:pt x="2625" y="11176"/>
                  </a:cubicBezTo>
                  <a:cubicBezTo>
                    <a:pt x="2412" y="10206"/>
                    <a:pt x="2178" y="9147"/>
                    <a:pt x="1934" y="8036"/>
                  </a:cubicBezTo>
                  <a:cubicBezTo>
                    <a:pt x="1437" y="5809"/>
                    <a:pt x="973" y="3797"/>
                    <a:pt x="626" y="2343"/>
                  </a:cubicBezTo>
                  <a:cubicBezTo>
                    <a:pt x="457" y="1652"/>
                    <a:pt x="315" y="1074"/>
                    <a:pt x="203" y="624"/>
                  </a:cubicBezTo>
                  <a:cubicBezTo>
                    <a:pt x="99" y="221"/>
                    <a:pt x="34" y="0"/>
                    <a:pt x="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3817300" y="4111100"/>
              <a:ext cx="63600" cy="60500"/>
            </a:xfrm>
            <a:custGeom>
              <a:avLst/>
              <a:gdLst/>
              <a:ahLst/>
              <a:cxnLst/>
              <a:rect l="l" t="t" r="r" b="b"/>
              <a:pathLst>
                <a:path w="2544" h="2420" extrusionOk="0">
                  <a:moveTo>
                    <a:pt x="1212" y="1"/>
                  </a:moveTo>
                  <a:cubicBezTo>
                    <a:pt x="1148" y="1"/>
                    <a:pt x="1091" y="7"/>
                    <a:pt x="1042" y="17"/>
                  </a:cubicBezTo>
                  <a:cubicBezTo>
                    <a:pt x="859" y="53"/>
                    <a:pt x="777" y="122"/>
                    <a:pt x="783" y="131"/>
                  </a:cubicBezTo>
                  <a:cubicBezTo>
                    <a:pt x="784" y="135"/>
                    <a:pt x="790" y="137"/>
                    <a:pt x="800" y="137"/>
                  </a:cubicBezTo>
                  <a:cubicBezTo>
                    <a:pt x="835" y="137"/>
                    <a:pt x="920" y="114"/>
                    <a:pt x="1051" y="110"/>
                  </a:cubicBezTo>
                  <a:cubicBezTo>
                    <a:pt x="1062" y="109"/>
                    <a:pt x="1073" y="109"/>
                    <a:pt x="1084" y="109"/>
                  </a:cubicBezTo>
                  <a:cubicBezTo>
                    <a:pt x="1249" y="109"/>
                    <a:pt x="1482" y="157"/>
                    <a:pt x="1717" y="305"/>
                  </a:cubicBezTo>
                  <a:cubicBezTo>
                    <a:pt x="1961" y="464"/>
                    <a:pt x="2218" y="753"/>
                    <a:pt x="2252" y="1127"/>
                  </a:cubicBezTo>
                  <a:cubicBezTo>
                    <a:pt x="2297" y="1500"/>
                    <a:pt x="2031" y="1895"/>
                    <a:pt x="1629" y="2076"/>
                  </a:cubicBezTo>
                  <a:cubicBezTo>
                    <a:pt x="1474" y="2147"/>
                    <a:pt x="1307" y="2183"/>
                    <a:pt x="1147" y="2183"/>
                  </a:cubicBezTo>
                  <a:cubicBezTo>
                    <a:pt x="895" y="2183"/>
                    <a:pt x="657" y="2095"/>
                    <a:pt x="503" y="1924"/>
                  </a:cubicBezTo>
                  <a:cubicBezTo>
                    <a:pt x="243" y="1653"/>
                    <a:pt x="193" y="1269"/>
                    <a:pt x="234" y="982"/>
                  </a:cubicBezTo>
                  <a:cubicBezTo>
                    <a:pt x="278" y="688"/>
                    <a:pt x="407" y="473"/>
                    <a:pt x="523" y="352"/>
                  </a:cubicBezTo>
                  <a:cubicBezTo>
                    <a:pt x="638" y="227"/>
                    <a:pt x="726" y="181"/>
                    <a:pt x="715" y="161"/>
                  </a:cubicBezTo>
                  <a:cubicBezTo>
                    <a:pt x="715" y="160"/>
                    <a:pt x="712" y="159"/>
                    <a:pt x="707" y="159"/>
                  </a:cubicBezTo>
                  <a:cubicBezTo>
                    <a:pt x="679" y="159"/>
                    <a:pt x="585" y="186"/>
                    <a:pt x="460" y="282"/>
                  </a:cubicBezTo>
                  <a:cubicBezTo>
                    <a:pt x="311" y="394"/>
                    <a:pt x="140" y="622"/>
                    <a:pt x="66" y="951"/>
                  </a:cubicBezTo>
                  <a:cubicBezTo>
                    <a:pt x="0" y="1272"/>
                    <a:pt x="26" y="1721"/>
                    <a:pt x="342" y="2076"/>
                  </a:cubicBezTo>
                  <a:cubicBezTo>
                    <a:pt x="537" y="2304"/>
                    <a:pt x="846" y="2419"/>
                    <a:pt x="1165" y="2419"/>
                  </a:cubicBezTo>
                  <a:cubicBezTo>
                    <a:pt x="1356" y="2419"/>
                    <a:pt x="1552" y="2378"/>
                    <a:pt x="1728" y="2294"/>
                  </a:cubicBezTo>
                  <a:cubicBezTo>
                    <a:pt x="2204" y="2086"/>
                    <a:pt x="2544" y="1581"/>
                    <a:pt x="2472" y="1104"/>
                  </a:cubicBezTo>
                  <a:cubicBezTo>
                    <a:pt x="2412" y="634"/>
                    <a:pt x="2090" y="319"/>
                    <a:pt x="1805" y="159"/>
                  </a:cubicBezTo>
                  <a:cubicBezTo>
                    <a:pt x="1589" y="43"/>
                    <a:pt x="1379" y="1"/>
                    <a:pt x="1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3859700" y="4252575"/>
              <a:ext cx="63625" cy="60500"/>
            </a:xfrm>
            <a:custGeom>
              <a:avLst/>
              <a:gdLst/>
              <a:ahLst/>
              <a:cxnLst/>
              <a:rect l="l" t="t" r="r" b="b"/>
              <a:pathLst>
                <a:path w="2545" h="2420" extrusionOk="0">
                  <a:moveTo>
                    <a:pt x="1212" y="1"/>
                  </a:moveTo>
                  <a:cubicBezTo>
                    <a:pt x="1149" y="1"/>
                    <a:pt x="1092" y="7"/>
                    <a:pt x="1042" y="17"/>
                  </a:cubicBezTo>
                  <a:cubicBezTo>
                    <a:pt x="860" y="53"/>
                    <a:pt x="778" y="122"/>
                    <a:pt x="783" y="131"/>
                  </a:cubicBezTo>
                  <a:cubicBezTo>
                    <a:pt x="785" y="135"/>
                    <a:pt x="791" y="137"/>
                    <a:pt x="801" y="137"/>
                  </a:cubicBezTo>
                  <a:cubicBezTo>
                    <a:pt x="835" y="137"/>
                    <a:pt x="921" y="115"/>
                    <a:pt x="1052" y="111"/>
                  </a:cubicBezTo>
                  <a:cubicBezTo>
                    <a:pt x="1064" y="111"/>
                    <a:pt x="1076" y="110"/>
                    <a:pt x="1089" y="110"/>
                  </a:cubicBezTo>
                  <a:cubicBezTo>
                    <a:pt x="1255" y="110"/>
                    <a:pt x="1485" y="159"/>
                    <a:pt x="1719" y="306"/>
                  </a:cubicBezTo>
                  <a:cubicBezTo>
                    <a:pt x="1961" y="464"/>
                    <a:pt x="2219" y="754"/>
                    <a:pt x="2253" y="1128"/>
                  </a:cubicBezTo>
                  <a:cubicBezTo>
                    <a:pt x="2297" y="1500"/>
                    <a:pt x="2031" y="1895"/>
                    <a:pt x="1629" y="2076"/>
                  </a:cubicBezTo>
                  <a:cubicBezTo>
                    <a:pt x="1474" y="2148"/>
                    <a:pt x="1308" y="2183"/>
                    <a:pt x="1148" y="2183"/>
                  </a:cubicBezTo>
                  <a:cubicBezTo>
                    <a:pt x="895" y="2183"/>
                    <a:pt x="658" y="2095"/>
                    <a:pt x="504" y="1925"/>
                  </a:cubicBezTo>
                  <a:cubicBezTo>
                    <a:pt x="244" y="1654"/>
                    <a:pt x="194" y="1269"/>
                    <a:pt x="234" y="983"/>
                  </a:cubicBezTo>
                  <a:cubicBezTo>
                    <a:pt x="279" y="690"/>
                    <a:pt x="408" y="474"/>
                    <a:pt x="523" y="352"/>
                  </a:cubicBezTo>
                  <a:cubicBezTo>
                    <a:pt x="638" y="228"/>
                    <a:pt x="726" y="181"/>
                    <a:pt x="716" y="161"/>
                  </a:cubicBezTo>
                  <a:cubicBezTo>
                    <a:pt x="715" y="160"/>
                    <a:pt x="712" y="159"/>
                    <a:pt x="707" y="159"/>
                  </a:cubicBezTo>
                  <a:cubicBezTo>
                    <a:pt x="680" y="159"/>
                    <a:pt x="585" y="186"/>
                    <a:pt x="460" y="284"/>
                  </a:cubicBezTo>
                  <a:cubicBezTo>
                    <a:pt x="313" y="394"/>
                    <a:pt x="141" y="622"/>
                    <a:pt x="67" y="952"/>
                  </a:cubicBezTo>
                  <a:cubicBezTo>
                    <a:pt x="1" y="1273"/>
                    <a:pt x="27" y="1721"/>
                    <a:pt x="342" y="2076"/>
                  </a:cubicBezTo>
                  <a:cubicBezTo>
                    <a:pt x="538" y="2305"/>
                    <a:pt x="846" y="2420"/>
                    <a:pt x="1165" y="2420"/>
                  </a:cubicBezTo>
                  <a:cubicBezTo>
                    <a:pt x="1357" y="2420"/>
                    <a:pt x="1552" y="2378"/>
                    <a:pt x="1729" y="2295"/>
                  </a:cubicBezTo>
                  <a:cubicBezTo>
                    <a:pt x="2205" y="2086"/>
                    <a:pt x="2544" y="1582"/>
                    <a:pt x="2472" y="1105"/>
                  </a:cubicBezTo>
                  <a:cubicBezTo>
                    <a:pt x="2412" y="634"/>
                    <a:pt x="2091" y="320"/>
                    <a:pt x="1805" y="159"/>
                  </a:cubicBezTo>
                  <a:cubicBezTo>
                    <a:pt x="1589" y="43"/>
                    <a:pt x="1380" y="1"/>
                    <a:pt x="1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3251525" y="3878275"/>
              <a:ext cx="49000" cy="467200"/>
            </a:xfrm>
            <a:custGeom>
              <a:avLst/>
              <a:gdLst/>
              <a:ahLst/>
              <a:cxnLst/>
              <a:rect l="l" t="t" r="r" b="b"/>
              <a:pathLst>
                <a:path w="1960" h="18688" extrusionOk="0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0" y="4"/>
                    <a:pt x="50" y="264"/>
                    <a:pt x="150" y="730"/>
                  </a:cubicBezTo>
                  <a:cubicBezTo>
                    <a:pt x="255" y="1195"/>
                    <a:pt x="397" y="1869"/>
                    <a:pt x="560" y="2705"/>
                  </a:cubicBezTo>
                  <a:cubicBezTo>
                    <a:pt x="1424" y="7058"/>
                    <a:pt x="1808" y="11494"/>
                    <a:pt x="1709" y="15930"/>
                  </a:cubicBezTo>
                  <a:cubicBezTo>
                    <a:pt x="1691" y="16782"/>
                    <a:pt x="1668" y="17471"/>
                    <a:pt x="1646" y="17947"/>
                  </a:cubicBezTo>
                  <a:cubicBezTo>
                    <a:pt x="1626" y="18423"/>
                    <a:pt x="1624" y="18687"/>
                    <a:pt x="1640" y="18688"/>
                  </a:cubicBezTo>
                  <a:cubicBezTo>
                    <a:pt x="1640" y="18688"/>
                    <a:pt x="1640" y="18688"/>
                    <a:pt x="1640" y="18688"/>
                  </a:cubicBezTo>
                  <a:cubicBezTo>
                    <a:pt x="1657" y="18688"/>
                    <a:pt x="1692" y="18426"/>
                    <a:pt x="1739" y="17953"/>
                  </a:cubicBezTo>
                  <a:cubicBezTo>
                    <a:pt x="1790" y="17478"/>
                    <a:pt x="1840" y="16788"/>
                    <a:pt x="1879" y="15936"/>
                  </a:cubicBezTo>
                  <a:cubicBezTo>
                    <a:pt x="1960" y="14231"/>
                    <a:pt x="1959" y="11865"/>
                    <a:pt x="1735" y="9265"/>
                  </a:cubicBezTo>
                  <a:cubicBezTo>
                    <a:pt x="1507" y="6666"/>
                    <a:pt x="1101" y="4337"/>
                    <a:pt x="727" y="2671"/>
                  </a:cubicBezTo>
                  <a:cubicBezTo>
                    <a:pt x="542" y="1837"/>
                    <a:pt x="374" y="1166"/>
                    <a:pt x="242" y="708"/>
                  </a:cubicBezTo>
                  <a:cubicBezTo>
                    <a:pt x="113" y="251"/>
                    <a:pt x="34" y="0"/>
                    <a:pt x="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3886050" y="3874250"/>
              <a:ext cx="62025" cy="171575"/>
            </a:xfrm>
            <a:custGeom>
              <a:avLst/>
              <a:gdLst/>
              <a:ahLst/>
              <a:cxnLst/>
              <a:rect l="l" t="t" r="r" b="b"/>
              <a:pathLst>
                <a:path w="2481" h="6863" extrusionOk="0">
                  <a:moveTo>
                    <a:pt x="76" y="1"/>
                  </a:moveTo>
                  <a:cubicBezTo>
                    <a:pt x="76" y="1"/>
                    <a:pt x="75" y="1"/>
                    <a:pt x="75" y="1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47" y="1"/>
                    <a:pt x="0" y="418"/>
                    <a:pt x="36" y="1089"/>
                  </a:cubicBezTo>
                  <a:cubicBezTo>
                    <a:pt x="72" y="1762"/>
                    <a:pt x="217" y="2691"/>
                    <a:pt x="549" y="3669"/>
                  </a:cubicBezTo>
                  <a:cubicBezTo>
                    <a:pt x="883" y="4646"/>
                    <a:pt x="1337" y="5468"/>
                    <a:pt x="1718" y="6025"/>
                  </a:cubicBezTo>
                  <a:cubicBezTo>
                    <a:pt x="2089" y="6565"/>
                    <a:pt x="2376" y="6863"/>
                    <a:pt x="2411" y="6863"/>
                  </a:cubicBezTo>
                  <a:cubicBezTo>
                    <a:pt x="2412" y="6863"/>
                    <a:pt x="2413" y="6863"/>
                    <a:pt x="2414" y="6862"/>
                  </a:cubicBezTo>
                  <a:cubicBezTo>
                    <a:pt x="2480" y="6819"/>
                    <a:pt x="1421" y="5516"/>
                    <a:pt x="776" y="3592"/>
                  </a:cubicBezTo>
                  <a:cubicBezTo>
                    <a:pt x="111" y="1675"/>
                    <a:pt x="155" y="1"/>
                    <a:pt x="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3901850" y="3865000"/>
              <a:ext cx="77175" cy="32550"/>
            </a:xfrm>
            <a:custGeom>
              <a:avLst/>
              <a:gdLst/>
              <a:ahLst/>
              <a:cxnLst/>
              <a:rect l="l" t="t" r="r" b="b"/>
              <a:pathLst>
                <a:path w="3087" h="1302" extrusionOk="0">
                  <a:moveTo>
                    <a:pt x="1012" y="0"/>
                  </a:moveTo>
                  <a:cubicBezTo>
                    <a:pt x="813" y="0"/>
                    <a:pt x="634" y="25"/>
                    <a:pt x="489" y="62"/>
                  </a:cubicBezTo>
                  <a:cubicBezTo>
                    <a:pt x="170" y="141"/>
                    <a:pt x="0" y="256"/>
                    <a:pt x="12" y="284"/>
                  </a:cubicBezTo>
                  <a:cubicBezTo>
                    <a:pt x="14" y="291"/>
                    <a:pt x="24" y="294"/>
                    <a:pt x="43" y="294"/>
                  </a:cubicBezTo>
                  <a:cubicBezTo>
                    <a:pt x="137" y="294"/>
                    <a:pt x="435" y="214"/>
                    <a:pt x="835" y="214"/>
                  </a:cubicBezTo>
                  <a:cubicBezTo>
                    <a:pt x="1086" y="214"/>
                    <a:pt x="1377" y="246"/>
                    <a:pt x="1683" y="349"/>
                  </a:cubicBezTo>
                  <a:cubicBezTo>
                    <a:pt x="2547" y="633"/>
                    <a:pt x="2977" y="1301"/>
                    <a:pt x="3054" y="1301"/>
                  </a:cubicBezTo>
                  <a:cubicBezTo>
                    <a:pt x="3056" y="1301"/>
                    <a:pt x="3058" y="1300"/>
                    <a:pt x="3060" y="1299"/>
                  </a:cubicBezTo>
                  <a:cubicBezTo>
                    <a:pt x="3086" y="1285"/>
                    <a:pt x="3020" y="1090"/>
                    <a:pt x="2810" y="836"/>
                  </a:cubicBezTo>
                  <a:cubicBezTo>
                    <a:pt x="2606" y="584"/>
                    <a:pt x="2242" y="281"/>
                    <a:pt x="1760" y="121"/>
                  </a:cubicBezTo>
                  <a:cubicBezTo>
                    <a:pt x="1500" y="34"/>
                    <a:pt x="1243" y="0"/>
                    <a:pt x="10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3973750" y="3817325"/>
              <a:ext cx="10725" cy="75825"/>
            </a:xfrm>
            <a:custGeom>
              <a:avLst/>
              <a:gdLst/>
              <a:ahLst/>
              <a:cxnLst/>
              <a:rect l="l" t="t" r="r" b="b"/>
              <a:pathLst>
                <a:path w="429" h="3033" extrusionOk="0">
                  <a:moveTo>
                    <a:pt x="362" y="1"/>
                  </a:moveTo>
                  <a:cubicBezTo>
                    <a:pt x="296" y="1"/>
                    <a:pt x="177" y="669"/>
                    <a:pt x="96" y="1502"/>
                  </a:cubicBezTo>
                  <a:cubicBezTo>
                    <a:pt x="14" y="2341"/>
                    <a:pt x="1" y="3027"/>
                    <a:pt x="67" y="3032"/>
                  </a:cubicBezTo>
                  <a:cubicBezTo>
                    <a:pt x="68" y="3032"/>
                    <a:pt x="68" y="3032"/>
                    <a:pt x="68" y="3032"/>
                  </a:cubicBezTo>
                  <a:cubicBezTo>
                    <a:pt x="134" y="3032"/>
                    <a:pt x="253" y="2362"/>
                    <a:pt x="334" y="1531"/>
                  </a:cubicBezTo>
                  <a:cubicBezTo>
                    <a:pt x="416" y="697"/>
                    <a:pt x="429" y="12"/>
                    <a:pt x="363" y="1"/>
                  </a:cubicBezTo>
                  <a:cubicBezTo>
                    <a:pt x="363" y="1"/>
                    <a:pt x="362" y="1"/>
                    <a:pt x="3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4141425" y="3999525"/>
              <a:ext cx="305900" cy="1025000"/>
            </a:xfrm>
            <a:custGeom>
              <a:avLst/>
              <a:gdLst/>
              <a:ahLst/>
              <a:cxnLst/>
              <a:rect l="l" t="t" r="r" b="b"/>
              <a:pathLst>
                <a:path w="12236" h="41000" extrusionOk="0">
                  <a:moveTo>
                    <a:pt x="6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2"/>
                    <a:pt x="8" y="40"/>
                    <a:pt x="24" y="111"/>
                  </a:cubicBezTo>
                  <a:cubicBezTo>
                    <a:pt x="46" y="197"/>
                    <a:pt x="72" y="301"/>
                    <a:pt x="105" y="429"/>
                  </a:cubicBezTo>
                  <a:cubicBezTo>
                    <a:pt x="187" y="726"/>
                    <a:pt x="298" y="1131"/>
                    <a:pt x="439" y="1642"/>
                  </a:cubicBezTo>
                  <a:cubicBezTo>
                    <a:pt x="735" y="2694"/>
                    <a:pt x="1173" y="4213"/>
                    <a:pt x="1729" y="6086"/>
                  </a:cubicBezTo>
                  <a:cubicBezTo>
                    <a:pt x="2840" y="9831"/>
                    <a:pt x="4418" y="14996"/>
                    <a:pt x="6286" y="20661"/>
                  </a:cubicBezTo>
                  <a:cubicBezTo>
                    <a:pt x="7225" y="23490"/>
                    <a:pt x="8155" y="26175"/>
                    <a:pt x="9040" y="28603"/>
                  </a:cubicBezTo>
                  <a:cubicBezTo>
                    <a:pt x="9496" y="29812"/>
                    <a:pt x="9920" y="30964"/>
                    <a:pt x="10357" y="32029"/>
                  </a:cubicBezTo>
                  <a:cubicBezTo>
                    <a:pt x="10774" y="33101"/>
                    <a:pt x="11215" y="34076"/>
                    <a:pt x="11528" y="34996"/>
                  </a:cubicBezTo>
                  <a:cubicBezTo>
                    <a:pt x="11844" y="35914"/>
                    <a:pt x="12035" y="36778"/>
                    <a:pt x="12074" y="37545"/>
                  </a:cubicBezTo>
                  <a:cubicBezTo>
                    <a:pt x="12113" y="38313"/>
                    <a:pt x="12018" y="38977"/>
                    <a:pt x="11864" y="39496"/>
                  </a:cubicBezTo>
                  <a:cubicBezTo>
                    <a:pt x="11550" y="40541"/>
                    <a:pt x="11087" y="40982"/>
                    <a:pt x="11121" y="40999"/>
                  </a:cubicBezTo>
                  <a:cubicBezTo>
                    <a:pt x="11121" y="40999"/>
                    <a:pt x="11237" y="40898"/>
                    <a:pt x="11400" y="40661"/>
                  </a:cubicBezTo>
                  <a:cubicBezTo>
                    <a:pt x="11642" y="40313"/>
                    <a:pt x="11827" y="39929"/>
                    <a:pt x="11953" y="39524"/>
                  </a:cubicBezTo>
                  <a:cubicBezTo>
                    <a:pt x="12124" y="39000"/>
                    <a:pt x="12235" y="38325"/>
                    <a:pt x="12208" y="37541"/>
                  </a:cubicBezTo>
                  <a:cubicBezTo>
                    <a:pt x="12181" y="36756"/>
                    <a:pt x="11998" y="35875"/>
                    <a:pt x="11687" y="34944"/>
                  </a:cubicBezTo>
                  <a:cubicBezTo>
                    <a:pt x="11383" y="34009"/>
                    <a:pt x="10949" y="33028"/>
                    <a:pt x="10541" y="31957"/>
                  </a:cubicBezTo>
                  <a:cubicBezTo>
                    <a:pt x="10114" y="30891"/>
                    <a:pt x="9698" y="29737"/>
                    <a:pt x="9248" y="28528"/>
                  </a:cubicBezTo>
                  <a:cubicBezTo>
                    <a:pt x="8374" y="26099"/>
                    <a:pt x="7453" y="23414"/>
                    <a:pt x="6514" y="20586"/>
                  </a:cubicBezTo>
                  <a:cubicBezTo>
                    <a:pt x="4647" y="14924"/>
                    <a:pt x="3045" y="9770"/>
                    <a:pt x="1892" y="6038"/>
                  </a:cubicBezTo>
                  <a:cubicBezTo>
                    <a:pt x="1321" y="4185"/>
                    <a:pt x="856" y="2681"/>
                    <a:pt x="528" y="1617"/>
                  </a:cubicBezTo>
                  <a:cubicBezTo>
                    <a:pt x="369" y="1109"/>
                    <a:pt x="243" y="708"/>
                    <a:pt x="152" y="416"/>
                  </a:cubicBezTo>
                  <a:cubicBezTo>
                    <a:pt x="110" y="290"/>
                    <a:pt x="75" y="189"/>
                    <a:pt x="48" y="105"/>
                  </a:cubicBezTo>
                  <a:cubicBezTo>
                    <a:pt x="24" y="36"/>
                    <a:pt x="9" y="1"/>
                    <a:pt x="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2736000" y="4512025"/>
              <a:ext cx="1244100" cy="959225"/>
            </a:xfrm>
            <a:custGeom>
              <a:avLst/>
              <a:gdLst/>
              <a:ahLst/>
              <a:cxnLst/>
              <a:rect l="l" t="t" r="r" b="b"/>
              <a:pathLst>
                <a:path w="49764" h="38369" extrusionOk="0">
                  <a:moveTo>
                    <a:pt x="5614" y="1"/>
                  </a:moveTo>
                  <a:lnTo>
                    <a:pt x="1501" y="23232"/>
                  </a:lnTo>
                  <a:cubicBezTo>
                    <a:pt x="1" y="31033"/>
                    <a:pt x="5932" y="38287"/>
                    <a:pt x="13875" y="38368"/>
                  </a:cubicBezTo>
                  <a:lnTo>
                    <a:pt x="49764" y="37970"/>
                  </a:lnTo>
                  <a:lnTo>
                    <a:pt x="48821" y="26349"/>
                  </a:lnTo>
                  <a:lnTo>
                    <a:pt x="18050" y="21759"/>
                  </a:lnTo>
                  <a:lnTo>
                    <a:pt x="21881" y="665"/>
                  </a:lnTo>
                  <a:lnTo>
                    <a:pt x="56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3901025" y="5105825"/>
              <a:ext cx="507200" cy="368775"/>
            </a:xfrm>
            <a:custGeom>
              <a:avLst/>
              <a:gdLst/>
              <a:ahLst/>
              <a:cxnLst/>
              <a:rect l="l" t="t" r="r" b="b"/>
              <a:pathLst>
                <a:path w="20288" h="14751" extrusionOk="0">
                  <a:moveTo>
                    <a:pt x="7057" y="0"/>
                  </a:moveTo>
                  <a:cubicBezTo>
                    <a:pt x="7057" y="0"/>
                    <a:pt x="510" y="3127"/>
                    <a:pt x="19" y="3127"/>
                  </a:cubicBezTo>
                  <a:cubicBezTo>
                    <a:pt x="11" y="3127"/>
                    <a:pt x="5" y="3126"/>
                    <a:pt x="0" y="3125"/>
                  </a:cubicBezTo>
                  <a:lnTo>
                    <a:pt x="0" y="3342"/>
                  </a:lnTo>
                  <a:lnTo>
                    <a:pt x="0" y="13273"/>
                  </a:lnTo>
                  <a:lnTo>
                    <a:pt x="3260" y="14247"/>
                  </a:lnTo>
                  <a:cubicBezTo>
                    <a:pt x="4388" y="14583"/>
                    <a:pt x="5553" y="14751"/>
                    <a:pt x="6718" y="14751"/>
                  </a:cubicBezTo>
                  <a:cubicBezTo>
                    <a:pt x="7822" y="14751"/>
                    <a:pt x="8927" y="14600"/>
                    <a:pt x="10001" y="14297"/>
                  </a:cubicBezTo>
                  <a:cubicBezTo>
                    <a:pt x="11368" y="13914"/>
                    <a:pt x="12653" y="13515"/>
                    <a:pt x="12818" y="13326"/>
                  </a:cubicBezTo>
                  <a:cubicBezTo>
                    <a:pt x="13186" y="12905"/>
                    <a:pt x="14079" y="11066"/>
                    <a:pt x="14079" y="11066"/>
                  </a:cubicBezTo>
                  <a:cubicBezTo>
                    <a:pt x="14079" y="11066"/>
                    <a:pt x="15498" y="10541"/>
                    <a:pt x="15655" y="10016"/>
                  </a:cubicBezTo>
                  <a:cubicBezTo>
                    <a:pt x="15813" y="9491"/>
                    <a:pt x="15866" y="8492"/>
                    <a:pt x="15866" y="8492"/>
                  </a:cubicBezTo>
                  <a:cubicBezTo>
                    <a:pt x="15866" y="8492"/>
                    <a:pt x="18473" y="8274"/>
                    <a:pt x="19380" y="7669"/>
                  </a:cubicBezTo>
                  <a:cubicBezTo>
                    <a:pt x="20287" y="7064"/>
                    <a:pt x="20162" y="3731"/>
                    <a:pt x="20162" y="3731"/>
                  </a:cubicBezTo>
                  <a:lnTo>
                    <a:pt x="20162" y="3731"/>
                  </a:lnTo>
                  <a:lnTo>
                    <a:pt x="18952" y="4738"/>
                  </a:lnTo>
                  <a:lnTo>
                    <a:pt x="14114" y="5141"/>
                  </a:lnTo>
                  <a:lnTo>
                    <a:pt x="11291" y="3128"/>
                  </a:lnTo>
                  <a:lnTo>
                    <a:pt x="11291" y="3128"/>
                  </a:lnTo>
                  <a:cubicBezTo>
                    <a:pt x="11291" y="3128"/>
                    <a:pt x="13755" y="3351"/>
                    <a:pt x="15666" y="3351"/>
                  </a:cubicBezTo>
                  <a:cubicBezTo>
                    <a:pt x="16622" y="3351"/>
                    <a:pt x="17440" y="3295"/>
                    <a:pt x="17742" y="3128"/>
                  </a:cubicBezTo>
                  <a:cubicBezTo>
                    <a:pt x="18650" y="2626"/>
                    <a:pt x="18952" y="605"/>
                    <a:pt x="18952" y="605"/>
                  </a:cubicBezTo>
                  <a:lnTo>
                    <a:pt x="7057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4074250" y="5109375"/>
              <a:ext cx="336000" cy="124550"/>
            </a:xfrm>
            <a:custGeom>
              <a:avLst/>
              <a:gdLst/>
              <a:ahLst/>
              <a:cxnLst/>
              <a:rect l="l" t="t" r="r" b="b"/>
              <a:pathLst>
                <a:path w="13440" h="4982" extrusionOk="0">
                  <a:moveTo>
                    <a:pt x="168" y="0"/>
                  </a:moveTo>
                  <a:cubicBezTo>
                    <a:pt x="59" y="0"/>
                    <a:pt x="1" y="3"/>
                    <a:pt x="1" y="9"/>
                  </a:cubicBezTo>
                  <a:cubicBezTo>
                    <a:pt x="0" y="16"/>
                    <a:pt x="80" y="27"/>
                    <a:pt x="234" y="42"/>
                  </a:cubicBezTo>
                  <a:lnTo>
                    <a:pt x="909" y="98"/>
                  </a:lnTo>
                  <a:lnTo>
                    <a:pt x="3426" y="267"/>
                  </a:lnTo>
                  <a:lnTo>
                    <a:pt x="11912" y="762"/>
                  </a:lnTo>
                  <a:lnTo>
                    <a:pt x="11912" y="762"/>
                  </a:lnTo>
                  <a:cubicBezTo>
                    <a:pt x="11809" y="1797"/>
                    <a:pt x="10898" y="2709"/>
                    <a:pt x="9819" y="3028"/>
                  </a:cubicBezTo>
                  <a:cubicBezTo>
                    <a:pt x="9259" y="3204"/>
                    <a:pt x="8678" y="3263"/>
                    <a:pt x="8102" y="3263"/>
                  </a:cubicBezTo>
                  <a:cubicBezTo>
                    <a:pt x="7712" y="3263"/>
                    <a:pt x="7324" y="3236"/>
                    <a:pt x="6946" y="3200"/>
                  </a:cubicBezTo>
                  <a:cubicBezTo>
                    <a:pt x="6108" y="3120"/>
                    <a:pt x="5287" y="3006"/>
                    <a:pt x="4489" y="3006"/>
                  </a:cubicBezTo>
                  <a:cubicBezTo>
                    <a:pt x="4389" y="3006"/>
                    <a:pt x="4289" y="3007"/>
                    <a:pt x="4189" y="3011"/>
                  </a:cubicBezTo>
                  <a:lnTo>
                    <a:pt x="3625" y="3033"/>
                  </a:lnTo>
                  <a:lnTo>
                    <a:pt x="4154" y="3227"/>
                  </a:lnTo>
                  <a:cubicBezTo>
                    <a:pt x="4813" y="3470"/>
                    <a:pt x="5367" y="3912"/>
                    <a:pt x="5977" y="4209"/>
                  </a:cubicBezTo>
                  <a:cubicBezTo>
                    <a:pt x="6550" y="4499"/>
                    <a:pt x="7161" y="4710"/>
                    <a:pt x="7791" y="4837"/>
                  </a:cubicBezTo>
                  <a:cubicBezTo>
                    <a:pt x="8274" y="4933"/>
                    <a:pt x="8763" y="4982"/>
                    <a:pt x="9253" y="4982"/>
                  </a:cubicBezTo>
                  <a:cubicBezTo>
                    <a:pt x="9814" y="4982"/>
                    <a:pt x="10374" y="4918"/>
                    <a:pt x="10924" y="4792"/>
                  </a:cubicBezTo>
                  <a:cubicBezTo>
                    <a:pt x="11784" y="4596"/>
                    <a:pt x="12421" y="4292"/>
                    <a:pt x="12832" y="4054"/>
                  </a:cubicBezTo>
                  <a:cubicBezTo>
                    <a:pt x="13042" y="3941"/>
                    <a:pt x="13189" y="3831"/>
                    <a:pt x="13289" y="3760"/>
                  </a:cubicBezTo>
                  <a:cubicBezTo>
                    <a:pt x="13390" y="3688"/>
                    <a:pt x="13440" y="3649"/>
                    <a:pt x="13437" y="3643"/>
                  </a:cubicBezTo>
                  <a:cubicBezTo>
                    <a:pt x="13436" y="3643"/>
                    <a:pt x="13435" y="3642"/>
                    <a:pt x="13434" y="3642"/>
                  </a:cubicBezTo>
                  <a:cubicBezTo>
                    <a:pt x="13404" y="3642"/>
                    <a:pt x="13195" y="3786"/>
                    <a:pt x="12797" y="3989"/>
                  </a:cubicBezTo>
                  <a:cubicBezTo>
                    <a:pt x="12197" y="4299"/>
                    <a:pt x="11557" y="4524"/>
                    <a:pt x="10895" y="4658"/>
                  </a:cubicBezTo>
                  <a:cubicBezTo>
                    <a:pt x="10394" y="4762"/>
                    <a:pt x="9886" y="4814"/>
                    <a:pt x="9377" y="4814"/>
                  </a:cubicBezTo>
                  <a:cubicBezTo>
                    <a:pt x="8858" y="4814"/>
                    <a:pt x="8339" y="4760"/>
                    <a:pt x="7829" y="4651"/>
                  </a:cubicBezTo>
                  <a:cubicBezTo>
                    <a:pt x="7217" y="4522"/>
                    <a:pt x="6627" y="4310"/>
                    <a:pt x="6072" y="4023"/>
                  </a:cubicBezTo>
                  <a:cubicBezTo>
                    <a:pt x="5627" y="3804"/>
                    <a:pt x="5201" y="3490"/>
                    <a:pt x="4712" y="3235"/>
                  </a:cubicBezTo>
                  <a:lnTo>
                    <a:pt x="4712" y="3235"/>
                  </a:lnTo>
                  <a:cubicBezTo>
                    <a:pt x="5421" y="3257"/>
                    <a:pt x="6159" y="3359"/>
                    <a:pt x="6924" y="3435"/>
                  </a:cubicBezTo>
                  <a:cubicBezTo>
                    <a:pt x="7312" y="3472"/>
                    <a:pt x="7713" y="3502"/>
                    <a:pt x="8120" y="3502"/>
                  </a:cubicBezTo>
                  <a:cubicBezTo>
                    <a:pt x="8706" y="3502"/>
                    <a:pt x="9305" y="3441"/>
                    <a:pt x="9893" y="3256"/>
                  </a:cubicBezTo>
                  <a:cubicBezTo>
                    <a:pt x="10490" y="3075"/>
                    <a:pt x="11039" y="2732"/>
                    <a:pt x="11449" y="2282"/>
                  </a:cubicBezTo>
                  <a:cubicBezTo>
                    <a:pt x="11859" y="1831"/>
                    <a:pt x="12132" y="1253"/>
                    <a:pt x="12155" y="657"/>
                  </a:cubicBezTo>
                  <a:lnTo>
                    <a:pt x="12158" y="541"/>
                  </a:lnTo>
                  <a:lnTo>
                    <a:pt x="12042" y="535"/>
                  </a:lnTo>
                  <a:cubicBezTo>
                    <a:pt x="8607" y="368"/>
                    <a:pt x="5608" y="222"/>
                    <a:pt x="3435" y="117"/>
                  </a:cubicBezTo>
                  <a:lnTo>
                    <a:pt x="914" y="17"/>
                  </a:lnTo>
                  <a:lnTo>
                    <a:pt x="236" y="0"/>
                  </a:lnTo>
                  <a:cubicBezTo>
                    <a:pt x="212" y="0"/>
                    <a:pt x="189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4208550" y="5311175"/>
              <a:ext cx="137950" cy="16475"/>
            </a:xfrm>
            <a:custGeom>
              <a:avLst/>
              <a:gdLst/>
              <a:ahLst/>
              <a:cxnLst/>
              <a:rect l="l" t="t" r="r" b="b"/>
              <a:pathLst>
                <a:path w="5518" h="659" extrusionOk="0">
                  <a:moveTo>
                    <a:pt x="5411" y="1"/>
                  </a:moveTo>
                  <a:cubicBezTo>
                    <a:pt x="5094" y="1"/>
                    <a:pt x="4024" y="137"/>
                    <a:pt x="2750" y="275"/>
                  </a:cubicBezTo>
                  <a:cubicBezTo>
                    <a:pt x="1234" y="442"/>
                    <a:pt x="0" y="551"/>
                    <a:pt x="4" y="619"/>
                  </a:cubicBezTo>
                  <a:cubicBezTo>
                    <a:pt x="5" y="644"/>
                    <a:pt x="185" y="659"/>
                    <a:pt x="490" y="659"/>
                  </a:cubicBezTo>
                  <a:cubicBezTo>
                    <a:pt x="991" y="659"/>
                    <a:pt x="1830" y="619"/>
                    <a:pt x="2777" y="513"/>
                  </a:cubicBezTo>
                  <a:cubicBezTo>
                    <a:pt x="4302" y="349"/>
                    <a:pt x="5518" y="80"/>
                    <a:pt x="5507" y="17"/>
                  </a:cubicBezTo>
                  <a:cubicBezTo>
                    <a:pt x="5505" y="6"/>
                    <a:pt x="5472" y="1"/>
                    <a:pt x="54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4204425" y="5368675"/>
              <a:ext cx="76900" cy="29850"/>
            </a:xfrm>
            <a:custGeom>
              <a:avLst/>
              <a:gdLst/>
              <a:ahLst/>
              <a:cxnLst/>
              <a:rect l="l" t="t" r="r" b="b"/>
              <a:pathLst>
                <a:path w="3076" h="1194" extrusionOk="0">
                  <a:moveTo>
                    <a:pt x="3017" y="1"/>
                  </a:moveTo>
                  <a:cubicBezTo>
                    <a:pt x="2864" y="1"/>
                    <a:pt x="2234" y="200"/>
                    <a:pt x="1495" y="485"/>
                  </a:cubicBezTo>
                  <a:cubicBezTo>
                    <a:pt x="659" y="808"/>
                    <a:pt x="1" y="1121"/>
                    <a:pt x="25" y="1183"/>
                  </a:cubicBezTo>
                  <a:cubicBezTo>
                    <a:pt x="27" y="1190"/>
                    <a:pt x="39" y="1194"/>
                    <a:pt x="60" y="1194"/>
                  </a:cubicBezTo>
                  <a:cubicBezTo>
                    <a:pt x="214" y="1194"/>
                    <a:pt x="844" y="994"/>
                    <a:pt x="1581" y="709"/>
                  </a:cubicBezTo>
                  <a:cubicBezTo>
                    <a:pt x="2418" y="386"/>
                    <a:pt x="3076" y="74"/>
                    <a:pt x="3052" y="11"/>
                  </a:cubicBezTo>
                  <a:cubicBezTo>
                    <a:pt x="3049" y="4"/>
                    <a:pt x="3037" y="1"/>
                    <a:pt x="30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3864375" y="4291450"/>
              <a:ext cx="62925" cy="37450"/>
            </a:xfrm>
            <a:custGeom>
              <a:avLst/>
              <a:gdLst/>
              <a:ahLst/>
              <a:cxnLst/>
              <a:rect l="l" t="t" r="r" b="b"/>
              <a:pathLst>
                <a:path w="2517" h="1498" extrusionOk="0">
                  <a:moveTo>
                    <a:pt x="0" y="106"/>
                  </a:moveTo>
                  <a:cubicBezTo>
                    <a:pt x="51" y="209"/>
                    <a:pt x="116" y="303"/>
                    <a:pt x="193" y="386"/>
                  </a:cubicBezTo>
                  <a:lnTo>
                    <a:pt x="193" y="386"/>
                  </a:lnTo>
                  <a:cubicBezTo>
                    <a:pt x="194" y="367"/>
                    <a:pt x="195" y="347"/>
                    <a:pt x="197" y="328"/>
                  </a:cubicBezTo>
                  <a:lnTo>
                    <a:pt x="0" y="106"/>
                  </a:lnTo>
                  <a:close/>
                  <a:moveTo>
                    <a:pt x="2261" y="1"/>
                  </a:moveTo>
                  <a:cubicBezTo>
                    <a:pt x="2091" y="446"/>
                    <a:pt x="1642" y="771"/>
                    <a:pt x="1165" y="794"/>
                  </a:cubicBezTo>
                  <a:cubicBezTo>
                    <a:pt x="1148" y="795"/>
                    <a:pt x="1130" y="795"/>
                    <a:pt x="1113" y="795"/>
                  </a:cubicBezTo>
                  <a:cubicBezTo>
                    <a:pt x="768" y="795"/>
                    <a:pt x="427" y="639"/>
                    <a:pt x="193" y="386"/>
                  </a:cubicBezTo>
                  <a:lnTo>
                    <a:pt x="193" y="386"/>
                  </a:lnTo>
                  <a:cubicBezTo>
                    <a:pt x="179" y="965"/>
                    <a:pt x="719" y="1498"/>
                    <a:pt x="1294" y="1498"/>
                  </a:cubicBezTo>
                  <a:cubicBezTo>
                    <a:pt x="1342" y="1498"/>
                    <a:pt x="1390" y="1494"/>
                    <a:pt x="1438" y="1486"/>
                  </a:cubicBezTo>
                  <a:cubicBezTo>
                    <a:pt x="2082" y="1385"/>
                    <a:pt x="2517" y="601"/>
                    <a:pt x="22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4281325" y="4022375"/>
              <a:ext cx="20950" cy="459825"/>
            </a:xfrm>
            <a:custGeom>
              <a:avLst/>
              <a:gdLst/>
              <a:ahLst/>
              <a:cxnLst/>
              <a:rect l="l" t="t" r="r" b="b"/>
              <a:pathLst>
                <a:path w="838" h="18393" extrusionOk="0">
                  <a:moveTo>
                    <a:pt x="18" y="1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1" y="2"/>
                    <a:pt x="12" y="260"/>
                    <a:pt x="44" y="724"/>
                  </a:cubicBezTo>
                  <a:cubicBezTo>
                    <a:pt x="80" y="1232"/>
                    <a:pt x="128" y="1895"/>
                    <a:pt x="184" y="2693"/>
                  </a:cubicBezTo>
                  <a:cubicBezTo>
                    <a:pt x="302" y="4354"/>
                    <a:pt x="443" y="6649"/>
                    <a:pt x="520" y="9189"/>
                  </a:cubicBezTo>
                  <a:cubicBezTo>
                    <a:pt x="596" y="11729"/>
                    <a:pt x="597" y="14030"/>
                    <a:pt x="581" y="15695"/>
                  </a:cubicBezTo>
                  <a:cubicBezTo>
                    <a:pt x="572" y="16495"/>
                    <a:pt x="565" y="17159"/>
                    <a:pt x="560" y="17667"/>
                  </a:cubicBezTo>
                  <a:cubicBezTo>
                    <a:pt x="556" y="18132"/>
                    <a:pt x="562" y="18391"/>
                    <a:pt x="578" y="18392"/>
                  </a:cubicBezTo>
                  <a:cubicBezTo>
                    <a:pt x="578" y="18392"/>
                    <a:pt x="579" y="18392"/>
                    <a:pt x="579" y="18392"/>
                  </a:cubicBezTo>
                  <a:cubicBezTo>
                    <a:pt x="595" y="18392"/>
                    <a:pt x="619" y="18135"/>
                    <a:pt x="653" y="17671"/>
                  </a:cubicBezTo>
                  <a:cubicBezTo>
                    <a:pt x="687" y="17206"/>
                    <a:pt x="720" y="16532"/>
                    <a:pt x="750" y="15698"/>
                  </a:cubicBezTo>
                  <a:cubicBezTo>
                    <a:pt x="811" y="14032"/>
                    <a:pt x="837" y="11725"/>
                    <a:pt x="759" y="9182"/>
                  </a:cubicBezTo>
                  <a:cubicBezTo>
                    <a:pt x="681" y="6638"/>
                    <a:pt x="515" y="4338"/>
                    <a:pt x="354" y="2678"/>
                  </a:cubicBezTo>
                  <a:cubicBezTo>
                    <a:pt x="273" y="1849"/>
                    <a:pt x="197" y="1178"/>
                    <a:pt x="136" y="716"/>
                  </a:cubicBezTo>
                  <a:cubicBezTo>
                    <a:pt x="75" y="255"/>
                    <a:pt x="35" y="1"/>
                    <a:pt x="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26"/>
          <p:cNvSpPr txBox="1">
            <a:spLocks noGrp="1"/>
          </p:cNvSpPr>
          <p:nvPr>
            <p:ph type="ctrTitle"/>
          </p:nvPr>
        </p:nvSpPr>
        <p:spPr>
          <a:xfrm>
            <a:off x="1924695" y="1049375"/>
            <a:ext cx="7011485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pt-BR" sz="3200" b="1" dirty="0"/>
              <a:t> </a:t>
            </a:r>
            <a:r>
              <a:rPr lang="pt-BR" sz="3200" dirty="0"/>
              <a:t/>
            </a:r>
            <a:br>
              <a:rPr lang="pt-BR" sz="3200" dirty="0"/>
            </a:br>
            <a:r>
              <a:rPr lang="pt-BR" sz="3200" b="1" dirty="0"/>
              <a:t> </a:t>
            </a:r>
            <a:r>
              <a:rPr lang="pt-BR" sz="3200" dirty="0"/>
              <a:t/>
            </a:r>
            <a:br>
              <a:rPr lang="pt-BR" sz="3200" dirty="0"/>
            </a:br>
            <a:r>
              <a:rPr lang="pt-BR" sz="3200" b="1" dirty="0"/>
              <a:t>HABILIDADES SOCIAIS BASICAS E INCLUSAO UNIVERSITARIA: PROPOSTA DE APLICATIVO PARA AVALIACAO E ENSINO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58504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>
            <a:spLocks noGrp="1"/>
          </p:cNvSpPr>
          <p:nvPr>
            <p:ph type="title"/>
          </p:nvPr>
        </p:nvSpPr>
        <p:spPr>
          <a:xfrm>
            <a:off x="768900" y="403200"/>
            <a:ext cx="325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Resumo</a:t>
            </a:r>
            <a:endParaRPr dirty="0"/>
          </a:p>
        </p:txBody>
      </p:sp>
      <p:sp>
        <p:nvSpPr>
          <p:cNvPr id="271" name="Google Shape;271;p29"/>
          <p:cNvSpPr txBox="1">
            <a:spLocks noGrp="1"/>
          </p:cNvSpPr>
          <p:nvPr>
            <p:ph type="body" idx="1"/>
          </p:nvPr>
        </p:nvSpPr>
        <p:spPr>
          <a:xfrm>
            <a:off x="355600" y="1219113"/>
            <a:ext cx="6030684" cy="38342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spcAft>
                <a:spcPts val="1600"/>
              </a:spcAft>
              <a:buNone/>
            </a:pPr>
            <a:r>
              <a:rPr lang="pt-BR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Verificar </a:t>
            </a:r>
            <a:r>
              <a:rPr lang="pt-BR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uma plataforma digital com tarefas experimentais que visam à simulação de relação interpessoal, por meio de </a:t>
            </a:r>
            <a:r>
              <a:rPr lang="pt-BR" sz="1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histórias </a:t>
            </a:r>
            <a:r>
              <a:rPr lang="pt-BR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sociais, </a:t>
            </a:r>
            <a:r>
              <a:rPr lang="pt-BR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é suficiente para garantir condições de ensino de algumas habilidades sociais (Conversação Assertiva e Expressão de Sentimento Positivo), em adultos com </a:t>
            </a:r>
            <a:r>
              <a:rPr lang="pt-BR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Transtorno do Espectro Autista. Com base em estudos de ensino de habilidades sociais usando tecnologia, serão </a:t>
            </a:r>
            <a:r>
              <a:rPr lang="pt-BR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criados dois módulos de ensino, um para cada uma das habilidades sociais que serão ensinadas, onde serão simuladas três situações de interação social que um universitário comumente </a:t>
            </a:r>
            <a:r>
              <a:rPr lang="pt-BR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vivencia, ensinando assim essas habilidades para o individuo.</a:t>
            </a:r>
            <a:endParaRPr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72" name="Google Shape;272;p29"/>
          <p:cNvGrpSpPr/>
          <p:nvPr/>
        </p:nvGrpSpPr>
        <p:grpSpPr>
          <a:xfrm>
            <a:off x="4887786" y="1984736"/>
            <a:ext cx="4339411" cy="3068608"/>
            <a:chOff x="24704" y="331325"/>
            <a:chExt cx="7142700" cy="5050950"/>
          </a:xfrm>
        </p:grpSpPr>
        <p:sp>
          <p:nvSpPr>
            <p:cNvPr id="273" name="Google Shape;273;p29"/>
            <p:cNvSpPr/>
            <p:nvPr/>
          </p:nvSpPr>
          <p:spPr>
            <a:xfrm>
              <a:off x="5971325" y="4136400"/>
              <a:ext cx="612075" cy="479775"/>
            </a:xfrm>
            <a:custGeom>
              <a:avLst/>
              <a:gdLst/>
              <a:ahLst/>
              <a:cxnLst/>
              <a:rect l="l" t="t" r="r" b="b"/>
              <a:pathLst>
                <a:path w="24483" h="19191" extrusionOk="0">
                  <a:moveTo>
                    <a:pt x="16666" y="1"/>
                  </a:moveTo>
                  <a:cubicBezTo>
                    <a:pt x="14233" y="1"/>
                    <a:pt x="11956" y="1598"/>
                    <a:pt x="10718" y="3706"/>
                  </a:cubicBezTo>
                  <a:cubicBezTo>
                    <a:pt x="9601" y="5606"/>
                    <a:pt x="9139" y="7971"/>
                    <a:pt x="7458" y="9393"/>
                  </a:cubicBezTo>
                  <a:cubicBezTo>
                    <a:pt x="6566" y="10149"/>
                    <a:pt x="5434" y="10540"/>
                    <a:pt x="4356" y="10992"/>
                  </a:cubicBezTo>
                  <a:cubicBezTo>
                    <a:pt x="3280" y="11445"/>
                    <a:pt x="2089" y="11951"/>
                    <a:pt x="1529" y="12975"/>
                  </a:cubicBezTo>
                  <a:cubicBezTo>
                    <a:pt x="0" y="15771"/>
                    <a:pt x="1983" y="18174"/>
                    <a:pt x="2872" y="18932"/>
                  </a:cubicBezTo>
                  <a:lnTo>
                    <a:pt x="3216" y="18695"/>
                  </a:lnTo>
                  <a:lnTo>
                    <a:pt x="19025" y="19177"/>
                  </a:lnTo>
                  <a:cubicBezTo>
                    <a:pt x="19274" y="19185"/>
                    <a:pt x="19528" y="19191"/>
                    <a:pt x="19783" y="19191"/>
                  </a:cubicBezTo>
                  <a:cubicBezTo>
                    <a:pt x="21039" y="19191"/>
                    <a:pt x="22324" y="19043"/>
                    <a:pt x="23229" y="18213"/>
                  </a:cubicBezTo>
                  <a:cubicBezTo>
                    <a:pt x="24410" y="17132"/>
                    <a:pt x="24482" y="15327"/>
                    <a:pt x="24469" y="13726"/>
                  </a:cubicBezTo>
                  <a:cubicBezTo>
                    <a:pt x="24446" y="10831"/>
                    <a:pt x="24409" y="7853"/>
                    <a:pt x="23314" y="5171"/>
                  </a:cubicBezTo>
                  <a:cubicBezTo>
                    <a:pt x="22222" y="2489"/>
                    <a:pt x="19809" y="137"/>
                    <a:pt x="16917" y="6"/>
                  </a:cubicBezTo>
                  <a:cubicBezTo>
                    <a:pt x="16833" y="3"/>
                    <a:pt x="16750" y="1"/>
                    <a:pt x="16666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5790350" y="3671225"/>
              <a:ext cx="945025" cy="1106550"/>
            </a:xfrm>
            <a:custGeom>
              <a:avLst/>
              <a:gdLst/>
              <a:ahLst/>
              <a:cxnLst/>
              <a:rect l="l" t="t" r="r" b="b"/>
              <a:pathLst>
                <a:path w="37801" h="44262" extrusionOk="0">
                  <a:moveTo>
                    <a:pt x="4304" y="377"/>
                  </a:moveTo>
                  <a:cubicBezTo>
                    <a:pt x="4453" y="1161"/>
                    <a:pt x="5144" y="5436"/>
                    <a:pt x="6068" y="11239"/>
                  </a:cubicBezTo>
                  <a:lnTo>
                    <a:pt x="2274" y="11239"/>
                  </a:lnTo>
                  <a:lnTo>
                    <a:pt x="443" y="377"/>
                  </a:lnTo>
                  <a:close/>
                  <a:moveTo>
                    <a:pt x="12351" y="376"/>
                  </a:moveTo>
                  <a:lnTo>
                    <a:pt x="13199" y="11239"/>
                  </a:lnTo>
                  <a:lnTo>
                    <a:pt x="6447" y="11239"/>
                  </a:lnTo>
                  <a:cubicBezTo>
                    <a:pt x="6209" y="9738"/>
                    <a:pt x="5981" y="8319"/>
                    <a:pt x="5777" y="7040"/>
                  </a:cubicBezTo>
                  <a:cubicBezTo>
                    <a:pt x="5073" y="2649"/>
                    <a:pt x="4807" y="996"/>
                    <a:pt x="4662" y="376"/>
                  </a:cubicBezTo>
                  <a:close/>
                  <a:moveTo>
                    <a:pt x="19706" y="377"/>
                  </a:moveTo>
                  <a:lnTo>
                    <a:pt x="19958" y="11239"/>
                  </a:lnTo>
                  <a:lnTo>
                    <a:pt x="13576" y="11239"/>
                  </a:lnTo>
                  <a:lnTo>
                    <a:pt x="12727" y="377"/>
                  </a:lnTo>
                  <a:close/>
                  <a:moveTo>
                    <a:pt x="27262" y="377"/>
                  </a:moveTo>
                  <a:lnTo>
                    <a:pt x="26900" y="11239"/>
                  </a:lnTo>
                  <a:lnTo>
                    <a:pt x="20332" y="11239"/>
                  </a:lnTo>
                  <a:lnTo>
                    <a:pt x="20082" y="377"/>
                  </a:lnTo>
                  <a:close/>
                  <a:moveTo>
                    <a:pt x="32850" y="377"/>
                  </a:moveTo>
                  <a:lnTo>
                    <a:pt x="31917" y="11239"/>
                  </a:lnTo>
                  <a:lnTo>
                    <a:pt x="27275" y="11239"/>
                  </a:lnTo>
                  <a:lnTo>
                    <a:pt x="27638" y="377"/>
                  </a:lnTo>
                  <a:close/>
                  <a:moveTo>
                    <a:pt x="37377" y="377"/>
                  </a:moveTo>
                  <a:lnTo>
                    <a:pt x="36097" y="11239"/>
                  </a:lnTo>
                  <a:lnTo>
                    <a:pt x="32293" y="11239"/>
                  </a:lnTo>
                  <a:lnTo>
                    <a:pt x="33225" y="377"/>
                  </a:lnTo>
                  <a:close/>
                  <a:moveTo>
                    <a:pt x="31675" y="14050"/>
                  </a:moveTo>
                  <a:lnTo>
                    <a:pt x="30669" y="25779"/>
                  </a:lnTo>
                  <a:lnTo>
                    <a:pt x="26790" y="25779"/>
                  </a:lnTo>
                  <a:lnTo>
                    <a:pt x="27182" y="14050"/>
                  </a:lnTo>
                  <a:close/>
                  <a:moveTo>
                    <a:pt x="35767" y="14050"/>
                  </a:moveTo>
                  <a:lnTo>
                    <a:pt x="34384" y="25779"/>
                  </a:lnTo>
                  <a:lnTo>
                    <a:pt x="31047" y="25779"/>
                  </a:lnTo>
                  <a:lnTo>
                    <a:pt x="32053" y="14050"/>
                  </a:lnTo>
                  <a:close/>
                  <a:moveTo>
                    <a:pt x="6516" y="14052"/>
                  </a:moveTo>
                  <a:cubicBezTo>
                    <a:pt x="7091" y="17674"/>
                    <a:pt x="7729" y="21709"/>
                    <a:pt x="8371" y="25779"/>
                  </a:cubicBezTo>
                  <a:lnTo>
                    <a:pt x="8371" y="25781"/>
                  </a:lnTo>
                  <a:lnTo>
                    <a:pt x="4724" y="25781"/>
                  </a:lnTo>
                  <a:lnTo>
                    <a:pt x="2747" y="14052"/>
                  </a:lnTo>
                  <a:close/>
                  <a:moveTo>
                    <a:pt x="13420" y="14052"/>
                  </a:moveTo>
                  <a:lnTo>
                    <a:pt x="14334" y="25781"/>
                  </a:lnTo>
                  <a:lnTo>
                    <a:pt x="8752" y="25781"/>
                  </a:lnTo>
                  <a:cubicBezTo>
                    <a:pt x="8564" y="24590"/>
                    <a:pt x="8373" y="23386"/>
                    <a:pt x="8183" y="22181"/>
                  </a:cubicBezTo>
                  <a:cubicBezTo>
                    <a:pt x="7745" y="19412"/>
                    <a:pt x="7306" y="16645"/>
                    <a:pt x="6895" y="14052"/>
                  </a:cubicBezTo>
                  <a:close/>
                  <a:moveTo>
                    <a:pt x="20023" y="14052"/>
                  </a:moveTo>
                  <a:lnTo>
                    <a:pt x="20294" y="25781"/>
                  </a:lnTo>
                  <a:lnTo>
                    <a:pt x="14712" y="25781"/>
                  </a:lnTo>
                  <a:lnTo>
                    <a:pt x="13795" y="14052"/>
                  </a:lnTo>
                  <a:close/>
                  <a:moveTo>
                    <a:pt x="26806" y="14052"/>
                  </a:moveTo>
                  <a:lnTo>
                    <a:pt x="26414" y="25781"/>
                  </a:lnTo>
                  <a:lnTo>
                    <a:pt x="20668" y="25781"/>
                  </a:lnTo>
                  <a:lnTo>
                    <a:pt x="20397" y="14052"/>
                  </a:lnTo>
                  <a:close/>
                  <a:moveTo>
                    <a:pt x="8815" y="28593"/>
                  </a:moveTo>
                  <a:cubicBezTo>
                    <a:pt x="9371" y="32119"/>
                    <a:pt x="9918" y="35595"/>
                    <a:pt x="10419" y="38783"/>
                  </a:cubicBezTo>
                  <a:lnTo>
                    <a:pt x="6914" y="38783"/>
                  </a:lnTo>
                  <a:lnTo>
                    <a:pt x="5197" y="28593"/>
                  </a:lnTo>
                  <a:close/>
                  <a:moveTo>
                    <a:pt x="14555" y="28593"/>
                  </a:moveTo>
                  <a:lnTo>
                    <a:pt x="15350" y="38783"/>
                  </a:lnTo>
                  <a:lnTo>
                    <a:pt x="10800" y="38783"/>
                  </a:lnTo>
                  <a:cubicBezTo>
                    <a:pt x="10367" y="36031"/>
                    <a:pt x="9803" y="32456"/>
                    <a:pt x="9196" y="28593"/>
                  </a:cubicBezTo>
                  <a:close/>
                  <a:moveTo>
                    <a:pt x="20360" y="28593"/>
                  </a:moveTo>
                  <a:lnTo>
                    <a:pt x="20595" y="38783"/>
                  </a:lnTo>
                  <a:lnTo>
                    <a:pt x="15726" y="38783"/>
                  </a:lnTo>
                  <a:lnTo>
                    <a:pt x="14931" y="28593"/>
                  </a:lnTo>
                  <a:close/>
                  <a:moveTo>
                    <a:pt x="26321" y="28593"/>
                  </a:moveTo>
                  <a:lnTo>
                    <a:pt x="25980" y="38783"/>
                  </a:lnTo>
                  <a:lnTo>
                    <a:pt x="20971" y="38783"/>
                  </a:lnTo>
                  <a:lnTo>
                    <a:pt x="20734" y="28593"/>
                  </a:lnTo>
                  <a:close/>
                  <a:moveTo>
                    <a:pt x="30428" y="28593"/>
                  </a:moveTo>
                  <a:lnTo>
                    <a:pt x="29554" y="38783"/>
                  </a:lnTo>
                  <a:lnTo>
                    <a:pt x="26356" y="38783"/>
                  </a:lnTo>
                  <a:lnTo>
                    <a:pt x="26695" y="28593"/>
                  </a:lnTo>
                  <a:close/>
                  <a:moveTo>
                    <a:pt x="34052" y="28593"/>
                  </a:moveTo>
                  <a:lnTo>
                    <a:pt x="32851" y="38783"/>
                  </a:lnTo>
                  <a:lnTo>
                    <a:pt x="29929" y="38783"/>
                  </a:lnTo>
                  <a:lnTo>
                    <a:pt x="30805" y="28593"/>
                  </a:lnTo>
                  <a:close/>
                  <a:moveTo>
                    <a:pt x="0" y="0"/>
                  </a:moveTo>
                  <a:lnTo>
                    <a:pt x="6810" y="40414"/>
                  </a:lnTo>
                  <a:cubicBezTo>
                    <a:pt x="7107" y="42179"/>
                    <a:pt x="8391" y="43540"/>
                    <a:pt x="10037" y="44012"/>
                  </a:cubicBezTo>
                  <a:cubicBezTo>
                    <a:pt x="10080" y="44026"/>
                    <a:pt x="10125" y="44036"/>
                    <a:pt x="10169" y="44048"/>
                  </a:cubicBezTo>
                  <a:cubicBezTo>
                    <a:pt x="10282" y="44077"/>
                    <a:pt x="10390" y="44115"/>
                    <a:pt x="10506" y="44134"/>
                  </a:cubicBezTo>
                  <a:cubicBezTo>
                    <a:pt x="10759" y="44185"/>
                    <a:pt x="11015" y="44214"/>
                    <a:pt x="11273" y="44222"/>
                  </a:cubicBezTo>
                  <a:cubicBezTo>
                    <a:pt x="11277" y="44236"/>
                    <a:pt x="11278" y="44249"/>
                    <a:pt x="11280" y="44262"/>
                  </a:cubicBezTo>
                  <a:lnTo>
                    <a:pt x="11465" y="44232"/>
                  </a:lnTo>
                  <a:lnTo>
                    <a:pt x="28312" y="44232"/>
                  </a:lnTo>
                  <a:cubicBezTo>
                    <a:pt x="28623" y="44232"/>
                    <a:pt x="28933" y="44201"/>
                    <a:pt x="29237" y="44141"/>
                  </a:cubicBezTo>
                  <a:cubicBezTo>
                    <a:pt x="31228" y="43834"/>
                    <a:pt x="32820" y="42244"/>
                    <a:pt x="33062" y="40190"/>
                  </a:cubicBezTo>
                  <a:lnTo>
                    <a:pt x="36345" y="12345"/>
                  </a:lnTo>
                  <a:lnTo>
                    <a:pt x="36494" y="11237"/>
                  </a:lnTo>
                  <a:lnTo>
                    <a:pt x="36476" y="11237"/>
                  </a:lnTo>
                  <a:lnTo>
                    <a:pt x="37776" y="209"/>
                  </a:lnTo>
                  <a:lnTo>
                    <a:pt x="378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24704" y="5031667"/>
              <a:ext cx="7142700" cy="12800"/>
            </a:xfrm>
            <a:custGeom>
              <a:avLst/>
              <a:gdLst/>
              <a:ahLst/>
              <a:cxnLst/>
              <a:rect l="l" t="t" r="r" b="b"/>
              <a:pathLst>
                <a:path w="285708" h="512" extrusionOk="0">
                  <a:moveTo>
                    <a:pt x="142861" y="1"/>
                  </a:moveTo>
                  <a:cubicBezTo>
                    <a:pt x="63950" y="1"/>
                    <a:pt x="0" y="115"/>
                    <a:pt x="0" y="255"/>
                  </a:cubicBezTo>
                  <a:cubicBezTo>
                    <a:pt x="0" y="398"/>
                    <a:pt x="63950" y="512"/>
                    <a:pt x="142861" y="512"/>
                  </a:cubicBezTo>
                  <a:cubicBezTo>
                    <a:pt x="221745" y="512"/>
                    <a:pt x="285708" y="398"/>
                    <a:pt x="285708" y="255"/>
                  </a:cubicBezTo>
                  <a:cubicBezTo>
                    <a:pt x="285708" y="117"/>
                    <a:pt x="221746" y="1"/>
                    <a:pt x="1428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2653700" y="2183450"/>
              <a:ext cx="114725" cy="2600750"/>
            </a:xfrm>
            <a:custGeom>
              <a:avLst/>
              <a:gdLst/>
              <a:ahLst/>
              <a:cxnLst/>
              <a:rect l="l" t="t" r="r" b="b"/>
              <a:pathLst>
                <a:path w="4589" h="104030" extrusionOk="0">
                  <a:moveTo>
                    <a:pt x="0" y="1"/>
                  </a:moveTo>
                  <a:lnTo>
                    <a:pt x="0" y="104029"/>
                  </a:lnTo>
                  <a:lnTo>
                    <a:pt x="4588" y="104029"/>
                  </a:lnTo>
                  <a:cubicBezTo>
                    <a:pt x="4588" y="104029"/>
                    <a:pt x="4471" y="659"/>
                    <a:pt x="45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4639125" y="2410650"/>
              <a:ext cx="114725" cy="2368925"/>
            </a:xfrm>
            <a:custGeom>
              <a:avLst/>
              <a:gdLst/>
              <a:ahLst/>
              <a:cxnLst/>
              <a:rect l="l" t="t" r="r" b="b"/>
              <a:pathLst>
                <a:path w="4589" h="94757" extrusionOk="0">
                  <a:moveTo>
                    <a:pt x="1" y="0"/>
                  </a:moveTo>
                  <a:lnTo>
                    <a:pt x="1" y="94757"/>
                  </a:lnTo>
                  <a:lnTo>
                    <a:pt x="4589" y="94757"/>
                  </a:lnTo>
                  <a:cubicBezTo>
                    <a:pt x="4589" y="94757"/>
                    <a:pt x="4471" y="659"/>
                    <a:pt x="45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5216075" y="1979050"/>
              <a:ext cx="114725" cy="2800525"/>
            </a:xfrm>
            <a:custGeom>
              <a:avLst/>
              <a:gdLst/>
              <a:ahLst/>
              <a:cxnLst/>
              <a:rect l="l" t="t" r="r" b="b"/>
              <a:pathLst>
                <a:path w="4589" h="112021" extrusionOk="0">
                  <a:moveTo>
                    <a:pt x="0" y="0"/>
                  </a:moveTo>
                  <a:lnTo>
                    <a:pt x="0" y="112021"/>
                  </a:lnTo>
                  <a:lnTo>
                    <a:pt x="4588" y="112021"/>
                  </a:lnTo>
                  <a:cubicBezTo>
                    <a:pt x="4588" y="112021"/>
                    <a:pt x="4470" y="658"/>
                    <a:pt x="45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5183475" y="1212550"/>
              <a:ext cx="114900" cy="857650"/>
            </a:xfrm>
            <a:custGeom>
              <a:avLst/>
              <a:gdLst/>
              <a:ahLst/>
              <a:cxnLst/>
              <a:rect l="l" t="t" r="r" b="b"/>
              <a:pathLst>
                <a:path w="4596" h="34306" extrusionOk="0">
                  <a:moveTo>
                    <a:pt x="4239" y="1"/>
                  </a:moveTo>
                  <a:lnTo>
                    <a:pt x="4239" y="1"/>
                  </a:lnTo>
                  <a:cubicBezTo>
                    <a:pt x="4236" y="1"/>
                    <a:pt x="4233" y="4"/>
                    <a:pt x="4229" y="9"/>
                  </a:cubicBezTo>
                  <a:lnTo>
                    <a:pt x="1003" y="424"/>
                  </a:lnTo>
                  <a:lnTo>
                    <a:pt x="1" y="34306"/>
                  </a:lnTo>
                  <a:lnTo>
                    <a:pt x="4229" y="33656"/>
                  </a:lnTo>
                  <a:cubicBezTo>
                    <a:pt x="4229" y="33656"/>
                    <a:pt x="4595" y="1"/>
                    <a:pt x="4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2640625" y="693975"/>
              <a:ext cx="2904775" cy="1768075"/>
            </a:xfrm>
            <a:custGeom>
              <a:avLst/>
              <a:gdLst/>
              <a:ahLst/>
              <a:cxnLst/>
              <a:rect l="l" t="t" r="r" b="b"/>
              <a:pathLst>
                <a:path w="116191" h="70723" extrusionOk="0">
                  <a:moveTo>
                    <a:pt x="31849" y="1"/>
                  </a:moveTo>
                  <a:lnTo>
                    <a:pt x="0" y="60569"/>
                  </a:lnTo>
                  <a:lnTo>
                    <a:pt x="82082" y="70712"/>
                  </a:lnTo>
                  <a:cubicBezTo>
                    <a:pt x="82080" y="70719"/>
                    <a:pt x="82079" y="70723"/>
                    <a:pt x="82081" y="70723"/>
                  </a:cubicBezTo>
                  <a:cubicBezTo>
                    <a:pt x="82273" y="70723"/>
                    <a:pt x="116191" y="7723"/>
                    <a:pt x="116191" y="7723"/>
                  </a:cubicBezTo>
                  <a:lnTo>
                    <a:pt x="115557" y="4837"/>
                  </a:lnTo>
                  <a:lnTo>
                    <a:pt x="318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2609800" y="612875"/>
              <a:ext cx="2919775" cy="1791875"/>
            </a:xfrm>
            <a:custGeom>
              <a:avLst/>
              <a:gdLst/>
              <a:ahLst/>
              <a:cxnLst/>
              <a:rect l="l" t="t" r="r" b="b"/>
              <a:pathLst>
                <a:path w="116791" h="71675" extrusionOk="0">
                  <a:moveTo>
                    <a:pt x="31329" y="1"/>
                  </a:moveTo>
                  <a:lnTo>
                    <a:pt x="0" y="61326"/>
                  </a:lnTo>
                  <a:lnTo>
                    <a:pt x="82970" y="71675"/>
                  </a:lnTo>
                  <a:lnTo>
                    <a:pt x="82970" y="71675"/>
                  </a:lnTo>
                  <a:cubicBezTo>
                    <a:pt x="82885" y="70071"/>
                    <a:pt x="116790" y="7844"/>
                    <a:pt x="116790" y="7844"/>
                  </a:cubicBezTo>
                  <a:lnTo>
                    <a:pt x="313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3310050" y="723450"/>
              <a:ext cx="1590225" cy="1323525"/>
            </a:xfrm>
            <a:custGeom>
              <a:avLst/>
              <a:gdLst/>
              <a:ahLst/>
              <a:cxnLst/>
              <a:rect l="l" t="t" r="r" b="b"/>
              <a:pathLst>
                <a:path w="63609" h="52941" extrusionOk="0">
                  <a:moveTo>
                    <a:pt x="21234" y="1"/>
                  </a:moveTo>
                  <a:lnTo>
                    <a:pt x="0" y="47965"/>
                  </a:lnTo>
                  <a:lnTo>
                    <a:pt x="15254" y="49865"/>
                  </a:lnTo>
                  <a:lnTo>
                    <a:pt x="44719" y="52940"/>
                  </a:lnTo>
                  <a:lnTo>
                    <a:pt x="63609" y="5218"/>
                  </a:lnTo>
                  <a:lnTo>
                    <a:pt x="212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3956550" y="1015575"/>
              <a:ext cx="560100" cy="548025"/>
            </a:xfrm>
            <a:custGeom>
              <a:avLst/>
              <a:gdLst/>
              <a:ahLst/>
              <a:cxnLst/>
              <a:rect l="l" t="t" r="r" b="b"/>
              <a:pathLst>
                <a:path w="22404" h="21921" extrusionOk="0">
                  <a:moveTo>
                    <a:pt x="12337" y="170"/>
                  </a:moveTo>
                  <a:cubicBezTo>
                    <a:pt x="12898" y="170"/>
                    <a:pt x="13412" y="205"/>
                    <a:pt x="13869" y="239"/>
                  </a:cubicBezTo>
                  <a:cubicBezTo>
                    <a:pt x="14763" y="316"/>
                    <a:pt x="15454" y="416"/>
                    <a:pt x="15923" y="471"/>
                  </a:cubicBezTo>
                  <a:lnTo>
                    <a:pt x="16457" y="538"/>
                  </a:lnTo>
                  <a:cubicBezTo>
                    <a:pt x="16509" y="544"/>
                    <a:pt x="16551" y="548"/>
                    <a:pt x="16581" y="550"/>
                  </a:cubicBezTo>
                  <a:lnTo>
                    <a:pt x="16581" y="550"/>
                  </a:lnTo>
                  <a:cubicBezTo>
                    <a:pt x="16695" y="589"/>
                    <a:pt x="16879" y="652"/>
                    <a:pt x="17125" y="749"/>
                  </a:cubicBezTo>
                  <a:cubicBezTo>
                    <a:pt x="17763" y="997"/>
                    <a:pt x="18366" y="1332"/>
                    <a:pt x="18915" y="1743"/>
                  </a:cubicBezTo>
                  <a:cubicBezTo>
                    <a:pt x="19785" y="2389"/>
                    <a:pt x="20517" y="3202"/>
                    <a:pt x="21066" y="4136"/>
                  </a:cubicBezTo>
                  <a:cubicBezTo>
                    <a:pt x="21708" y="5214"/>
                    <a:pt x="22170" y="6639"/>
                    <a:pt x="22069" y="8223"/>
                  </a:cubicBezTo>
                  <a:cubicBezTo>
                    <a:pt x="21981" y="9797"/>
                    <a:pt x="21362" y="11511"/>
                    <a:pt x="20153" y="12925"/>
                  </a:cubicBezTo>
                  <a:cubicBezTo>
                    <a:pt x="19539" y="13623"/>
                    <a:pt x="18809" y="14258"/>
                    <a:pt x="17897" y="14650"/>
                  </a:cubicBezTo>
                  <a:cubicBezTo>
                    <a:pt x="16996" y="15067"/>
                    <a:pt x="16008" y="15375"/>
                    <a:pt x="15003" y="15726"/>
                  </a:cubicBezTo>
                  <a:cubicBezTo>
                    <a:pt x="14500" y="15900"/>
                    <a:pt x="13992" y="16082"/>
                    <a:pt x="13482" y="16290"/>
                  </a:cubicBezTo>
                  <a:cubicBezTo>
                    <a:pt x="13229" y="16393"/>
                    <a:pt x="12976" y="16509"/>
                    <a:pt x="12725" y="16628"/>
                  </a:cubicBezTo>
                  <a:lnTo>
                    <a:pt x="12349" y="16822"/>
                  </a:lnTo>
                  <a:cubicBezTo>
                    <a:pt x="12199" y="16914"/>
                    <a:pt x="12101" y="17015"/>
                    <a:pt x="11994" y="17118"/>
                  </a:cubicBezTo>
                  <a:cubicBezTo>
                    <a:pt x="11591" y="17536"/>
                    <a:pt x="11263" y="18011"/>
                    <a:pt x="10993" y="18529"/>
                  </a:cubicBezTo>
                  <a:cubicBezTo>
                    <a:pt x="10714" y="19052"/>
                    <a:pt x="10570" y="19614"/>
                    <a:pt x="10310" y="20105"/>
                  </a:cubicBezTo>
                  <a:cubicBezTo>
                    <a:pt x="10057" y="20602"/>
                    <a:pt x="9729" y="21076"/>
                    <a:pt x="9255" y="21334"/>
                  </a:cubicBezTo>
                  <a:cubicBezTo>
                    <a:pt x="8916" y="21514"/>
                    <a:pt x="8523" y="21575"/>
                    <a:pt x="8115" y="21575"/>
                  </a:cubicBezTo>
                  <a:cubicBezTo>
                    <a:pt x="7950" y="21575"/>
                    <a:pt x="7784" y="21565"/>
                    <a:pt x="7617" y="21549"/>
                  </a:cubicBezTo>
                  <a:lnTo>
                    <a:pt x="4017" y="21126"/>
                  </a:lnTo>
                  <a:cubicBezTo>
                    <a:pt x="3413" y="21048"/>
                    <a:pt x="2810" y="20958"/>
                    <a:pt x="2224" y="20844"/>
                  </a:cubicBezTo>
                  <a:cubicBezTo>
                    <a:pt x="1655" y="20724"/>
                    <a:pt x="1071" y="20540"/>
                    <a:pt x="667" y="20187"/>
                  </a:cubicBezTo>
                  <a:cubicBezTo>
                    <a:pt x="476" y="20006"/>
                    <a:pt x="367" y="19782"/>
                    <a:pt x="409" y="19540"/>
                  </a:cubicBezTo>
                  <a:cubicBezTo>
                    <a:pt x="442" y="19305"/>
                    <a:pt x="589" y="19026"/>
                    <a:pt x="708" y="18769"/>
                  </a:cubicBezTo>
                  <a:cubicBezTo>
                    <a:pt x="966" y="18248"/>
                    <a:pt x="1247" y="17739"/>
                    <a:pt x="1525" y="17232"/>
                  </a:cubicBezTo>
                  <a:lnTo>
                    <a:pt x="2350" y="15722"/>
                  </a:lnTo>
                  <a:lnTo>
                    <a:pt x="2546" y="15343"/>
                  </a:lnTo>
                  <a:lnTo>
                    <a:pt x="2642" y="15151"/>
                  </a:lnTo>
                  <a:cubicBezTo>
                    <a:pt x="2676" y="15081"/>
                    <a:pt x="2711" y="14965"/>
                    <a:pt x="2711" y="14890"/>
                  </a:cubicBezTo>
                  <a:cubicBezTo>
                    <a:pt x="2729" y="14557"/>
                    <a:pt x="2652" y="14286"/>
                    <a:pt x="2588" y="14008"/>
                  </a:cubicBezTo>
                  <a:cubicBezTo>
                    <a:pt x="2304" y="12917"/>
                    <a:pt x="1927" y="11900"/>
                    <a:pt x="1719" y="10871"/>
                  </a:cubicBezTo>
                  <a:cubicBezTo>
                    <a:pt x="1294" y="8821"/>
                    <a:pt x="1886" y="6779"/>
                    <a:pt x="2859" y="5211"/>
                  </a:cubicBezTo>
                  <a:cubicBezTo>
                    <a:pt x="3842" y="3630"/>
                    <a:pt x="5183" y="2431"/>
                    <a:pt x="6582" y="1688"/>
                  </a:cubicBezTo>
                  <a:cubicBezTo>
                    <a:pt x="7985" y="933"/>
                    <a:pt x="9373" y="471"/>
                    <a:pt x="10624" y="293"/>
                  </a:cubicBezTo>
                  <a:cubicBezTo>
                    <a:pt x="11233" y="201"/>
                    <a:pt x="11806" y="170"/>
                    <a:pt x="12337" y="170"/>
                  </a:cubicBezTo>
                  <a:close/>
                  <a:moveTo>
                    <a:pt x="12111" y="0"/>
                  </a:moveTo>
                  <a:cubicBezTo>
                    <a:pt x="11638" y="0"/>
                    <a:pt x="11132" y="27"/>
                    <a:pt x="10596" y="100"/>
                  </a:cubicBezTo>
                  <a:cubicBezTo>
                    <a:pt x="9317" y="264"/>
                    <a:pt x="7900" y="716"/>
                    <a:pt x="6466" y="1471"/>
                  </a:cubicBezTo>
                  <a:cubicBezTo>
                    <a:pt x="5025" y="2220"/>
                    <a:pt x="3638" y="3437"/>
                    <a:pt x="2616" y="5059"/>
                  </a:cubicBezTo>
                  <a:cubicBezTo>
                    <a:pt x="1602" y="6666"/>
                    <a:pt x="969" y="8782"/>
                    <a:pt x="1406" y="10936"/>
                  </a:cubicBezTo>
                  <a:cubicBezTo>
                    <a:pt x="1615" y="11993"/>
                    <a:pt x="1994" y="13027"/>
                    <a:pt x="2266" y="14088"/>
                  </a:cubicBezTo>
                  <a:cubicBezTo>
                    <a:pt x="2328" y="14350"/>
                    <a:pt x="2394" y="14629"/>
                    <a:pt x="2377" y="14859"/>
                  </a:cubicBezTo>
                  <a:cubicBezTo>
                    <a:pt x="2376" y="14908"/>
                    <a:pt x="2364" y="14957"/>
                    <a:pt x="2343" y="15003"/>
                  </a:cubicBezTo>
                  <a:lnTo>
                    <a:pt x="2247" y="15189"/>
                  </a:lnTo>
                  <a:lnTo>
                    <a:pt x="2052" y="15563"/>
                  </a:lnTo>
                  <a:cubicBezTo>
                    <a:pt x="1780" y="16060"/>
                    <a:pt x="1507" y="16559"/>
                    <a:pt x="1226" y="17067"/>
                  </a:cubicBezTo>
                  <a:cubicBezTo>
                    <a:pt x="947" y="17575"/>
                    <a:pt x="664" y="18085"/>
                    <a:pt x="399" y="18619"/>
                  </a:cubicBezTo>
                  <a:cubicBezTo>
                    <a:pt x="275" y="18893"/>
                    <a:pt x="127" y="19143"/>
                    <a:pt x="68" y="19495"/>
                  </a:cubicBezTo>
                  <a:cubicBezTo>
                    <a:pt x="1" y="19851"/>
                    <a:pt x="187" y="20221"/>
                    <a:pt x="432" y="20440"/>
                  </a:cubicBezTo>
                  <a:cubicBezTo>
                    <a:pt x="938" y="20878"/>
                    <a:pt x="1553" y="21053"/>
                    <a:pt x="2157" y="21185"/>
                  </a:cubicBezTo>
                  <a:cubicBezTo>
                    <a:pt x="2758" y="21303"/>
                    <a:pt x="3362" y="21391"/>
                    <a:pt x="3973" y="21471"/>
                  </a:cubicBezTo>
                  <a:lnTo>
                    <a:pt x="7588" y="21894"/>
                  </a:lnTo>
                  <a:cubicBezTo>
                    <a:pt x="7758" y="21910"/>
                    <a:pt x="7934" y="21920"/>
                    <a:pt x="8111" y="21920"/>
                  </a:cubicBezTo>
                  <a:cubicBezTo>
                    <a:pt x="8554" y="21920"/>
                    <a:pt x="9008" y="21854"/>
                    <a:pt x="9419" y="21636"/>
                  </a:cubicBezTo>
                  <a:cubicBezTo>
                    <a:pt x="9989" y="21321"/>
                    <a:pt x="10350" y="20782"/>
                    <a:pt x="10614" y="20259"/>
                  </a:cubicBezTo>
                  <a:cubicBezTo>
                    <a:pt x="10892" y="19725"/>
                    <a:pt x="11034" y="19161"/>
                    <a:pt x="11294" y="18683"/>
                  </a:cubicBezTo>
                  <a:cubicBezTo>
                    <a:pt x="11545" y="18194"/>
                    <a:pt x="11862" y="17735"/>
                    <a:pt x="12230" y="17350"/>
                  </a:cubicBezTo>
                  <a:cubicBezTo>
                    <a:pt x="12321" y="17258"/>
                    <a:pt x="12424" y="17162"/>
                    <a:pt x="12509" y="17111"/>
                  </a:cubicBezTo>
                  <a:lnTo>
                    <a:pt x="12868" y="16924"/>
                  </a:lnTo>
                  <a:cubicBezTo>
                    <a:pt x="13113" y="16806"/>
                    <a:pt x="13358" y="16693"/>
                    <a:pt x="13607" y="16592"/>
                  </a:cubicBezTo>
                  <a:cubicBezTo>
                    <a:pt x="14105" y="16385"/>
                    <a:pt x="14608" y="16203"/>
                    <a:pt x="15108" y="16027"/>
                  </a:cubicBezTo>
                  <a:cubicBezTo>
                    <a:pt x="16107" y="15674"/>
                    <a:pt x="17099" y="15359"/>
                    <a:pt x="18026" y="14928"/>
                  </a:cubicBezTo>
                  <a:cubicBezTo>
                    <a:pt x="18970" y="14514"/>
                    <a:pt x="19749" y="13833"/>
                    <a:pt x="20372" y="13111"/>
                  </a:cubicBezTo>
                  <a:cubicBezTo>
                    <a:pt x="21615" y="11637"/>
                    <a:pt x="22239" y="9863"/>
                    <a:pt x="22314" y="8234"/>
                  </a:cubicBezTo>
                  <a:cubicBezTo>
                    <a:pt x="22404" y="6594"/>
                    <a:pt x="21907" y="5129"/>
                    <a:pt x="21233" y="4035"/>
                  </a:cubicBezTo>
                  <a:cubicBezTo>
                    <a:pt x="20659" y="3089"/>
                    <a:pt x="19896" y="2271"/>
                    <a:pt x="18993" y="1632"/>
                  </a:cubicBezTo>
                  <a:cubicBezTo>
                    <a:pt x="18253" y="1106"/>
                    <a:pt x="17598" y="834"/>
                    <a:pt x="17148" y="682"/>
                  </a:cubicBezTo>
                  <a:cubicBezTo>
                    <a:pt x="16697" y="530"/>
                    <a:pt x="16449" y="494"/>
                    <a:pt x="16449" y="494"/>
                  </a:cubicBezTo>
                  <a:lnTo>
                    <a:pt x="16449" y="494"/>
                  </a:lnTo>
                  <a:cubicBezTo>
                    <a:pt x="16448" y="496"/>
                    <a:pt x="16450" y="498"/>
                    <a:pt x="16454" y="501"/>
                  </a:cubicBezTo>
                  <a:lnTo>
                    <a:pt x="16454" y="501"/>
                  </a:lnTo>
                  <a:lnTo>
                    <a:pt x="15934" y="403"/>
                  </a:lnTo>
                  <a:cubicBezTo>
                    <a:pt x="15467" y="324"/>
                    <a:pt x="14779" y="202"/>
                    <a:pt x="13883" y="104"/>
                  </a:cubicBezTo>
                  <a:cubicBezTo>
                    <a:pt x="13363" y="52"/>
                    <a:pt x="12769" y="0"/>
                    <a:pt x="12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3902000" y="1500800"/>
              <a:ext cx="321675" cy="207225"/>
            </a:xfrm>
            <a:custGeom>
              <a:avLst/>
              <a:gdLst/>
              <a:ahLst/>
              <a:cxnLst/>
              <a:rect l="l" t="t" r="r" b="b"/>
              <a:pathLst>
                <a:path w="12867" h="8289" extrusionOk="0">
                  <a:moveTo>
                    <a:pt x="2377" y="0"/>
                  </a:moveTo>
                  <a:cubicBezTo>
                    <a:pt x="2351" y="0"/>
                    <a:pt x="2179" y="287"/>
                    <a:pt x="1890" y="807"/>
                  </a:cubicBezTo>
                  <a:cubicBezTo>
                    <a:pt x="1572" y="1400"/>
                    <a:pt x="1164" y="2160"/>
                    <a:pt x="674" y="3070"/>
                  </a:cubicBezTo>
                  <a:cubicBezTo>
                    <a:pt x="429" y="3547"/>
                    <a:pt x="107" y="4087"/>
                    <a:pt x="51" y="4776"/>
                  </a:cubicBezTo>
                  <a:cubicBezTo>
                    <a:pt x="1" y="5471"/>
                    <a:pt x="342" y="6189"/>
                    <a:pt x="891" y="6702"/>
                  </a:cubicBezTo>
                  <a:cubicBezTo>
                    <a:pt x="1446" y="7220"/>
                    <a:pt x="2167" y="7547"/>
                    <a:pt x="2913" y="7805"/>
                  </a:cubicBezTo>
                  <a:cubicBezTo>
                    <a:pt x="3860" y="8126"/>
                    <a:pt x="4850" y="8289"/>
                    <a:pt x="5842" y="8289"/>
                  </a:cubicBezTo>
                  <a:cubicBezTo>
                    <a:pt x="6487" y="8289"/>
                    <a:pt x="7133" y="8220"/>
                    <a:pt x="7769" y="8082"/>
                  </a:cubicBezTo>
                  <a:cubicBezTo>
                    <a:pt x="8543" y="7914"/>
                    <a:pt x="9301" y="7615"/>
                    <a:pt x="9850" y="7078"/>
                  </a:cubicBezTo>
                  <a:cubicBezTo>
                    <a:pt x="10399" y="6531"/>
                    <a:pt x="10635" y="5841"/>
                    <a:pt x="10854" y="5250"/>
                  </a:cubicBezTo>
                  <a:cubicBezTo>
                    <a:pt x="11067" y="4651"/>
                    <a:pt x="11284" y="4100"/>
                    <a:pt x="11488" y="3600"/>
                  </a:cubicBezTo>
                  <a:cubicBezTo>
                    <a:pt x="11900" y="2599"/>
                    <a:pt x="12257" y="1799"/>
                    <a:pt x="12499" y="1244"/>
                  </a:cubicBezTo>
                  <a:cubicBezTo>
                    <a:pt x="12742" y="687"/>
                    <a:pt x="12866" y="375"/>
                    <a:pt x="12844" y="365"/>
                  </a:cubicBezTo>
                  <a:cubicBezTo>
                    <a:pt x="12843" y="365"/>
                    <a:pt x="12843" y="365"/>
                    <a:pt x="12842" y="365"/>
                  </a:cubicBezTo>
                  <a:cubicBezTo>
                    <a:pt x="12816" y="365"/>
                    <a:pt x="12651" y="656"/>
                    <a:pt x="12378" y="1186"/>
                  </a:cubicBezTo>
                  <a:cubicBezTo>
                    <a:pt x="12100" y="1725"/>
                    <a:pt x="11705" y="2511"/>
                    <a:pt x="11263" y="3504"/>
                  </a:cubicBezTo>
                  <a:cubicBezTo>
                    <a:pt x="11042" y="4001"/>
                    <a:pt x="10810" y="4553"/>
                    <a:pt x="10583" y="5150"/>
                  </a:cubicBezTo>
                  <a:cubicBezTo>
                    <a:pt x="10356" y="5738"/>
                    <a:pt x="10114" y="6379"/>
                    <a:pt x="9626" y="6848"/>
                  </a:cubicBezTo>
                  <a:cubicBezTo>
                    <a:pt x="9138" y="7318"/>
                    <a:pt x="8439" y="7594"/>
                    <a:pt x="7697" y="7751"/>
                  </a:cubicBezTo>
                  <a:cubicBezTo>
                    <a:pt x="7089" y="7878"/>
                    <a:pt x="6472" y="7942"/>
                    <a:pt x="5857" y="7942"/>
                  </a:cubicBezTo>
                  <a:cubicBezTo>
                    <a:pt x="4897" y="7942"/>
                    <a:pt x="3940" y="7788"/>
                    <a:pt x="3022" y="7481"/>
                  </a:cubicBezTo>
                  <a:cubicBezTo>
                    <a:pt x="2297" y="7238"/>
                    <a:pt x="1614" y="6929"/>
                    <a:pt x="1110" y="6467"/>
                  </a:cubicBezTo>
                  <a:cubicBezTo>
                    <a:pt x="610" y="6011"/>
                    <a:pt x="306" y="5384"/>
                    <a:pt x="340" y="4793"/>
                  </a:cubicBezTo>
                  <a:cubicBezTo>
                    <a:pt x="373" y="4195"/>
                    <a:pt x="659" y="3666"/>
                    <a:pt x="894" y="3182"/>
                  </a:cubicBezTo>
                  <a:cubicBezTo>
                    <a:pt x="1343" y="2251"/>
                    <a:pt x="1719" y="1475"/>
                    <a:pt x="2011" y="870"/>
                  </a:cubicBezTo>
                  <a:cubicBezTo>
                    <a:pt x="2269" y="319"/>
                    <a:pt x="2402" y="10"/>
                    <a:pt x="2379" y="1"/>
                  </a:cubicBezTo>
                  <a:cubicBezTo>
                    <a:pt x="2378" y="0"/>
                    <a:pt x="2378" y="0"/>
                    <a:pt x="2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3924225" y="1570325"/>
              <a:ext cx="267650" cy="16300"/>
            </a:xfrm>
            <a:custGeom>
              <a:avLst/>
              <a:gdLst/>
              <a:ahLst/>
              <a:cxnLst/>
              <a:rect l="l" t="t" r="r" b="b"/>
              <a:pathLst>
                <a:path w="10706" h="652" extrusionOk="0">
                  <a:moveTo>
                    <a:pt x="814" y="1"/>
                  </a:moveTo>
                  <a:cubicBezTo>
                    <a:pt x="299" y="1"/>
                    <a:pt x="1" y="17"/>
                    <a:pt x="0" y="52"/>
                  </a:cubicBezTo>
                  <a:cubicBezTo>
                    <a:pt x="0" y="99"/>
                    <a:pt x="598" y="174"/>
                    <a:pt x="1563" y="256"/>
                  </a:cubicBezTo>
                  <a:cubicBezTo>
                    <a:pt x="2530" y="338"/>
                    <a:pt x="3866" y="424"/>
                    <a:pt x="5343" y="501"/>
                  </a:cubicBezTo>
                  <a:cubicBezTo>
                    <a:pt x="6818" y="576"/>
                    <a:pt x="8155" y="623"/>
                    <a:pt x="9126" y="643"/>
                  </a:cubicBezTo>
                  <a:cubicBezTo>
                    <a:pt x="9413" y="649"/>
                    <a:pt x="9667" y="652"/>
                    <a:pt x="9884" y="652"/>
                  </a:cubicBezTo>
                  <a:cubicBezTo>
                    <a:pt x="10399" y="652"/>
                    <a:pt x="10698" y="635"/>
                    <a:pt x="10702" y="601"/>
                  </a:cubicBezTo>
                  <a:cubicBezTo>
                    <a:pt x="10705" y="553"/>
                    <a:pt x="10109" y="478"/>
                    <a:pt x="9142" y="396"/>
                  </a:cubicBezTo>
                  <a:cubicBezTo>
                    <a:pt x="8177" y="315"/>
                    <a:pt x="6839" y="227"/>
                    <a:pt x="5361" y="151"/>
                  </a:cubicBezTo>
                  <a:cubicBezTo>
                    <a:pt x="3881" y="76"/>
                    <a:pt x="2542" y="27"/>
                    <a:pt x="1572" y="9"/>
                  </a:cubicBezTo>
                  <a:cubicBezTo>
                    <a:pt x="1285" y="4"/>
                    <a:pt x="1030" y="1"/>
                    <a:pt x="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3909425" y="1634075"/>
              <a:ext cx="256600" cy="8750"/>
            </a:xfrm>
            <a:custGeom>
              <a:avLst/>
              <a:gdLst/>
              <a:ahLst/>
              <a:cxnLst/>
              <a:rect l="l" t="t" r="r" b="b"/>
              <a:pathLst>
                <a:path w="10264" h="350" extrusionOk="0">
                  <a:moveTo>
                    <a:pt x="4776" y="0"/>
                  </a:moveTo>
                  <a:cubicBezTo>
                    <a:pt x="2109" y="0"/>
                    <a:pt x="3" y="70"/>
                    <a:pt x="1" y="162"/>
                  </a:cubicBezTo>
                  <a:cubicBezTo>
                    <a:pt x="1" y="259"/>
                    <a:pt x="2299" y="344"/>
                    <a:pt x="5133" y="349"/>
                  </a:cubicBezTo>
                  <a:cubicBezTo>
                    <a:pt x="5250" y="349"/>
                    <a:pt x="5367" y="349"/>
                    <a:pt x="5482" y="349"/>
                  </a:cubicBezTo>
                  <a:cubicBezTo>
                    <a:pt x="8152" y="349"/>
                    <a:pt x="10263" y="278"/>
                    <a:pt x="10263" y="185"/>
                  </a:cubicBezTo>
                  <a:cubicBezTo>
                    <a:pt x="10263" y="89"/>
                    <a:pt x="7967" y="7"/>
                    <a:pt x="5133" y="1"/>
                  </a:cubicBezTo>
                  <a:cubicBezTo>
                    <a:pt x="5013" y="1"/>
                    <a:pt x="4894" y="0"/>
                    <a:pt x="4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3960150" y="1688325"/>
              <a:ext cx="104675" cy="42750"/>
            </a:xfrm>
            <a:custGeom>
              <a:avLst/>
              <a:gdLst/>
              <a:ahLst/>
              <a:cxnLst/>
              <a:rect l="l" t="t" r="r" b="b"/>
              <a:pathLst>
                <a:path w="4187" h="1710" extrusionOk="0">
                  <a:moveTo>
                    <a:pt x="255" y="0"/>
                  </a:moveTo>
                  <a:cubicBezTo>
                    <a:pt x="229" y="0"/>
                    <a:pt x="163" y="50"/>
                    <a:pt x="103" y="166"/>
                  </a:cubicBezTo>
                  <a:cubicBezTo>
                    <a:pt x="37" y="300"/>
                    <a:pt x="1" y="536"/>
                    <a:pt x="92" y="792"/>
                  </a:cubicBezTo>
                  <a:cubicBezTo>
                    <a:pt x="172" y="1052"/>
                    <a:pt x="415" y="1323"/>
                    <a:pt x="734" y="1465"/>
                  </a:cubicBezTo>
                  <a:cubicBezTo>
                    <a:pt x="1054" y="1617"/>
                    <a:pt x="1426" y="1671"/>
                    <a:pt x="1801" y="1697"/>
                  </a:cubicBezTo>
                  <a:cubicBezTo>
                    <a:pt x="1898" y="1705"/>
                    <a:pt x="1995" y="1709"/>
                    <a:pt x="2091" y="1709"/>
                  </a:cubicBezTo>
                  <a:cubicBezTo>
                    <a:pt x="2740" y="1709"/>
                    <a:pt x="3340" y="1523"/>
                    <a:pt x="3687" y="1233"/>
                  </a:cubicBezTo>
                  <a:cubicBezTo>
                    <a:pt x="4099" y="913"/>
                    <a:pt x="4187" y="581"/>
                    <a:pt x="4148" y="568"/>
                  </a:cubicBezTo>
                  <a:cubicBezTo>
                    <a:pt x="4145" y="567"/>
                    <a:pt x="4143" y="566"/>
                    <a:pt x="4140" y="566"/>
                  </a:cubicBezTo>
                  <a:cubicBezTo>
                    <a:pt x="4086" y="566"/>
                    <a:pt x="3924" y="812"/>
                    <a:pt x="3548" y="1030"/>
                  </a:cubicBezTo>
                  <a:cubicBezTo>
                    <a:pt x="3221" y="1233"/>
                    <a:pt x="2723" y="1363"/>
                    <a:pt x="2149" y="1363"/>
                  </a:cubicBezTo>
                  <a:cubicBezTo>
                    <a:pt x="2043" y="1363"/>
                    <a:pt x="1934" y="1358"/>
                    <a:pt x="1823" y="1349"/>
                  </a:cubicBezTo>
                  <a:cubicBezTo>
                    <a:pt x="1105" y="1324"/>
                    <a:pt x="487" y="1109"/>
                    <a:pt x="319" y="699"/>
                  </a:cubicBezTo>
                  <a:cubicBezTo>
                    <a:pt x="118" y="302"/>
                    <a:pt x="308" y="24"/>
                    <a:pt x="264" y="3"/>
                  </a:cubicBezTo>
                  <a:cubicBezTo>
                    <a:pt x="262" y="1"/>
                    <a:pt x="259" y="0"/>
                    <a:pt x="255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4014450" y="1322100"/>
              <a:ext cx="198800" cy="230850"/>
            </a:xfrm>
            <a:custGeom>
              <a:avLst/>
              <a:gdLst/>
              <a:ahLst/>
              <a:cxnLst/>
              <a:rect l="l" t="t" r="r" b="b"/>
              <a:pathLst>
                <a:path w="7952" h="9234" extrusionOk="0">
                  <a:moveTo>
                    <a:pt x="6165" y="0"/>
                  </a:moveTo>
                  <a:cubicBezTo>
                    <a:pt x="5387" y="0"/>
                    <a:pt x="4690" y="409"/>
                    <a:pt x="4208" y="904"/>
                  </a:cubicBezTo>
                  <a:cubicBezTo>
                    <a:pt x="3681" y="1440"/>
                    <a:pt x="3318" y="2041"/>
                    <a:pt x="2954" y="2593"/>
                  </a:cubicBezTo>
                  <a:cubicBezTo>
                    <a:pt x="2317" y="3581"/>
                    <a:pt x="1740" y="4605"/>
                    <a:pt x="1224" y="5661"/>
                  </a:cubicBezTo>
                  <a:cubicBezTo>
                    <a:pt x="787" y="6562"/>
                    <a:pt x="478" y="7312"/>
                    <a:pt x="282" y="7836"/>
                  </a:cubicBezTo>
                  <a:cubicBezTo>
                    <a:pt x="86" y="8361"/>
                    <a:pt x="1" y="8659"/>
                    <a:pt x="21" y="8668"/>
                  </a:cubicBezTo>
                  <a:cubicBezTo>
                    <a:pt x="21" y="8668"/>
                    <a:pt x="21" y="8668"/>
                    <a:pt x="22" y="8668"/>
                  </a:cubicBezTo>
                  <a:cubicBezTo>
                    <a:pt x="49" y="8668"/>
                    <a:pt x="178" y="8388"/>
                    <a:pt x="408" y="7888"/>
                  </a:cubicBezTo>
                  <a:cubicBezTo>
                    <a:pt x="640" y="7382"/>
                    <a:pt x="979" y="6650"/>
                    <a:pt x="1445" y="5772"/>
                  </a:cubicBezTo>
                  <a:cubicBezTo>
                    <a:pt x="1909" y="4893"/>
                    <a:pt x="2497" y="3864"/>
                    <a:pt x="3222" y="2768"/>
                  </a:cubicBezTo>
                  <a:cubicBezTo>
                    <a:pt x="3591" y="2226"/>
                    <a:pt x="3960" y="1634"/>
                    <a:pt x="4448" y="1146"/>
                  </a:cubicBezTo>
                  <a:cubicBezTo>
                    <a:pt x="4896" y="691"/>
                    <a:pt x="5513" y="348"/>
                    <a:pt x="6168" y="348"/>
                  </a:cubicBezTo>
                  <a:cubicBezTo>
                    <a:pt x="6211" y="348"/>
                    <a:pt x="6254" y="349"/>
                    <a:pt x="6297" y="352"/>
                  </a:cubicBezTo>
                  <a:cubicBezTo>
                    <a:pt x="6980" y="385"/>
                    <a:pt x="7599" y="962"/>
                    <a:pt x="7606" y="1589"/>
                  </a:cubicBezTo>
                  <a:cubicBezTo>
                    <a:pt x="7607" y="2227"/>
                    <a:pt x="7134" y="2806"/>
                    <a:pt x="6822" y="3377"/>
                  </a:cubicBezTo>
                  <a:lnTo>
                    <a:pt x="5043" y="6401"/>
                  </a:lnTo>
                  <a:lnTo>
                    <a:pt x="3870" y="8455"/>
                  </a:lnTo>
                  <a:cubicBezTo>
                    <a:pt x="3601" y="8944"/>
                    <a:pt x="3460" y="9220"/>
                    <a:pt x="3482" y="9233"/>
                  </a:cubicBezTo>
                  <a:cubicBezTo>
                    <a:pt x="3482" y="9233"/>
                    <a:pt x="3482" y="9233"/>
                    <a:pt x="3483" y="9233"/>
                  </a:cubicBezTo>
                  <a:cubicBezTo>
                    <a:pt x="3509" y="9233"/>
                    <a:pt x="3687" y="8982"/>
                    <a:pt x="3986" y="8524"/>
                  </a:cubicBezTo>
                  <a:cubicBezTo>
                    <a:pt x="4323" y="7993"/>
                    <a:pt x="4747" y="7325"/>
                    <a:pt x="5254" y="6528"/>
                  </a:cubicBezTo>
                  <a:lnTo>
                    <a:pt x="7096" y="3542"/>
                  </a:lnTo>
                  <a:cubicBezTo>
                    <a:pt x="7268" y="3260"/>
                    <a:pt x="7447" y="2979"/>
                    <a:pt x="7622" y="2667"/>
                  </a:cubicBezTo>
                  <a:cubicBezTo>
                    <a:pt x="7792" y="2356"/>
                    <a:pt x="7952" y="1994"/>
                    <a:pt x="7947" y="1584"/>
                  </a:cubicBezTo>
                  <a:cubicBezTo>
                    <a:pt x="7932" y="739"/>
                    <a:pt x="7161" y="52"/>
                    <a:pt x="6324" y="6"/>
                  </a:cubicBezTo>
                  <a:cubicBezTo>
                    <a:pt x="6270" y="2"/>
                    <a:pt x="6217" y="0"/>
                    <a:pt x="6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4139400" y="1225675"/>
              <a:ext cx="14725" cy="104600"/>
            </a:xfrm>
            <a:custGeom>
              <a:avLst/>
              <a:gdLst/>
              <a:ahLst/>
              <a:cxnLst/>
              <a:rect l="l" t="t" r="r" b="b"/>
              <a:pathLst>
                <a:path w="589" h="4184" extrusionOk="0">
                  <a:moveTo>
                    <a:pt x="97" y="0"/>
                  </a:moveTo>
                  <a:cubicBezTo>
                    <a:pt x="97" y="0"/>
                    <a:pt x="96" y="0"/>
                    <a:pt x="96" y="0"/>
                  </a:cubicBezTo>
                  <a:cubicBezTo>
                    <a:pt x="1" y="8"/>
                    <a:pt x="11" y="952"/>
                    <a:pt x="122" y="2107"/>
                  </a:cubicBezTo>
                  <a:cubicBezTo>
                    <a:pt x="231" y="3258"/>
                    <a:pt x="396" y="4183"/>
                    <a:pt x="491" y="4183"/>
                  </a:cubicBezTo>
                  <a:cubicBezTo>
                    <a:pt x="492" y="4183"/>
                    <a:pt x="492" y="4183"/>
                    <a:pt x="493" y="4183"/>
                  </a:cubicBezTo>
                  <a:cubicBezTo>
                    <a:pt x="589" y="4173"/>
                    <a:pt x="577" y="3229"/>
                    <a:pt x="468" y="2075"/>
                  </a:cubicBezTo>
                  <a:cubicBezTo>
                    <a:pt x="359" y="926"/>
                    <a:pt x="194" y="0"/>
                    <a:pt x="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4129450" y="1210050"/>
              <a:ext cx="24575" cy="22875"/>
            </a:xfrm>
            <a:custGeom>
              <a:avLst/>
              <a:gdLst/>
              <a:ahLst/>
              <a:cxnLst/>
              <a:rect l="l" t="t" r="r" b="b"/>
              <a:pathLst>
                <a:path w="983" h="915" extrusionOk="0">
                  <a:moveTo>
                    <a:pt x="504" y="0"/>
                  </a:moveTo>
                  <a:cubicBezTo>
                    <a:pt x="308" y="0"/>
                    <a:pt x="232" y="133"/>
                    <a:pt x="265" y="156"/>
                  </a:cubicBezTo>
                  <a:cubicBezTo>
                    <a:pt x="294" y="196"/>
                    <a:pt x="392" y="174"/>
                    <a:pt x="495" y="241"/>
                  </a:cubicBezTo>
                  <a:cubicBezTo>
                    <a:pt x="606" y="317"/>
                    <a:pt x="649" y="418"/>
                    <a:pt x="544" y="524"/>
                  </a:cubicBezTo>
                  <a:cubicBezTo>
                    <a:pt x="502" y="564"/>
                    <a:pt x="461" y="582"/>
                    <a:pt x="423" y="582"/>
                  </a:cubicBezTo>
                  <a:cubicBezTo>
                    <a:pt x="363" y="582"/>
                    <a:pt x="308" y="539"/>
                    <a:pt x="263" y="470"/>
                  </a:cubicBezTo>
                  <a:cubicBezTo>
                    <a:pt x="198" y="367"/>
                    <a:pt x="219" y="271"/>
                    <a:pt x="182" y="240"/>
                  </a:cubicBezTo>
                  <a:cubicBezTo>
                    <a:pt x="178" y="235"/>
                    <a:pt x="172" y="232"/>
                    <a:pt x="164" y="232"/>
                  </a:cubicBezTo>
                  <a:cubicBezTo>
                    <a:pt x="114" y="232"/>
                    <a:pt x="1" y="330"/>
                    <a:pt x="25" y="535"/>
                  </a:cubicBezTo>
                  <a:cubicBezTo>
                    <a:pt x="46" y="681"/>
                    <a:pt x="136" y="807"/>
                    <a:pt x="268" y="872"/>
                  </a:cubicBezTo>
                  <a:cubicBezTo>
                    <a:pt x="323" y="901"/>
                    <a:pt x="385" y="915"/>
                    <a:pt x="447" y="915"/>
                  </a:cubicBezTo>
                  <a:cubicBezTo>
                    <a:pt x="573" y="915"/>
                    <a:pt x="703" y="860"/>
                    <a:pt x="789" y="771"/>
                  </a:cubicBezTo>
                  <a:cubicBezTo>
                    <a:pt x="925" y="643"/>
                    <a:pt x="982" y="418"/>
                    <a:pt x="897" y="250"/>
                  </a:cubicBezTo>
                  <a:cubicBezTo>
                    <a:pt x="833" y="119"/>
                    <a:pt x="709" y="27"/>
                    <a:pt x="566" y="5"/>
                  </a:cubicBezTo>
                  <a:cubicBezTo>
                    <a:pt x="544" y="2"/>
                    <a:pt x="523" y="0"/>
                    <a:pt x="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4202650" y="1267900"/>
              <a:ext cx="112200" cy="74450"/>
            </a:xfrm>
            <a:custGeom>
              <a:avLst/>
              <a:gdLst/>
              <a:ahLst/>
              <a:cxnLst/>
              <a:rect l="l" t="t" r="r" b="b"/>
              <a:pathLst>
                <a:path w="4488" h="2978" extrusionOk="0">
                  <a:moveTo>
                    <a:pt x="4412" y="1"/>
                  </a:moveTo>
                  <a:cubicBezTo>
                    <a:pt x="4265" y="1"/>
                    <a:pt x="3328" y="638"/>
                    <a:pt x="2188" y="1411"/>
                  </a:cubicBezTo>
                  <a:cubicBezTo>
                    <a:pt x="984" y="2228"/>
                    <a:pt x="1" y="2885"/>
                    <a:pt x="50" y="2969"/>
                  </a:cubicBezTo>
                  <a:cubicBezTo>
                    <a:pt x="53" y="2975"/>
                    <a:pt x="61" y="2978"/>
                    <a:pt x="73" y="2978"/>
                  </a:cubicBezTo>
                  <a:cubicBezTo>
                    <a:pt x="242" y="2978"/>
                    <a:pt x="1248" y="2465"/>
                    <a:pt x="2382" y="1700"/>
                  </a:cubicBezTo>
                  <a:cubicBezTo>
                    <a:pt x="3599" y="879"/>
                    <a:pt x="4488" y="80"/>
                    <a:pt x="4429" y="7"/>
                  </a:cubicBezTo>
                  <a:cubicBezTo>
                    <a:pt x="4426" y="3"/>
                    <a:pt x="4420" y="1"/>
                    <a:pt x="44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4309400" y="1251525"/>
              <a:ext cx="28125" cy="26050"/>
            </a:xfrm>
            <a:custGeom>
              <a:avLst/>
              <a:gdLst/>
              <a:ahLst/>
              <a:cxnLst/>
              <a:rect l="l" t="t" r="r" b="b"/>
              <a:pathLst>
                <a:path w="1125" h="1042" extrusionOk="0">
                  <a:moveTo>
                    <a:pt x="615" y="1"/>
                  </a:moveTo>
                  <a:cubicBezTo>
                    <a:pt x="424" y="1"/>
                    <a:pt x="335" y="121"/>
                    <a:pt x="363" y="144"/>
                  </a:cubicBezTo>
                  <a:cubicBezTo>
                    <a:pt x="388" y="186"/>
                    <a:pt x="525" y="150"/>
                    <a:pt x="667" y="248"/>
                  </a:cubicBezTo>
                  <a:cubicBezTo>
                    <a:pt x="737" y="292"/>
                    <a:pt x="780" y="369"/>
                    <a:pt x="780" y="453"/>
                  </a:cubicBezTo>
                  <a:cubicBezTo>
                    <a:pt x="780" y="542"/>
                    <a:pt x="724" y="649"/>
                    <a:pt x="649" y="678"/>
                  </a:cubicBezTo>
                  <a:cubicBezTo>
                    <a:pt x="622" y="691"/>
                    <a:pt x="590" y="696"/>
                    <a:pt x="557" y="696"/>
                  </a:cubicBezTo>
                  <a:cubicBezTo>
                    <a:pt x="494" y="696"/>
                    <a:pt x="427" y="674"/>
                    <a:pt x="386" y="639"/>
                  </a:cubicBezTo>
                  <a:cubicBezTo>
                    <a:pt x="327" y="590"/>
                    <a:pt x="299" y="515"/>
                    <a:pt x="311" y="439"/>
                  </a:cubicBezTo>
                  <a:cubicBezTo>
                    <a:pt x="339" y="312"/>
                    <a:pt x="490" y="306"/>
                    <a:pt x="507" y="273"/>
                  </a:cubicBezTo>
                  <a:cubicBezTo>
                    <a:pt x="520" y="255"/>
                    <a:pt x="499" y="206"/>
                    <a:pt x="414" y="183"/>
                  </a:cubicBezTo>
                  <a:cubicBezTo>
                    <a:pt x="397" y="179"/>
                    <a:pt x="378" y="177"/>
                    <a:pt x="356" y="177"/>
                  </a:cubicBezTo>
                  <a:cubicBezTo>
                    <a:pt x="274" y="177"/>
                    <a:pt x="165" y="212"/>
                    <a:pt x="89" y="332"/>
                  </a:cubicBezTo>
                  <a:cubicBezTo>
                    <a:pt x="0" y="477"/>
                    <a:pt x="9" y="699"/>
                    <a:pt x="157" y="863"/>
                  </a:cubicBezTo>
                  <a:cubicBezTo>
                    <a:pt x="265" y="979"/>
                    <a:pt x="414" y="1041"/>
                    <a:pt x="567" y="1041"/>
                  </a:cubicBezTo>
                  <a:cubicBezTo>
                    <a:pt x="642" y="1041"/>
                    <a:pt x="718" y="1026"/>
                    <a:pt x="791" y="995"/>
                  </a:cubicBezTo>
                  <a:cubicBezTo>
                    <a:pt x="1036" y="882"/>
                    <a:pt x="1124" y="624"/>
                    <a:pt x="1096" y="423"/>
                  </a:cubicBezTo>
                  <a:cubicBezTo>
                    <a:pt x="1072" y="208"/>
                    <a:pt x="902" y="57"/>
                    <a:pt x="765" y="23"/>
                  </a:cubicBezTo>
                  <a:cubicBezTo>
                    <a:pt x="710" y="7"/>
                    <a:pt x="660" y="1"/>
                    <a:pt x="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4147325" y="1220500"/>
              <a:ext cx="170300" cy="36900"/>
            </a:xfrm>
            <a:custGeom>
              <a:avLst/>
              <a:gdLst/>
              <a:ahLst/>
              <a:cxnLst/>
              <a:rect l="l" t="t" r="r" b="b"/>
              <a:pathLst>
                <a:path w="6812" h="1476" extrusionOk="0">
                  <a:moveTo>
                    <a:pt x="121" y="1"/>
                  </a:moveTo>
                  <a:cubicBezTo>
                    <a:pt x="58" y="1"/>
                    <a:pt x="23" y="7"/>
                    <a:pt x="20" y="21"/>
                  </a:cubicBezTo>
                  <a:cubicBezTo>
                    <a:pt x="1" y="116"/>
                    <a:pt x="1500" y="513"/>
                    <a:pt x="3370" y="908"/>
                  </a:cubicBezTo>
                  <a:cubicBezTo>
                    <a:pt x="4969" y="1247"/>
                    <a:pt x="6319" y="1475"/>
                    <a:pt x="6691" y="1475"/>
                  </a:cubicBezTo>
                  <a:cubicBezTo>
                    <a:pt x="6754" y="1475"/>
                    <a:pt x="6789" y="1469"/>
                    <a:pt x="6792" y="1455"/>
                  </a:cubicBezTo>
                  <a:cubicBezTo>
                    <a:pt x="6812" y="1360"/>
                    <a:pt x="5312" y="963"/>
                    <a:pt x="3442" y="568"/>
                  </a:cubicBezTo>
                  <a:cubicBezTo>
                    <a:pt x="1844" y="229"/>
                    <a:pt x="492" y="1"/>
                    <a:pt x="1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3714425" y="1460650"/>
              <a:ext cx="68950" cy="29325"/>
            </a:xfrm>
            <a:custGeom>
              <a:avLst/>
              <a:gdLst/>
              <a:ahLst/>
              <a:cxnLst/>
              <a:rect l="l" t="t" r="r" b="b"/>
              <a:pathLst>
                <a:path w="2758" h="1173" extrusionOk="0">
                  <a:moveTo>
                    <a:pt x="2649" y="1"/>
                  </a:moveTo>
                  <a:cubicBezTo>
                    <a:pt x="2460" y="1"/>
                    <a:pt x="1923" y="169"/>
                    <a:pt x="1312" y="426"/>
                  </a:cubicBezTo>
                  <a:cubicBezTo>
                    <a:pt x="570" y="738"/>
                    <a:pt x="0" y="1061"/>
                    <a:pt x="38" y="1149"/>
                  </a:cubicBezTo>
                  <a:cubicBezTo>
                    <a:pt x="44" y="1165"/>
                    <a:pt x="68" y="1172"/>
                    <a:pt x="108" y="1172"/>
                  </a:cubicBezTo>
                  <a:cubicBezTo>
                    <a:pt x="296" y="1172"/>
                    <a:pt x="834" y="1004"/>
                    <a:pt x="1446" y="747"/>
                  </a:cubicBezTo>
                  <a:cubicBezTo>
                    <a:pt x="2187" y="435"/>
                    <a:pt x="2757" y="112"/>
                    <a:pt x="2720" y="24"/>
                  </a:cubicBezTo>
                  <a:cubicBezTo>
                    <a:pt x="2713" y="8"/>
                    <a:pt x="2689" y="1"/>
                    <a:pt x="26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3634700" y="944475"/>
              <a:ext cx="347775" cy="779625"/>
            </a:xfrm>
            <a:custGeom>
              <a:avLst/>
              <a:gdLst/>
              <a:ahLst/>
              <a:cxnLst/>
              <a:rect l="l" t="t" r="r" b="b"/>
              <a:pathLst>
                <a:path w="13911" h="31185" extrusionOk="0">
                  <a:moveTo>
                    <a:pt x="13821" y="1"/>
                  </a:moveTo>
                  <a:cubicBezTo>
                    <a:pt x="13716" y="1"/>
                    <a:pt x="10578" y="6936"/>
                    <a:pt x="6796" y="15521"/>
                  </a:cubicBezTo>
                  <a:cubicBezTo>
                    <a:pt x="3003" y="24135"/>
                    <a:pt x="1" y="31145"/>
                    <a:pt x="89" y="31185"/>
                  </a:cubicBezTo>
                  <a:cubicBezTo>
                    <a:pt x="89" y="31185"/>
                    <a:pt x="90" y="31185"/>
                    <a:pt x="90" y="31185"/>
                  </a:cubicBezTo>
                  <a:cubicBezTo>
                    <a:pt x="195" y="31185"/>
                    <a:pt x="3332" y="24251"/>
                    <a:pt x="7116" y="15661"/>
                  </a:cubicBezTo>
                  <a:cubicBezTo>
                    <a:pt x="10907" y="7052"/>
                    <a:pt x="13910" y="40"/>
                    <a:pt x="13822" y="1"/>
                  </a:cubicBezTo>
                  <a:cubicBezTo>
                    <a:pt x="13822" y="1"/>
                    <a:pt x="13822" y="1"/>
                    <a:pt x="138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3965875" y="971525"/>
              <a:ext cx="365550" cy="820075"/>
            </a:xfrm>
            <a:custGeom>
              <a:avLst/>
              <a:gdLst/>
              <a:ahLst/>
              <a:cxnLst/>
              <a:rect l="l" t="t" r="r" b="b"/>
              <a:pathLst>
                <a:path w="14622" h="32803" extrusionOk="0">
                  <a:moveTo>
                    <a:pt x="14533" y="0"/>
                  </a:moveTo>
                  <a:cubicBezTo>
                    <a:pt x="14428" y="0"/>
                    <a:pt x="11132" y="7295"/>
                    <a:pt x="7153" y="16330"/>
                  </a:cubicBezTo>
                  <a:cubicBezTo>
                    <a:pt x="3162" y="25390"/>
                    <a:pt x="0" y="32763"/>
                    <a:pt x="88" y="32803"/>
                  </a:cubicBezTo>
                  <a:cubicBezTo>
                    <a:pt x="89" y="32803"/>
                    <a:pt x="89" y="32803"/>
                    <a:pt x="89" y="32803"/>
                  </a:cubicBezTo>
                  <a:cubicBezTo>
                    <a:pt x="194" y="32803"/>
                    <a:pt x="3492" y="25507"/>
                    <a:pt x="7469" y="16471"/>
                  </a:cubicBezTo>
                  <a:cubicBezTo>
                    <a:pt x="11458" y="7414"/>
                    <a:pt x="14622" y="40"/>
                    <a:pt x="14534" y="0"/>
                  </a:cubicBezTo>
                  <a:cubicBezTo>
                    <a:pt x="14533" y="0"/>
                    <a:pt x="14533" y="0"/>
                    <a:pt x="145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3612325" y="1678700"/>
              <a:ext cx="606775" cy="76475"/>
            </a:xfrm>
            <a:custGeom>
              <a:avLst/>
              <a:gdLst/>
              <a:ahLst/>
              <a:cxnLst/>
              <a:rect l="l" t="t" r="r" b="b"/>
              <a:pathLst>
                <a:path w="24271" h="3059" extrusionOk="0">
                  <a:moveTo>
                    <a:pt x="95" y="1"/>
                  </a:moveTo>
                  <a:cubicBezTo>
                    <a:pt x="41" y="1"/>
                    <a:pt x="13" y="4"/>
                    <a:pt x="12" y="11"/>
                  </a:cubicBezTo>
                  <a:cubicBezTo>
                    <a:pt x="1" y="106"/>
                    <a:pt x="5420" y="863"/>
                    <a:pt x="12115" y="1703"/>
                  </a:cubicBezTo>
                  <a:cubicBezTo>
                    <a:pt x="18343" y="2483"/>
                    <a:pt x="23485" y="3059"/>
                    <a:pt x="24179" y="3059"/>
                  </a:cubicBezTo>
                  <a:cubicBezTo>
                    <a:pt x="24231" y="3059"/>
                    <a:pt x="24258" y="3055"/>
                    <a:pt x="24259" y="3049"/>
                  </a:cubicBezTo>
                  <a:cubicBezTo>
                    <a:pt x="24271" y="2952"/>
                    <a:pt x="18854" y="2196"/>
                    <a:pt x="12158" y="1357"/>
                  </a:cubicBezTo>
                  <a:cubicBezTo>
                    <a:pt x="5934" y="576"/>
                    <a:pt x="799" y="1"/>
                    <a:pt x="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3706450" y="1470600"/>
              <a:ext cx="606375" cy="76450"/>
            </a:xfrm>
            <a:custGeom>
              <a:avLst/>
              <a:gdLst/>
              <a:ahLst/>
              <a:cxnLst/>
              <a:rect l="l" t="t" r="r" b="b"/>
              <a:pathLst>
                <a:path w="24255" h="3058" extrusionOk="0">
                  <a:moveTo>
                    <a:pt x="82" y="0"/>
                  </a:moveTo>
                  <a:cubicBezTo>
                    <a:pt x="31" y="0"/>
                    <a:pt x="5" y="3"/>
                    <a:pt x="4" y="10"/>
                  </a:cubicBezTo>
                  <a:cubicBezTo>
                    <a:pt x="1" y="34"/>
                    <a:pt x="337" y="100"/>
                    <a:pt x="948" y="198"/>
                  </a:cubicBezTo>
                  <a:lnTo>
                    <a:pt x="3540" y="576"/>
                  </a:lnTo>
                  <a:cubicBezTo>
                    <a:pt x="5729" y="884"/>
                    <a:pt x="8759" y="1282"/>
                    <a:pt x="12107" y="1702"/>
                  </a:cubicBezTo>
                  <a:cubicBezTo>
                    <a:pt x="15454" y="2122"/>
                    <a:pt x="18487" y="2481"/>
                    <a:pt x="20684" y="2724"/>
                  </a:cubicBezTo>
                  <a:lnTo>
                    <a:pt x="23289" y="2995"/>
                  </a:lnTo>
                  <a:cubicBezTo>
                    <a:pt x="23736" y="3036"/>
                    <a:pt x="24039" y="3057"/>
                    <a:pt x="24173" y="3057"/>
                  </a:cubicBezTo>
                  <a:cubicBezTo>
                    <a:pt x="24223" y="3057"/>
                    <a:pt x="24250" y="3054"/>
                    <a:pt x="24251" y="3048"/>
                  </a:cubicBezTo>
                  <a:cubicBezTo>
                    <a:pt x="24254" y="3023"/>
                    <a:pt x="23918" y="2958"/>
                    <a:pt x="23307" y="2862"/>
                  </a:cubicBezTo>
                  <a:lnTo>
                    <a:pt x="20715" y="2481"/>
                  </a:lnTo>
                  <a:cubicBezTo>
                    <a:pt x="18524" y="2174"/>
                    <a:pt x="15498" y="1775"/>
                    <a:pt x="12149" y="1356"/>
                  </a:cubicBezTo>
                  <a:cubicBezTo>
                    <a:pt x="8801" y="936"/>
                    <a:pt x="5768" y="576"/>
                    <a:pt x="3570" y="333"/>
                  </a:cubicBezTo>
                  <a:lnTo>
                    <a:pt x="964" y="62"/>
                  </a:lnTo>
                  <a:cubicBezTo>
                    <a:pt x="518" y="22"/>
                    <a:pt x="216" y="0"/>
                    <a:pt x="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3939000" y="971275"/>
              <a:ext cx="606325" cy="76450"/>
            </a:xfrm>
            <a:custGeom>
              <a:avLst/>
              <a:gdLst/>
              <a:ahLst/>
              <a:cxnLst/>
              <a:rect l="l" t="t" r="r" b="b"/>
              <a:pathLst>
                <a:path w="24253" h="3058" extrusionOk="0">
                  <a:moveTo>
                    <a:pt x="85" y="1"/>
                  </a:moveTo>
                  <a:cubicBezTo>
                    <a:pt x="32" y="1"/>
                    <a:pt x="4" y="4"/>
                    <a:pt x="4" y="10"/>
                  </a:cubicBezTo>
                  <a:cubicBezTo>
                    <a:pt x="1" y="33"/>
                    <a:pt x="337" y="99"/>
                    <a:pt x="948" y="197"/>
                  </a:cubicBezTo>
                  <a:lnTo>
                    <a:pt x="3538" y="577"/>
                  </a:lnTo>
                  <a:cubicBezTo>
                    <a:pt x="5729" y="884"/>
                    <a:pt x="8758" y="1283"/>
                    <a:pt x="12105" y="1702"/>
                  </a:cubicBezTo>
                  <a:cubicBezTo>
                    <a:pt x="15453" y="2121"/>
                    <a:pt x="18487" y="2482"/>
                    <a:pt x="20683" y="2725"/>
                  </a:cubicBezTo>
                  <a:lnTo>
                    <a:pt x="23289" y="2996"/>
                  </a:lnTo>
                  <a:cubicBezTo>
                    <a:pt x="23735" y="3036"/>
                    <a:pt x="24038" y="3058"/>
                    <a:pt x="24172" y="3058"/>
                  </a:cubicBezTo>
                  <a:cubicBezTo>
                    <a:pt x="24222" y="3058"/>
                    <a:pt x="24249" y="3055"/>
                    <a:pt x="24249" y="3048"/>
                  </a:cubicBezTo>
                  <a:cubicBezTo>
                    <a:pt x="24252" y="3024"/>
                    <a:pt x="23916" y="2959"/>
                    <a:pt x="23305" y="2861"/>
                  </a:cubicBezTo>
                  <a:lnTo>
                    <a:pt x="20714" y="2480"/>
                  </a:lnTo>
                  <a:cubicBezTo>
                    <a:pt x="18524" y="2175"/>
                    <a:pt x="15498" y="1776"/>
                    <a:pt x="12149" y="1356"/>
                  </a:cubicBezTo>
                  <a:cubicBezTo>
                    <a:pt x="8801" y="936"/>
                    <a:pt x="5768" y="575"/>
                    <a:pt x="3569" y="332"/>
                  </a:cubicBezTo>
                  <a:lnTo>
                    <a:pt x="964" y="63"/>
                  </a:lnTo>
                  <a:cubicBezTo>
                    <a:pt x="522" y="22"/>
                    <a:pt x="220" y="1"/>
                    <a:pt x="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3944150" y="955800"/>
              <a:ext cx="57350" cy="32175"/>
            </a:xfrm>
            <a:custGeom>
              <a:avLst/>
              <a:gdLst/>
              <a:ahLst/>
              <a:cxnLst/>
              <a:rect l="l" t="t" r="r" b="b"/>
              <a:pathLst>
                <a:path w="2294" h="1287" extrusionOk="0">
                  <a:moveTo>
                    <a:pt x="2195" y="0"/>
                  </a:moveTo>
                  <a:cubicBezTo>
                    <a:pt x="2040" y="0"/>
                    <a:pt x="1578" y="197"/>
                    <a:pt x="1060" y="492"/>
                  </a:cubicBezTo>
                  <a:cubicBezTo>
                    <a:pt x="454" y="837"/>
                    <a:pt x="0" y="1183"/>
                    <a:pt x="48" y="1268"/>
                  </a:cubicBezTo>
                  <a:cubicBezTo>
                    <a:pt x="55" y="1280"/>
                    <a:pt x="72" y="1286"/>
                    <a:pt x="99" y="1286"/>
                  </a:cubicBezTo>
                  <a:cubicBezTo>
                    <a:pt x="253" y="1286"/>
                    <a:pt x="715" y="1088"/>
                    <a:pt x="1233" y="794"/>
                  </a:cubicBezTo>
                  <a:cubicBezTo>
                    <a:pt x="1839" y="450"/>
                    <a:pt x="2294" y="102"/>
                    <a:pt x="2246" y="18"/>
                  </a:cubicBezTo>
                  <a:cubicBezTo>
                    <a:pt x="2239" y="6"/>
                    <a:pt x="2222" y="0"/>
                    <a:pt x="21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3615200" y="1666400"/>
              <a:ext cx="80100" cy="34375"/>
            </a:xfrm>
            <a:custGeom>
              <a:avLst/>
              <a:gdLst/>
              <a:ahLst/>
              <a:cxnLst/>
              <a:rect l="l" t="t" r="r" b="b"/>
              <a:pathLst>
                <a:path w="3204" h="1375" extrusionOk="0">
                  <a:moveTo>
                    <a:pt x="3106" y="0"/>
                  </a:moveTo>
                  <a:cubicBezTo>
                    <a:pt x="2912" y="0"/>
                    <a:pt x="2271" y="213"/>
                    <a:pt x="1532" y="527"/>
                  </a:cubicBezTo>
                  <a:cubicBezTo>
                    <a:pt x="670" y="896"/>
                    <a:pt x="0" y="1267"/>
                    <a:pt x="38" y="1355"/>
                  </a:cubicBezTo>
                  <a:cubicBezTo>
                    <a:pt x="43" y="1368"/>
                    <a:pt x="63" y="1374"/>
                    <a:pt x="97" y="1374"/>
                  </a:cubicBezTo>
                  <a:cubicBezTo>
                    <a:pt x="291" y="1374"/>
                    <a:pt x="931" y="1163"/>
                    <a:pt x="1669" y="847"/>
                  </a:cubicBezTo>
                  <a:cubicBezTo>
                    <a:pt x="2533" y="478"/>
                    <a:pt x="3203" y="109"/>
                    <a:pt x="3164" y="19"/>
                  </a:cubicBezTo>
                  <a:cubicBezTo>
                    <a:pt x="3159" y="7"/>
                    <a:pt x="3138" y="0"/>
                    <a:pt x="31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3975500" y="1707775"/>
              <a:ext cx="44375" cy="36400"/>
            </a:xfrm>
            <a:custGeom>
              <a:avLst/>
              <a:gdLst/>
              <a:ahLst/>
              <a:cxnLst/>
              <a:rect l="l" t="t" r="r" b="b"/>
              <a:pathLst>
                <a:path w="1775" h="1456" extrusionOk="0">
                  <a:moveTo>
                    <a:pt x="645" y="388"/>
                  </a:moveTo>
                  <a:lnTo>
                    <a:pt x="645" y="388"/>
                  </a:lnTo>
                  <a:cubicBezTo>
                    <a:pt x="910" y="424"/>
                    <a:pt x="1162" y="456"/>
                    <a:pt x="1391" y="480"/>
                  </a:cubicBezTo>
                  <a:lnTo>
                    <a:pt x="1391" y="480"/>
                  </a:lnTo>
                  <a:cubicBezTo>
                    <a:pt x="1284" y="980"/>
                    <a:pt x="1238" y="1364"/>
                    <a:pt x="1262" y="1415"/>
                  </a:cubicBezTo>
                  <a:cubicBezTo>
                    <a:pt x="1227" y="1373"/>
                    <a:pt x="870" y="1261"/>
                    <a:pt x="390" y="1153"/>
                  </a:cubicBezTo>
                  <a:lnTo>
                    <a:pt x="390" y="1153"/>
                  </a:lnTo>
                  <a:cubicBezTo>
                    <a:pt x="471" y="922"/>
                    <a:pt x="558" y="663"/>
                    <a:pt x="645" y="388"/>
                  </a:cubicBezTo>
                  <a:close/>
                  <a:moveTo>
                    <a:pt x="401" y="1"/>
                  </a:moveTo>
                  <a:lnTo>
                    <a:pt x="357" y="143"/>
                  </a:lnTo>
                  <a:lnTo>
                    <a:pt x="354" y="156"/>
                  </a:lnTo>
                  <a:cubicBezTo>
                    <a:pt x="233" y="543"/>
                    <a:pt x="128" y="909"/>
                    <a:pt x="46" y="1219"/>
                  </a:cubicBezTo>
                  <a:lnTo>
                    <a:pt x="1" y="1397"/>
                  </a:lnTo>
                  <a:lnTo>
                    <a:pt x="169" y="1412"/>
                  </a:lnTo>
                  <a:cubicBezTo>
                    <a:pt x="512" y="1443"/>
                    <a:pt x="786" y="1456"/>
                    <a:pt x="974" y="1456"/>
                  </a:cubicBezTo>
                  <a:cubicBezTo>
                    <a:pt x="1170" y="1456"/>
                    <a:pt x="1273" y="1441"/>
                    <a:pt x="1264" y="1419"/>
                  </a:cubicBezTo>
                  <a:lnTo>
                    <a:pt x="1264" y="1419"/>
                  </a:lnTo>
                  <a:cubicBezTo>
                    <a:pt x="1265" y="1420"/>
                    <a:pt x="1267" y="1421"/>
                    <a:pt x="1269" y="1421"/>
                  </a:cubicBezTo>
                  <a:cubicBezTo>
                    <a:pt x="1313" y="1421"/>
                    <a:pt x="1495" y="1042"/>
                    <a:pt x="1719" y="388"/>
                  </a:cubicBezTo>
                  <a:lnTo>
                    <a:pt x="1775" y="230"/>
                  </a:lnTo>
                  <a:lnTo>
                    <a:pt x="1596" y="195"/>
                  </a:lnTo>
                  <a:cubicBezTo>
                    <a:pt x="1291" y="137"/>
                    <a:pt x="932" y="76"/>
                    <a:pt x="548" y="21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4692650" y="1954625"/>
              <a:ext cx="852750" cy="507175"/>
            </a:xfrm>
            <a:custGeom>
              <a:avLst/>
              <a:gdLst/>
              <a:ahLst/>
              <a:cxnLst/>
              <a:rect l="l" t="t" r="r" b="b"/>
              <a:pathLst>
                <a:path w="34110" h="20287" extrusionOk="0">
                  <a:moveTo>
                    <a:pt x="11073" y="0"/>
                  </a:moveTo>
                  <a:lnTo>
                    <a:pt x="1" y="20286"/>
                  </a:lnTo>
                  <a:lnTo>
                    <a:pt x="1" y="20286"/>
                  </a:lnTo>
                  <a:lnTo>
                    <a:pt x="341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4727500" y="768100"/>
              <a:ext cx="221900" cy="251225"/>
            </a:xfrm>
            <a:custGeom>
              <a:avLst/>
              <a:gdLst/>
              <a:ahLst/>
              <a:cxnLst/>
              <a:rect l="l" t="t" r="r" b="b"/>
              <a:pathLst>
                <a:path w="8876" h="10049" extrusionOk="0">
                  <a:moveTo>
                    <a:pt x="3015" y="0"/>
                  </a:moveTo>
                  <a:lnTo>
                    <a:pt x="0" y="900"/>
                  </a:lnTo>
                  <a:lnTo>
                    <a:pt x="7450" y="10048"/>
                  </a:lnTo>
                  <a:lnTo>
                    <a:pt x="8876" y="7293"/>
                  </a:lnTo>
                  <a:lnTo>
                    <a:pt x="30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4789400" y="1853600"/>
              <a:ext cx="756000" cy="433150"/>
            </a:xfrm>
            <a:custGeom>
              <a:avLst/>
              <a:gdLst/>
              <a:ahLst/>
              <a:cxnLst/>
              <a:rect l="l" t="t" r="r" b="b"/>
              <a:pathLst>
                <a:path w="30240" h="17326" extrusionOk="0">
                  <a:moveTo>
                    <a:pt x="9387" y="1"/>
                  </a:moveTo>
                  <a:lnTo>
                    <a:pt x="0" y="17325"/>
                  </a:lnTo>
                  <a:lnTo>
                    <a:pt x="30240" y="4041"/>
                  </a:lnTo>
                  <a:lnTo>
                    <a:pt x="30240" y="442"/>
                  </a:lnTo>
                  <a:lnTo>
                    <a:pt x="93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3194325" y="3742700"/>
              <a:ext cx="91700" cy="1639575"/>
            </a:xfrm>
            <a:custGeom>
              <a:avLst/>
              <a:gdLst/>
              <a:ahLst/>
              <a:cxnLst/>
              <a:rect l="l" t="t" r="r" b="b"/>
              <a:pathLst>
                <a:path w="3668" h="65583" extrusionOk="0">
                  <a:moveTo>
                    <a:pt x="0" y="1"/>
                  </a:moveTo>
                  <a:lnTo>
                    <a:pt x="0" y="65582"/>
                  </a:lnTo>
                  <a:lnTo>
                    <a:pt x="3667" y="65582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2592725" y="3356375"/>
              <a:ext cx="1379050" cy="475550"/>
            </a:xfrm>
            <a:custGeom>
              <a:avLst/>
              <a:gdLst/>
              <a:ahLst/>
              <a:cxnLst/>
              <a:rect l="l" t="t" r="r" b="b"/>
              <a:pathLst>
                <a:path w="55162" h="19022" extrusionOk="0">
                  <a:moveTo>
                    <a:pt x="7762" y="1"/>
                  </a:moveTo>
                  <a:cubicBezTo>
                    <a:pt x="4231" y="1"/>
                    <a:pt x="1638" y="600"/>
                    <a:pt x="997" y="2551"/>
                  </a:cubicBezTo>
                  <a:cubicBezTo>
                    <a:pt x="1" y="5580"/>
                    <a:pt x="700" y="8762"/>
                    <a:pt x="700" y="10275"/>
                  </a:cubicBezTo>
                  <a:cubicBezTo>
                    <a:pt x="700" y="15104"/>
                    <a:pt x="12804" y="19021"/>
                    <a:pt x="27733" y="19021"/>
                  </a:cubicBezTo>
                  <a:cubicBezTo>
                    <a:pt x="42662" y="19021"/>
                    <a:pt x="54765" y="15104"/>
                    <a:pt x="54765" y="10275"/>
                  </a:cubicBezTo>
                  <a:cubicBezTo>
                    <a:pt x="54765" y="9006"/>
                    <a:pt x="55161" y="6592"/>
                    <a:pt x="54376" y="4398"/>
                  </a:cubicBezTo>
                  <a:cubicBezTo>
                    <a:pt x="53415" y="1718"/>
                    <a:pt x="48831" y="1111"/>
                    <a:pt x="43074" y="1111"/>
                  </a:cubicBezTo>
                  <a:cubicBezTo>
                    <a:pt x="38301" y="1111"/>
                    <a:pt x="32722" y="1528"/>
                    <a:pt x="27733" y="1528"/>
                  </a:cubicBezTo>
                  <a:cubicBezTo>
                    <a:pt x="21429" y="1528"/>
                    <a:pt x="13399" y="1"/>
                    <a:pt x="77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2610200" y="3233900"/>
              <a:ext cx="1351650" cy="437350"/>
            </a:xfrm>
            <a:custGeom>
              <a:avLst/>
              <a:gdLst/>
              <a:ahLst/>
              <a:cxnLst/>
              <a:rect l="l" t="t" r="r" b="b"/>
              <a:pathLst>
                <a:path w="54066" h="17494" extrusionOk="0">
                  <a:moveTo>
                    <a:pt x="27032" y="0"/>
                  </a:moveTo>
                  <a:cubicBezTo>
                    <a:pt x="19864" y="0"/>
                    <a:pt x="12987" y="923"/>
                    <a:pt x="7917" y="2563"/>
                  </a:cubicBezTo>
                  <a:cubicBezTo>
                    <a:pt x="2849" y="4203"/>
                    <a:pt x="1" y="6427"/>
                    <a:pt x="1" y="8747"/>
                  </a:cubicBezTo>
                  <a:cubicBezTo>
                    <a:pt x="1" y="11066"/>
                    <a:pt x="2849" y="13290"/>
                    <a:pt x="7917" y="14930"/>
                  </a:cubicBezTo>
                  <a:cubicBezTo>
                    <a:pt x="12987" y="16572"/>
                    <a:pt x="19864" y="17493"/>
                    <a:pt x="27032" y="17493"/>
                  </a:cubicBezTo>
                  <a:cubicBezTo>
                    <a:pt x="34203" y="17493"/>
                    <a:pt x="41079" y="16572"/>
                    <a:pt x="46147" y="14930"/>
                  </a:cubicBezTo>
                  <a:cubicBezTo>
                    <a:pt x="51217" y="13290"/>
                    <a:pt x="54066" y="11066"/>
                    <a:pt x="54066" y="8747"/>
                  </a:cubicBezTo>
                  <a:cubicBezTo>
                    <a:pt x="54066" y="6427"/>
                    <a:pt x="51217" y="4203"/>
                    <a:pt x="46147" y="2563"/>
                  </a:cubicBezTo>
                  <a:cubicBezTo>
                    <a:pt x="41079" y="923"/>
                    <a:pt x="34203" y="0"/>
                    <a:pt x="270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3284275" y="4557425"/>
              <a:ext cx="535675" cy="679350"/>
            </a:xfrm>
            <a:custGeom>
              <a:avLst/>
              <a:gdLst/>
              <a:ahLst/>
              <a:cxnLst/>
              <a:rect l="l" t="t" r="r" b="b"/>
              <a:pathLst>
                <a:path w="21427" h="27174" extrusionOk="0">
                  <a:moveTo>
                    <a:pt x="461" y="1"/>
                  </a:moveTo>
                  <a:cubicBezTo>
                    <a:pt x="164" y="1"/>
                    <a:pt x="1" y="12"/>
                    <a:pt x="1" y="12"/>
                  </a:cubicBezTo>
                  <a:lnTo>
                    <a:pt x="1" y="526"/>
                  </a:lnTo>
                  <a:lnTo>
                    <a:pt x="1" y="3061"/>
                  </a:lnTo>
                  <a:cubicBezTo>
                    <a:pt x="19782" y="3734"/>
                    <a:pt x="18111" y="27174"/>
                    <a:pt x="18111" y="27174"/>
                  </a:cubicBezTo>
                  <a:lnTo>
                    <a:pt x="21427" y="27174"/>
                  </a:lnTo>
                  <a:cubicBezTo>
                    <a:pt x="20573" y="1160"/>
                    <a:pt x="3499" y="1"/>
                    <a:pt x="4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2687550" y="4557425"/>
              <a:ext cx="535675" cy="679350"/>
            </a:xfrm>
            <a:custGeom>
              <a:avLst/>
              <a:gdLst/>
              <a:ahLst/>
              <a:cxnLst/>
              <a:rect l="l" t="t" r="r" b="b"/>
              <a:pathLst>
                <a:path w="21427" h="27174" extrusionOk="0">
                  <a:moveTo>
                    <a:pt x="20966" y="1"/>
                  </a:moveTo>
                  <a:cubicBezTo>
                    <a:pt x="17927" y="1"/>
                    <a:pt x="854" y="1160"/>
                    <a:pt x="0" y="27174"/>
                  </a:cubicBezTo>
                  <a:lnTo>
                    <a:pt x="3316" y="27174"/>
                  </a:lnTo>
                  <a:cubicBezTo>
                    <a:pt x="3316" y="27174"/>
                    <a:pt x="1645" y="3734"/>
                    <a:pt x="21426" y="3061"/>
                  </a:cubicBezTo>
                  <a:lnTo>
                    <a:pt x="21426" y="526"/>
                  </a:lnTo>
                  <a:lnTo>
                    <a:pt x="21426" y="12"/>
                  </a:lnTo>
                  <a:cubicBezTo>
                    <a:pt x="21426" y="12"/>
                    <a:pt x="21263" y="1"/>
                    <a:pt x="209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3625400" y="904525"/>
              <a:ext cx="813100" cy="197800"/>
            </a:xfrm>
            <a:custGeom>
              <a:avLst/>
              <a:gdLst/>
              <a:ahLst/>
              <a:cxnLst/>
              <a:rect l="l" t="t" r="r" b="b"/>
              <a:pathLst>
                <a:path w="32524" h="7912" extrusionOk="0">
                  <a:moveTo>
                    <a:pt x="32038" y="0"/>
                  </a:moveTo>
                  <a:lnTo>
                    <a:pt x="1" y="4208"/>
                  </a:lnTo>
                  <a:lnTo>
                    <a:pt x="487" y="7912"/>
                  </a:lnTo>
                  <a:lnTo>
                    <a:pt x="32523" y="3704"/>
                  </a:lnTo>
                  <a:lnTo>
                    <a:pt x="320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3535025" y="4223850"/>
              <a:ext cx="559775" cy="484125"/>
            </a:xfrm>
            <a:custGeom>
              <a:avLst/>
              <a:gdLst/>
              <a:ahLst/>
              <a:cxnLst/>
              <a:rect l="l" t="t" r="r" b="b"/>
              <a:pathLst>
                <a:path w="22391" h="19365" extrusionOk="0">
                  <a:moveTo>
                    <a:pt x="4666" y="1"/>
                  </a:moveTo>
                  <a:lnTo>
                    <a:pt x="1" y="9493"/>
                  </a:lnTo>
                  <a:lnTo>
                    <a:pt x="733" y="9908"/>
                  </a:lnTo>
                  <a:cubicBezTo>
                    <a:pt x="4003" y="11729"/>
                    <a:pt x="17487" y="18932"/>
                    <a:pt x="20065" y="19344"/>
                  </a:cubicBezTo>
                  <a:cubicBezTo>
                    <a:pt x="20152" y="19358"/>
                    <a:pt x="20228" y="19365"/>
                    <a:pt x="20293" y="19365"/>
                  </a:cubicBezTo>
                  <a:cubicBezTo>
                    <a:pt x="22391" y="19365"/>
                    <a:pt x="13724" y="12443"/>
                    <a:pt x="13724" y="12443"/>
                  </a:cubicBezTo>
                  <a:lnTo>
                    <a:pt x="16844" y="5921"/>
                  </a:lnTo>
                  <a:lnTo>
                    <a:pt x="46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3537475" y="4371900"/>
              <a:ext cx="117150" cy="140575"/>
            </a:xfrm>
            <a:custGeom>
              <a:avLst/>
              <a:gdLst/>
              <a:ahLst/>
              <a:cxnLst/>
              <a:rect l="l" t="t" r="r" b="b"/>
              <a:pathLst>
                <a:path w="4686" h="5623" extrusionOk="0">
                  <a:moveTo>
                    <a:pt x="1657" y="1"/>
                  </a:moveTo>
                  <a:lnTo>
                    <a:pt x="1" y="3403"/>
                  </a:lnTo>
                  <a:lnTo>
                    <a:pt x="4365" y="5623"/>
                  </a:lnTo>
                  <a:cubicBezTo>
                    <a:pt x="4685" y="4507"/>
                    <a:pt x="4581" y="3313"/>
                    <a:pt x="4074" y="2271"/>
                  </a:cubicBezTo>
                  <a:cubicBezTo>
                    <a:pt x="3567" y="1241"/>
                    <a:pt x="2727" y="419"/>
                    <a:pt x="16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3535025" y="4454600"/>
              <a:ext cx="531450" cy="254800"/>
            </a:xfrm>
            <a:custGeom>
              <a:avLst/>
              <a:gdLst/>
              <a:ahLst/>
              <a:cxnLst/>
              <a:rect l="l" t="t" r="r" b="b"/>
              <a:pathLst>
                <a:path w="21258" h="10192" extrusionOk="0">
                  <a:moveTo>
                    <a:pt x="153" y="0"/>
                  </a:moveTo>
                  <a:lnTo>
                    <a:pt x="1" y="263"/>
                  </a:lnTo>
                  <a:cubicBezTo>
                    <a:pt x="5713" y="3692"/>
                    <a:pt x="19028" y="10191"/>
                    <a:pt x="20426" y="10191"/>
                  </a:cubicBezTo>
                  <a:cubicBezTo>
                    <a:pt x="20464" y="10191"/>
                    <a:pt x="20494" y="10186"/>
                    <a:pt x="20514" y="10176"/>
                  </a:cubicBezTo>
                  <a:cubicBezTo>
                    <a:pt x="21257" y="9799"/>
                    <a:pt x="18139" y="6989"/>
                    <a:pt x="18139" y="6989"/>
                  </a:cubicBezTo>
                  <a:cubicBezTo>
                    <a:pt x="18064" y="6957"/>
                    <a:pt x="17984" y="6942"/>
                    <a:pt x="17903" y="6942"/>
                  </a:cubicBezTo>
                  <a:cubicBezTo>
                    <a:pt x="17196" y="6942"/>
                    <a:pt x="16300" y="8033"/>
                    <a:pt x="16300" y="8033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3534100" y="4452100"/>
              <a:ext cx="516450" cy="251900"/>
            </a:xfrm>
            <a:custGeom>
              <a:avLst/>
              <a:gdLst/>
              <a:ahLst/>
              <a:cxnLst/>
              <a:rect l="l" t="t" r="r" b="b"/>
              <a:pathLst>
                <a:path w="20658" h="10076" extrusionOk="0">
                  <a:moveTo>
                    <a:pt x="5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6"/>
                    <a:pt x="69" y="48"/>
                    <a:pt x="201" y="125"/>
                  </a:cubicBezTo>
                  <a:lnTo>
                    <a:pt x="784" y="453"/>
                  </a:lnTo>
                  <a:lnTo>
                    <a:pt x="2952" y="1628"/>
                  </a:lnTo>
                  <a:cubicBezTo>
                    <a:pt x="4788" y="2604"/>
                    <a:pt x="7342" y="3921"/>
                    <a:pt x="10196" y="5312"/>
                  </a:cubicBezTo>
                  <a:cubicBezTo>
                    <a:pt x="13047" y="6704"/>
                    <a:pt x="15659" y="7908"/>
                    <a:pt x="17559" y="8752"/>
                  </a:cubicBezTo>
                  <a:lnTo>
                    <a:pt x="19816" y="9739"/>
                  </a:lnTo>
                  <a:lnTo>
                    <a:pt x="20435" y="9995"/>
                  </a:lnTo>
                  <a:cubicBezTo>
                    <a:pt x="20566" y="10048"/>
                    <a:pt x="20641" y="10076"/>
                    <a:pt x="20652" y="10076"/>
                  </a:cubicBezTo>
                  <a:cubicBezTo>
                    <a:pt x="20653" y="10076"/>
                    <a:pt x="20654" y="10076"/>
                    <a:pt x="20654" y="10075"/>
                  </a:cubicBezTo>
                  <a:cubicBezTo>
                    <a:pt x="20657" y="10070"/>
                    <a:pt x="20585" y="10033"/>
                    <a:pt x="20448" y="9966"/>
                  </a:cubicBezTo>
                  <a:lnTo>
                    <a:pt x="19842" y="9680"/>
                  </a:lnTo>
                  <a:lnTo>
                    <a:pt x="17606" y="8646"/>
                  </a:lnTo>
                  <a:cubicBezTo>
                    <a:pt x="15720" y="7774"/>
                    <a:pt x="13118" y="6555"/>
                    <a:pt x="10266" y="5164"/>
                  </a:cubicBezTo>
                  <a:cubicBezTo>
                    <a:pt x="7414" y="3774"/>
                    <a:pt x="4855" y="2474"/>
                    <a:pt x="3004" y="1525"/>
                  </a:cubicBezTo>
                  <a:lnTo>
                    <a:pt x="815" y="399"/>
                  </a:lnTo>
                  <a:lnTo>
                    <a:pt x="216" y="96"/>
                  </a:lnTo>
                  <a:cubicBezTo>
                    <a:pt x="88" y="33"/>
                    <a:pt x="15" y="0"/>
                    <a:pt x="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3939075" y="4626225"/>
              <a:ext cx="53600" cy="33950"/>
            </a:xfrm>
            <a:custGeom>
              <a:avLst/>
              <a:gdLst/>
              <a:ahLst/>
              <a:cxnLst/>
              <a:rect l="l" t="t" r="r" b="b"/>
              <a:pathLst>
                <a:path w="2144" h="1358" extrusionOk="0">
                  <a:moveTo>
                    <a:pt x="2010" y="0"/>
                  </a:moveTo>
                  <a:cubicBezTo>
                    <a:pt x="1795" y="0"/>
                    <a:pt x="1337" y="69"/>
                    <a:pt x="881" y="363"/>
                  </a:cubicBezTo>
                  <a:cubicBezTo>
                    <a:pt x="246" y="761"/>
                    <a:pt x="1" y="1348"/>
                    <a:pt x="42" y="1356"/>
                  </a:cubicBezTo>
                  <a:cubicBezTo>
                    <a:pt x="43" y="1357"/>
                    <a:pt x="44" y="1357"/>
                    <a:pt x="45" y="1357"/>
                  </a:cubicBezTo>
                  <a:cubicBezTo>
                    <a:pt x="100" y="1357"/>
                    <a:pt x="392" y="863"/>
                    <a:pt x="969" y="502"/>
                  </a:cubicBezTo>
                  <a:cubicBezTo>
                    <a:pt x="1557" y="120"/>
                    <a:pt x="2144" y="71"/>
                    <a:pt x="2137" y="22"/>
                  </a:cubicBezTo>
                  <a:cubicBezTo>
                    <a:pt x="2139" y="10"/>
                    <a:pt x="2093" y="0"/>
                    <a:pt x="20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3871900" y="4553175"/>
              <a:ext cx="29650" cy="17875"/>
            </a:xfrm>
            <a:custGeom>
              <a:avLst/>
              <a:gdLst/>
              <a:ahLst/>
              <a:cxnLst/>
              <a:rect l="l" t="t" r="r" b="b"/>
              <a:pathLst>
                <a:path w="1186" h="715" extrusionOk="0">
                  <a:moveTo>
                    <a:pt x="1142" y="0"/>
                  </a:moveTo>
                  <a:cubicBezTo>
                    <a:pt x="1072" y="0"/>
                    <a:pt x="826" y="118"/>
                    <a:pt x="550" y="288"/>
                  </a:cubicBezTo>
                  <a:cubicBezTo>
                    <a:pt x="236" y="481"/>
                    <a:pt x="1" y="668"/>
                    <a:pt x="24" y="708"/>
                  </a:cubicBezTo>
                  <a:cubicBezTo>
                    <a:pt x="27" y="712"/>
                    <a:pt x="34" y="715"/>
                    <a:pt x="44" y="715"/>
                  </a:cubicBezTo>
                  <a:cubicBezTo>
                    <a:pt x="116" y="715"/>
                    <a:pt x="360" y="597"/>
                    <a:pt x="636" y="428"/>
                  </a:cubicBezTo>
                  <a:cubicBezTo>
                    <a:pt x="950" y="234"/>
                    <a:pt x="1185" y="46"/>
                    <a:pt x="1161" y="7"/>
                  </a:cubicBezTo>
                  <a:cubicBezTo>
                    <a:pt x="1158" y="2"/>
                    <a:pt x="1152" y="0"/>
                    <a:pt x="11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3853900" y="4537500"/>
              <a:ext cx="27925" cy="8775"/>
            </a:xfrm>
            <a:custGeom>
              <a:avLst/>
              <a:gdLst/>
              <a:ahLst/>
              <a:cxnLst/>
              <a:rect l="l" t="t" r="r" b="b"/>
              <a:pathLst>
                <a:path w="1117" h="351" extrusionOk="0">
                  <a:moveTo>
                    <a:pt x="1035" y="0"/>
                  </a:moveTo>
                  <a:cubicBezTo>
                    <a:pt x="937" y="0"/>
                    <a:pt x="748" y="36"/>
                    <a:pt x="536" y="96"/>
                  </a:cubicBezTo>
                  <a:cubicBezTo>
                    <a:pt x="234" y="183"/>
                    <a:pt x="1" y="289"/>
                    <a:pt x="12" y="332"/>
                  </a:cubicBezTo>
                  <a:cubicBezTo>
                    <a:pt x="16" y="345"/>
                    <a:pt x="41" y="351"/>
                    <a:pt x="82" y="351"/>
                  </a:cubicBezTo>
                  <a:cubicBezTo>
                    <a:pt x="180" y="351"/>
                    <a:pt x="369" y="316"/>
                    <a:pt x="580" y="255"/>
                  </a:cubicBezTo>
                  <a:cubicBezTo>
                    <a:pt x="883" y="168"/>
                    <a:pt x="1116" y="64"/>
                    <a:pt x="1105" y="20"/>
                  </a:cubicBezTo>
                  <a:cubicBezTo>
                    <a:pt x="1101" y="7"/>
                    <a:pt x="1076" y="0"/>
                    <a:pt x="10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3852100" y="4509275"/>
              <a:ext cx="32650" cy="16275"/>
            </a:xfrm>
            <a:custGeom>
              <a:avLst/>
              <a:gdLst/>
              <a:ahLst/>
              <a:cxnLst/>
              <a:rect l="l" t="t" r="r" b="b"/>
              <a:pathLst>
                <a:path w="1306" h="651" extrusionOk="0">
                  <a:moveTo>
                    <a:pt x="45" y="0"/>
                  </a:moveTo>
                  <a:cubicBezTo>
                    <a:pt x="32" y="0"/>
                    <a:pt x="23" y="3"/>
                    <a:pt x="20" y="9"/>
                  </a:cubicBezTo>
                  <a:cubicBezTo>
                    <a:pt x="1" y="49"/>
                    <a:pt x="267" y="224"/>
                    <a:pt x="617" y="399"/>
                  </a:cubicBezTo>
                  <a:cubicBezTo>
                    <a:pt x="917" y="549"/>
                    <a:pt x="1179" y="651"/>
                    <a:pt x="1261" y="651"/>
                  </a:cubicBezTo>
                  <a:cubicBezTo>
                    <a:pt x="1275" y="651"/>
                    <a:pt x="1283" y="648"/>
                    <a:pt x="1286" y="642"/>
                  </a:cubicBezTo>
                  <a:cubicBezTo>
                    <a:pt x="1306" y="602"/>
                    <a:pt x="1040" y="427"/>
                    <a:pt x="690" y="252"/>
                  </a:cubicBezTo>
                  <a:cubicBezTo>
                    <a:pt x="390" y="102"/>
                    <a:pt x="127" y="0"/>
                    <a:pt x="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3856350" y="4486550"/>
              <a:ext cx="35850" cy="20625"/>
            </a:xfrm>
            <a:custGeom>
              <a:avLst/>
              <a:gdLst/>
              <a:ahLst/>
              <a:cxnLst/>
              <a:rect l="l" t="t" r="r" b="b"/>
              <a:pathLst>
                <a:path w="1434" h="825" extrusionOk="0">
                  <a:moveTo>
                    <a:pt x="43" y="1"/>
                  </a:moveTo>
                  <a:cubicBezTo>
                    <a:pt x="38" y="1"/>
                    <a:pt x="34" y="2"/>
                    <a:pt x="32" y="5"/>
                  </a:cubicBezTo>
                  <a:cubicBezTo>
                    <a:pt x="1" y="34"/>
                    <a:pt x="242" y="325"/>
                    <a:pt x="639" y="555"/>
                  </a:cubicBezTo>
                  <a:cubicBezTo>
                    <a:pt x="965" y="744"/>
                    <a:pt x="1273" y="825"/>
                    <a:pt x="1380" y="825"/>
                  </a:cubicBezTo>
                  <a:cubicBezTo>
                    <a:pt x="1404" y="825"/>
                    <a:pt x="1418" y="821"/>
                    <a:pt x="1420" y="813"/>
                  </a:cubicBezTo>
                  <a:cubicBezTo>
                    <a:pt x="1433" y="769"/>
                    <a:pt x="1100" y="635"/>
                    <a:pt x="723" y="413"/>
                  </a:cubicBezTo>
                  <a:cubicBezTo>
                    <a:pt x="373" y="207"/>
                    <a:pt x="105" y="1"/>
                    <a:pt x="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3895675" y="4536850"/>
              <a:ext cx="67150" cy="28475"/>
            </a:xfrm>
            <a:custGeom>
              <a:avLst/>
              <a:gdLst/>
              <a:ahLst/>
              <a:cxnLst/>
              <a:rect l="l" t="t" r="r" b="b"/>
              <a:pathLst>
                <a:path w="2686" h="1139" extrusionOk="0">
                  <a:moveTo>
                    <a:pt x="1323" y="144"/>
                  </a:moveTo>
                  <a:cubicBezTo>
                    <a:pt x="1409" y="144"/>
                    <a:pt x="1494" y="151"/>
                    <a:pt x="1578" y="165"/>
                  </a:cubicBezTo>
                  <a:cubicBezTo>
                    <a:pt x="1895" y="217"/>
                    <a:pt x="2299" y="387"/>
                    <a:pt x="2480" y="683"/>
                  </a:cubicBezTo>
                  <a:cubicBezTo>
                    <a:pt x="2560" y="835"/>
                    <a:pt x="2439" y="957"/>
                    <a:pt x="2263" y="973"/>
                  </a:cubicBezTo>
                  <a:cubicBezTo>
                    <a:pt x="2224" y="978"/>
                    <a:pt x="2185" y="980"/>
                    <a:pt x="2144" y="980"/>
                  </a:cubicBezTo>
                  <a:cubicBezTo>
                    <a:pt x="2007" y="980"/>
                    <a:pt x="1863" y="958"/>
                    <a:pt x="1732" y="946"/>
                  </a:cubicBezTo>
                  <a:cubicBezTo>
                    <a:pt x="1425" y="910"/>
                    <a:pt x="1121" y="848"/>
                    <a:pt x="824" y="764"/>
                  </a:cubicBezTo>
                  <a:cubicBezTo>
                    <a:pt x="572" y="693"/>
                    <a:pt x="372" y="621"/>
                    <a:pt x="232" y="570"/>
                  </a:cubicBezTo>
                  <a:lnTo>
                    <a:pt x="232" y="570"/>
                  </a:lnTo>
                  <a:cubicBezTo>
                    <a:pt x="339" y="477"/>
                    <a:pt x="491" y="367"/>
                    <a:pt x="700" y="274"/>
                  </a:cubicBezTo>
                  <a:cubicBezTo>
                    <a:pt x="897" y="188"/>
                    <a:pt x="1110" y="144"/>
                    <a:pt x="1323" y="144"/>
                  </a:cubicBezTo>
                  <a:close/>
                  <a:moveTo>
                    <a:pt x="1379" y="0"/>
                  </a:moveTo>
                  <a:cubicBezTo>
                    <a:pt x="1095" y="0"/>
                    <a:pt x="834" y="69"/>
                    <a:pt x="649" y="168"/>
                  </a:cubicBezTo>
                  <a:cubicBezTo>
                    <a:pt x="464" y="260"/>
                    <a:pt x="296" y="387"/>
                    <a:pt x="159" y="543"/>
                  </a:cubicBezTo>
                  <a:lnTo>
                    <a:pt x="159" y="543"/>
                  </a:lnTo>
                  <a:cubicBezTo>
                    <a:pt x="79" y="514"/>
                    <a:pt x="28" y="496"/>
                    <a:pt x="11" y="496"/>
                  </a:cubicBezTo>
                  <a:cubicBezTo>
                    <a:pt x="7" y="496"/>
                    <a:pt x="5" y="497"/>
                    <a:pt x="4" y="498"/>
                  </a:cubicBezTo>
                  <a:cubicBezTo>
                    <a:pt x="1" y="505"/>
                    <a:pt x="42" y="537"/>
                    <a:pt x="125" y="585"/>
                  </a:cubicBezTo>
                  <a:lnTo>
                    <a:pt x="125" y="585"/>
                  </a:lnTo>
                  <a:cubicBezTo>
                    <a:pt x="40" y="694"/>
                    <a:pt x="9" y="763"/>
                    <a:pt x="17" y="768"/>
                  </a:cubicBezTo>
                  <a:cubicBezTo>
                    <a:pt x="18" y="769"/>
                    <a:pt x="19" y="769"/>
                    <a:pt x="20" y="769"/>
                  </a:cubicBezTo>
                  <a:cubicBezTo>
                    <a:pt x="36" y="769"/>
                    <a:pt x="85" y="705"/>
                    <a:pt x="181" y="616"/>
                  </a:cubicBezTo>
                  <a:lnTo>
                    <a:pt x="181" y="616"/>
                  </a:lnTo>
                  <a:cubicBezTo>
                    <a:pt x="314" y="687"/>
                    <a:pt x="520" y="782"/>
                    <a:pt x="789" y="875"/>
                  </a:cubicBezTo>
                  <a:cubicBezTo>
                    <a:pt x="1088" y="977"/>
                    <a:pt x="1397" y="1052"/>
                    <a:pt x="1711" y="1096"/>
                  </a:cubicBezTo>
                  <a:cubicBezTo>
                    <a:pt x="1852" y="1113"/>
                    <a:pt x="1992" y="1138"/>
                    <a:pt x="2149" y="1138"/>
                  </a:cubicBezTo>
                  <a:cubicBezTo>
                    <a:pt x="2192" y="1138"/>
                    <a:pt x="2236" y="1136"/>
                    <a:pt x="2282" y="1132"/>
                  </a:cubicBezTo>
                  <a:cubicBezTo>
                    <a:pt x="2385" y="1119"/>
                    <a:pt x="2508" y="1088"/>
                    <a:pt x="2594" y="983"/>
                  </a:cubicBezTo>
                  <a:cubicBezTo>
                    <a:pt x="2682" y="880"/>
                    <a:pt x="2686" y="720"/>
                    <a:pt x="2629" y="612"/>
                  </a:cubicBezTo>
                  <a:cubicBezTo>
                    <a:pt x="2291" y="159"/>
                    <a:pt x="1809" y="0"/>
                    <a:pt x="13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3887675" y="4505100"/>
              <a:ext cx="24025" cy="47675"/>
            </a:xfrm>
            <a:custGeom>
              <a:avLst/>
              <a:gdLst/>
              <a:ahLst/>
              <a:cxnLst/>
              <a:rect l="l" t="t" r="r" b="b"/>
              <a:pathLst>
                <a:path w="961" h="1907" extrusionOk="0">
                  <a:moveTo>
                    <a:pt x="380" y="1"/>
                  </a:moveTo>
                  <a:cubicBezTo>
                    <a:pt x="222" y="1"/>
                    <a:pt x="83" y="136"/>
                    <a:pt x="53" y="259"/>
                  </a:cubicBezTo>
                  <a:cubicBezTo>
                    <a:pt x="0" y="403"/>
                    <a:pt x="5" y="551"/>
                    <a:pt x="15" y="674"/>
                  </a:cubicBezTo>
                  <a:cubicBezTo>
                    <a:pt x="35" y="896"/>
                    <a:pt x="80" y="1116"/>
                    <a:pt x="154" y="1327"/>
                  </a:cubicBezTo>
                  <a:cubicBezTo>
                    <a:pt x="279" y="1676"/>
                    <a:pt x="423" y="1862"/>
                    <a:pt x="446" y="1862"/>
                  </a:cubicBezTo>
                  <a:cubicBezTo>
                    <a:pt x="447" y="1862"/>
                    <a:pt x="447" y="1862"/>
                    <a:pt x="448" y="1861"/>
                  </a:cubicBezTo>
                  <a:cubicBezTo>
                    <a:pt x="471" y="1848"/>
                    <a:pt x="361" y="1646"/>
                    <a:pt x="265" y="1293"/>
                  </a:cubicBezTo>
                  <a:cubicBezTo>
                    <a:pt x="211" y="1087"/>
                    <a:pt x="177" y="876"/>
                    <a:pt x="167" y="664"/>
                  </a:cubicBezTo>
                  <a:cubicBezTo>
                    <a:pt x="142" y="463"/>
                    <a:pt x="200" y="167"/>
                    <a:pt x="376" y="167"/>
                  </a:cubicBezTo>
                  <a:cubicBezTo>
                    <a:pt x="391" y="167"/>
                    <a:pt x="408" y="169"/>
                    <a:pt x="425" y="174"/>
                  </a:cubicBezTo>
                  <a:cubicBezTo>
                    <a:pt x="629" y="251"/>
                    <a:pt x="734" y="542"/>
                    <a:pt x="778" y="757"/>
                  </a:cubicBezTo>
                  <a:cubicBezTo>
                    <a:pt x="814" y="961"/>
                    <a:pt x="806" y="1172"/>
                    <a:pt x="752" y="1373"/>
                  </a:cubicBezTo>
                  <a:cubicBezTo>
                    <a:pt x="655" y="1721"/>
                    <a:pt x="484" y="1887"/>
                    <a:pt x="508" y="1905"/>
                  </a:cubicBezTo>
                  <a:cubicBezTo>
                    <a:pt x="509" y="1906"/>
                    <a:pt x="509" y="1906"/>
                    <a:pt x="511" y="1906"/>
                  </a:cubicBezTo>
                  <a:cubicBezTo>
                    <a:pt x="534" y="1906"/>
                    <a:pt x="733" y="1759"/>
                    <a:pt x="863" y="1407"/>
                  </a:cubicBezTo>
                  <a:cubicBezTo>
                    <a:pt x="938" y="1190"/>
                    <a:pt x="961" y="958"/>
                    <a:pt x="927" y="731"/>
                  </a:cubicBezTo>
                  <a:cubicBezTo>
                    <a:pt x="874" y="491"/>
                    <a:pt x="812" y="164"/>
                    <a:pt x="469" y="16"/>
                  </a:cubicBezTo>
                  <a:cubicBezTo>
                    <a:pt x="439" y="5"/>
                    <a:pt x="409" y="1"/>
                    <a:pt x="3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3580650" y="4371775"/>
              <a:ext cx="76625" cy="138750"/>
            </a:xfrm>
            <a:custGeom>
              <a:avLst/>
              <a:gdLst/>
              <a:ahLst/>
              <a:cxnLst/>
              <a:rect l="l" t="t" r="r" b="b"/>
              <a:pathLst>
                <a:path w="3065" h="5550" extrusionOk="0">
                  <a:moveTo>
                    <a:pt x="20" y="1"/>
                  </a:moveTo>
                  <a:cubicBezTo>
                    <a:pt x="15" y="1"/>
                    <a:pt x="12" y="1"/>
                    <a:pt x="12" y="3"/>
                  </a:cubicBezTo>
                  <a:cubicBezTo>
                    <a:pt x="0" y="32"/>
                    <a:pt x="376" y="140"/>
                    <a:pt x="895" y="473"/>
                  </a:cubicBezTo>
                  <a:cubicBezTo>
                    <a:pt x="1410" y="800"/>
                    <a:pt x="2060" y="1391"/>
                    <a:pt x="2463" y="2237"/>
                  </a:cubicBezTo>
                  <a:cubicBezTo>
                    <a:pt x="2867" y="3083"/>
                    <a:pt x="2918" y="3962"/>
                    <a:pt x="2846" y="4568"/>
                  </a:cubicBezTo>
                  <a:cubicBezTo>
                    <a:pt x="2777" y="5180"/>
                    <a:pt x="2625" y="5540"/>
                    <a:pt x="2655" y="5549"/>
                  </a:cubicBezTo>
                  <a:cubicBezTo>
                    <a:pt x="2655" y="5550"/>
                    <a:pt x="2655" y="5550"/>
                    <a:pt x="2655" y="5550"/>
                  </a:cubicBezTo>
                  <a:cubicBezTo>
                    <a:pt x="2664" y="5550"/>
                    <a:pt x="2711" y="5465"/>
                    <a:pt x="2774" y="5304"/>
                  </a:cubicBezTo>
                  <a:cubicBezTo>
                    <a:pt x="2862" y="5071"/>
                    <a:pt x="2924" y="4829"/>
                    <a:pt x="2962" y="4583"/>
                  </a:cubicBezTo>
                  <a:cubicBezTo>
                    <a:pt x="3065" y="3965"/>
                    <a:pt x="3032" y="3051"/>
                    <a:pt x="2612" y="2167"/>
                  </a:cubicBezTo>
                  <a:cubicBezTo>
                    <a:pt x="2192" y="1285"/>
                    <a:pt x="1500" y="684"/>
                    <a:pt x="956" y="375"/>
                  </a:cubicBezTo>
                  <a:cubicBezTo>
                    <a:pt x="740" y="248"/>
                    <a:pt x="513" y="145"/>
                    <a:pt x="278" y="65"/>
                  </a:cubicBezTo>
                  <a:cubicBezTo>
                    <a:pt x="137" y="19"/>
                    <a:pt x="47" y="1"/>
                    <a:pt x="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3610625" y="4260550"/>
              <a:ext cx="64525" cy="124350"/>
            </a:xfrm>
            <a:custGeom>
              <a:avLst/>
              <a:gdLst/>
              <a:ahLst/>
              <a:cxnLst/>
              <a:rect l="l" t="t" r="r" b="b"/>
              <a:pathLst>
                <a:path w="2581" h="4974" extrusionOk="0">
                  <a:moveTo>
                    <a:pt x="2539" y="1"/>
                  </a:moveTo>
                  <a:cubicBezTo>
                    <a:pt x="2488" y="1"/>
                    <a:pt x="1901" y="1090"/>
                    <a:pt x="1219" y="2449"/>
                  </a:cubicBezTo>
                  <a:cubicBezTo>
                    <a:pt x="528" y="3823"/>
                    <a:pt x="0" y="4953"/>
                    <a:pt x="41" y="4973"/>
                  </a:cubicBezTo>
                  <a:cubicBezTo>
                    <a:pt x="41" y="4973"/>
                    <a:pt x="42" y="4973"/>
                    <a:pt x="42" y="4973"/>
                  </a:cubicBezTo>
                  <a:cubicBezTo>
                    <a:pt x="93" y="4973"/>
                    <a:pt x="681" y="3883"/>
                    <a:pt x="1364" y="2523"/>
                  </a:cubicBezTo>
                  <a:cubicBezTo>
                    <a:pt x="2055" y="1149"/>
                    <a:pt x="2581" y="20"/>
                    <a:pt x="2540" y="1"/>
                  </a:cubicBezTo>
                  <a:cubicBezTo>
                    <a:pt x="2540" y="1"/>
                    <a:pt x="2539" y="1"/>
                    <a:pt x="25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3698725" y="4501375"/>
              <a:ext cx="89575" cy="44325"/>
            </a:xfrm>
            <a:custGeom>
              <a:avLst/>
              <a:gdLst/>
              <a:ahLst/>
              <a:cxnLst/>
              <a:rect l="l" t="t" r="r" b="b"/>
              <a:pathLst>
                <a:path w="3583" h="1773" extrusionOk="0">
                  <a:moveTo>
                    <a:pt x="33" y="0"/>
                  </a:moveTo>
                  <a:cubicBezTo>
                    <a:pt x="29" y="0"/>
                    <a:pt x="27" y="1"/>
                    <a:pt x="25" y="3"/>
                  </a:cubicBezTo>
                  <a:cubicBezTo>
                    <a:pt x="1" y="39"/>
                    <a:pt x="731" y="555"/>
                    <a:pt x="1718" y="1045"/>
                  </a:cubicBezTo>
                  <a:cubicBezTo>
                    <a:pt x="2638" y="1503"/>
                    <a:pt x="3440" y="1773"/>
                    <a:pt x="3553" y="1773"/>
                  </a:cubicBezTo>
                  <a:cubicBezTo>
                    <a:pt x="3561" y="1773"/>
                    <a:pt x="3566" y="1771"/>
                    <a:pt x="3567" y="1769"/>
                  </a:cubicBezTo>
                  <a:cubicBezTo>
                    <a:pt x="3583" y="1724"/>
                    <a:pt x="2765" y="1385"/>
                    <a:pt x="1791" y="898"/>
                  </a:cubicBezTo>
                  <a:cubicBezTo>
                    <a:pt x="856" y="433"/>
                    <a:pt x="117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3638050" y="4472250"/>
              <a:ext cx="5375" cy="21225"/>
            </a:xfrm>
            <a:custGeom>
              <a:avLst/>
              <a:gdLst/>
              <a:ahLst/>
              <a:cxnLst/>
              <a:rect l="l" t="t" r="r" b="b"/>
              <a:pathLst>
                <a:path w="215" h="849" extrusionOk="0">
                  <a:moveTo>
                    <a:pt x="73" y="1"/>
                  </a:moveTo>
                  <a:cubicBezTo>
                    <a:pt x="71" y="1"/>
                    <a:pt x="69" y="1"/>
                    <a:pt x="68" y="2"/>
                  </a:cubicBezTo>
                  <a:cubicBezTo>
                    <a:pt x="24" y="18"/>
                    <a:pt x="51" y="203"/>
                    <a:pt x="43" y="425"/>
                  </a:cubicBezTo>
                  <a:cubicBezTo>
                    <a:pt x="38" y="647"/>
                    <a:pt x="1" y="830"/>
                    <a:pt x="45" y="848"/>
                  </a:cubicBezTo>
                  <a:cubicBezTo>
                    <a:pt x="47" y="849"/>
                    <a:pt x="49" y="849"/>
                    <a:pt x="51" y="849"/>
                  </a:cubicBezTo>
                  <a:cubicBezTo>
                    <a:pt x="95" y="849"/>
                    <a:pt x="202" y="674"/>
                    <a:pt x="208" y="430"/>
                  </a:cubicBezTo>
                  <a:cubicBezTo>
                    <a:pt x="215" y="182"/>
                    <a:pt x="117" y="1"/>
                    <a:pt x="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3629800" y="4433350"/>
              <a:ext cx="7950" cy="17175"/>
            </a:xfrm>
            <a:custGeom>
              <a:avLst/>
              <a:gdLst/>
              <a:ahLst/>
              <a:cxnLst/>
              <a:rect l="l" t="t" r="r" b="b"/>
              <a:pathLst>
                <a:path w="318" h="687" extrusionOk="0">
                  <a:moveTo>
                    <a:pt x="50" y="0"/>
                  </a:moveTo>
                  <a:cubicBezTo>
                    <a:pt x="48" y="0"/>
                    <a:pt x="46" y="0"/>
                    <a:pt x="43" y="1"/>
                  </a:cubicBezTo>
                  <a:cubicBezTo>
                    <a:pt x="1" y="16"/>
                    <a:pt x="17" y="181"/>
                    <a:pt x="81" y="369"/>
                  </a:cubicBezTo>
                  <a:cubicBezTo>
                    <a:pt x="143" y="548"/>
                    <a:pt x="224" y="686"/>
                    <a:pt x="269" y="686"/>
                  </a:cubicBezTo>
                  <a:cubicBezTo>
                    <a:pt x="271" y="686"/>
                    <a:pt x="273" y="686"/>
                    <a:pt x="275" y="686"/>
                  </a:cubicBezTo>
                  <a:cubicBezTo>
                    <a:pt x="318" y="671"/>
                    <a:pt x="301" y="506"/>
                    <a:pt x="238" y="316"/>
                  </a:cubicBezTo>
                  <a:cubicBezTo>
                    <a:pt x="176" y="136"/>
                    <a:pt x="96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3604650" y="4404425"/>
              <a:ext cx="15800" cy="14775"/>
            </a:xfrm>
            <a:custGeom>
              <a:avLst/>
              <a:gdLst/>
              <a:ahLst/>
              <a:cxnLst/>
              <a:rect l="l" t="t" r="r" b="b"/>
              <a:pathLst>
                <a:path w="632" h="591" extrusionOk="0">
                  <a:moveTo>
                    <a:pt x="66" y="1"/>
                  </a:moveTo>
                  <a:cubicBezTo>
                    <a:pt x="34" y="1"/>
                    <a:pt x="14" y="9"/>
                    <a:pt x="12" y="21"/>
                  </a:cubicBezTo>
                  <a:cubicBezTo>
                    <a:pt x="1" y="65"/>
                    <a:pt x="162" y="144"/>
                    <a:pt x="311" y="294"/>
                  </a:cubicBezTo>
                  <a:cubicBezTo>
                    <a:pt x="458" y="435"/>
                    <a:pt x="536" y="590"/>
                    <a:pt x="582" y="590"/>
                  </a:cubicBezTo>
                  <a:cubicBezTo>
                    <a:pt x="584" y="590"/>
                    <a:pt x="586" y="590"/>
                    <a:pt x="587" y="590"/>
                  </a:cubicBezTo>
                  <a:cubicBezTo>
                    <a:pt x="631" y="583"/>
                    <a:pt x="613" y="359"/>
                    <a:pt x="427" y="177"/>
                  </a:cubicBezTo>
                  <a:cubicBezTo>
                    <a:pt x="295" y="47"/>
                    <a:pt x="145" y="1"/>
                    <a:pt x="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3584150" y="4387525"/>
              <a:ext cx="9100" cy="8475"/>
            </a:xfrm>
            <a:custGeom>
              <a:avLst/>
              <a:gdLst/>
              <a:ahLst/>
              <a:cxnLst/>
              <a:rect l="l" t="t" r="r" b="b"/>
              <a:pathLst>
                <a:path w="364" h="339" extrusionOk="0">
                  <a:moveTo>
                    <a:pt x="62" y="0"/>
                  </a:moveTo>
                  <a:cubicBezTo>
                    <a:pt x="50" y="0"/>
                    <a:pt x="40" y="3"/>
                    <a:pt x="34" y="10"/>
                  </a:cubicBezTo>
                  <a:cubicBezTo>
                    <a:pt x="1" y="41"/>
                    <a:pt x="40" y="137"/>
                    <a:pt x="122" y="225"/>
                  </a:cubicBezTo>
                  <a:cubicBezTo>
                    <a:pt x="187" y="295"/>
                    <a:pt x="259" y="339"/>
                    <a:pt x="303" y="339"/>
                  </a:cubicBezTo>
                  <a:cubicBezTo>
                    <a:pt x="314" y="339"/>
                    <a:pt x="324" y="336"/>
                    <a:pt x="331" y="330"/>
                  </a:cubicBezTo>
                  <a:cubicBezTo>
                    <a:pt x="363" y="299"/>
                    <a:pt x="324" y="202"/>
                    <a:pt x="243" y="114"/>
                  </a:cubicBezTo>
                  <a:cubicBezTo>
                    <a:pt x="177" y="43"/>
                    <a:pt x="105" y="0"/>
                    <a:pt x="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3555975" y="4368075"/>
              <a:ext cx="517950" cy="529750"/>
            </a:xfrm>
            <a:custGeom>
              <a:avLst/>
              <a:gdLst/>
              <a:ahLst/>
              <a:cxnLst/>
              <a:rect l="l" t="t" r="r" b="b"/>
              <a:pathLst>
                <a:path w="20718" h="21190" extrusionOk="0">
                  <a:moveTo>
                    <a:pt x="5825" y="0"/>
                  </a:moveTo>
                  <a:lnTo>
                    <a:pt x="1" y="8829"/>
                  </a:lnTo>
                  <a:lnTo>
                    <a:pt x="675" y="9333"/>
                  </a:lnTo>
                  <a:cubicBezTo>
                    <a:pt x="3689" y="11551"/>
                    <a:pt x="16156" y="20399"/>
                    <a:pt x="18660" y="21134"/>
                  </a:cubicBezTo>
                  <a:cubicBezTo>
                    <a:pt x="18788" y="21172"/>
                    <a:pt x="18894" y="21189"/>
                    <a:pt x="18977" y="21189"/>
                  </a:cubicBezTo>
                  <a:cubicBezTo>
                    <a:pt x="20718" y="21189"/>
                    <a:pt x="13242" y="13485"/>
                    <a:pt x="13242" y="13485"/>
                  </a:cubicBezTo>
                  <a:lnTo>
                    <a:pt x="17159" y="7411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3558925" y="4505775"/>
              <a:ext cx="113900" cy="147950"/>
            </a:xfrm>
            <a:custGeom>
              <a:avLst/>
              <a:gdLst/>
              <a:ahLst/>
              <a:cxnLst/>
              <a:rect l="l" t="t" r="r" b="b"/>
              <a:pathLst>
                <a:path w="4556" h="5918" extrusionOk="0">
                  <a:moveTo>
                    <a:pt x="2073" y="0"/>
                  </a:moveTo>
                  <a:lnTo>
                    <a:pt x="0" y="3165"/>
                  </a:lnTo>
                  <a:lnTo>
                    <a:pt x="4051" y="5918"/>
                  </a:lnTo>
                  <a:cubicBezTo>
                    <a:pt x="4508" y="4853"/>
                    <a:pt x="4556" y="3654"/>
                    <a:pt x="4185" y="2556"/>
                  </a:cubicBezTo>
                  <a:cubicBezTo>
                    <a:pt x="3811" y="1470"/>
                    <a:pt x="3083" y="549"/>
                    <a:pt x="2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3555975" y="4582725"/>
              <a:ext cx="497100" cy="316775"/>
            </a:xfrm>
            <a:custGeom>
              <a:avLst/>
              <a:gdLst/>
              <a:ahLst/>
              <a:cxnLst/>
              <a:rect l="l" t="t" r="r" b="b"/>
              <a:pathLst>
                <a:path w="19884" h="12671" extrusionOk="0">
                  <a:moveTo>
                    <a:pt x="184" y="1"/>
                  </a:moveTo>
                  <a:lnTo>
                    <a:pt x="1" y="243"/>
                  </a:lnTo>
                  <a:cubicBezTo>
                    <a:pt x="5290" y="4407"/>
                    <a:pt x="17895" y="12671"/>
                    <a:pt x="19050" y="12671"/>
                  </a:cubicBezTo>
                  <a:cubicBezTo>
                    <a:pt x="19069" y="12671"/>
                    <a:pt x="19085" y="12669"/>
                    <a:pt x="19098" y="12664"/>
                  </a:cubicBezTo>
                  <a:cubicBezTo>
                    <a:pt x="19883" y="12383"/>
                    <a:pt x="17144" y="9203"/>
                    <a:pt x="17144" y="9203"/>
                  </a:cubicBezTo>
                  <a:cubicBezTo>
                    <a:pt x="17047" y="9145"/>
                    <a:pt x="16938" y="9121"/>
                    <a:pt x="16822" y="9121"/>
                  </a:cubicBezTo>
                  <a:cubicBezTo>
                    <a:pt x="16128" y="9121"/>
                    <a:pt x="15188" y="10007"/>
                    <a:pt x="15188" y="10007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3556200" y="4579625"/>
              <a:ext cx="480500" cy="315075"/>
            </a:xfrm>
            <a:custGeom>
              <a:avLst/>
              <a:gdLst/>
              <a:ahLst/>
              <a:cxnLst/>
              <a:rect l="l" t="t" r="r" b="b"/>
              <a:pathLst>
                <a:path w="19220" h="12603" extrusionOk="0">
                  <a:moveTo>
                    <a:pt x="4" y="1"/>
                  </a:moveTo>
                  <a:cubicBezTo>
                    <a:pt x="4" y="1"/>
                    <a:pt x="3" y="1"/>
                    <a:pt x="3" y="1"/>
                  </a:cubicBezTo>
                  <a:cubicBezTo>
                    <a:pt x="0" y="6"/>
                    <a:pt x="62" y="56"/>
                    <a:pt x="183" y="149"/>
                  </a:cubicBezTo>
                  <a:lnTo>
                    <a:pt x="720" y="550"/>
                  </a:lnTo>
                  <a:lnTo>
                    <a:pt x="2721" y="1987"/>
                  </a:lnTo>
                  <a:cubicBezTo>
                    <a:pt x="4420" y="3187"/>
                    <a:pt x="6788" y="4816"/>
                    <a:pt x="9442" y="6557"/>
                  </a:cubicBezTo>
                  <a:cubicBezTo>
                    <a:pt x="12095" y="8298"/>
                    <a:pt x="14535" y="9820"/>
                    <a:pt x="16312" y="10898"/>
                  </a:cubicBezTo>
                  <a:lnTo>
                    <a:pt x="18427" y="12161"/>
                  </a:lnTo>
                  <a:lnTo>
                    <a:pt x="19009" y="12494"/>
                  </a:lnTo>
                  <a:cubicBezTo>
                    <a:pt x="19135" y="12565"/>
                    <a:pt x="19206" y="12602"/>
                    <a:pt x="19217" y="12602"/>
                  </a:cubicBezTo>
                  <a:cubicBezTo>
                    <a:pt x="19217" y="12602"/>
                    <a:pt x="19218" y="12602"/>
                    <a:pt x="19218" y="12602"/>
                  </a:cubicBezTo>
                  <a:cubicBezTo>
                    <a:pt x="19219" y="12597"/>
                    <a:pt x="19154" y="12550"/>
                    <a:pt x="19027" y="12466"/>
                  </a:cubicBezTo>
                  <a:lnTo>
                    <a:pt x="18463" y="12107"/>
                  </a:lnTo>
                  <a:lnTo>
                    <a:pt x="16376" y="10800"/>
                  </a:lnTo>
                  <a:cubicBezTo>
                    <a:pt x="14613" y="9698"/>
                    <a:pt x="12186" y="8159"/>
                    <a:pt x="9534" y="6420"/>
                  </a:cubicBezTo>
                  <a:cubicBezTo>
                    <a:pt x="6880" y="4680"/>
                    <a:pt x="4503" y="3068"/>
                    <a:pt x="2790" y="1890"/>
                  </a:cubicBezTo>
                  <a:lnTo>
                    <a:pt x="760" y="497"/>
                  </a:lnTo>
                  <a:cubicBezTo>
                    <a:pt x="552" y="358"/>
                    <a:pt x="371" y="236"/>
                    <a:pt x="204" y="123"/>
                  </a:cubicBezTo>
                  <a:cubicBezTo>
                    <a:pt x="80" y="41"/>
                    <a:pt x="12" y="1"/>
                    <a:pt x="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3931725" y="4809550"/>
              <a:ext cx="57325" cy="27725"/>
            </a:xfrm>
            <a:custGeom>
              <a:avLst/>
              <a:gdLst/>
              <a:ahLst/>
              <a:cxnLst/>
              <a:rect l="l" t="t" r="r" b="b"/>
              <a:pathLst>
                <a:path w="2293" h="1109" extrusionOk="0">
                  <a:moveTo>
                    <a:pt x="1980" y="0"/>
                  </a:moveTo>
                  <a:cubicBezTo>
                    <a:pt x="1736" y="0"/>
                    <a:pt x="1375" y="48"/>
                    <a:pt x="999" y="228"/>
                  </a:cubicBezTo>
                  <a:cubicBezTo>
                    <a:pt x="318" y="545"/>
                    <a:pt x="1" y="1094"/>
                    <a:pt x="40" y="1107"/>
                  </a:cubicBezTo>
                  <a:cubicBezTo>
                    <a:pt x="41" y="1108"/>
                    <a:pt x="43" y="1109"/>
                    <a:pt x="45" y="1109"/>
                  </a:cubicBezTo>
                  <a:cubicBezTo>
                    <a:pt x="104" y="1109"/>
                    <a:pt x="454" y="659"/>
                    <a:pt x="1067" y="377"/>
                  </a:cubicBezTo>
                  <a:cubicBezTo>
                    <a:pt x="1699" y="73"/>
                    <a:pt x="2287" y="99"/>
                    <a:pt x="2286" y="48"/>
                  </a:cubicBezTo>
                  <a:cubicBezTo>
                    <a:pt x="2292" y="30"/>
                    <a:pt x="2173" y="0"/>
                    <a:pt x="19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3876450" y="4726100"/>
              <a:ext cx="31350" cy="14275"/>
            </a:xfrm>
            <a:custGeom>
              <a:avLst/>
              <a:gdLst/>
              <a:ahLst/>
              <a:cxnLst/>
              <a:rect l="l" t="t" r="r" b="b"/>
              <a:pathLst>
                <a:path w="1254" h="571" extrusionOk="0">
                  <a:moveTo>
                    <a:pt x="1205" y="0"/>
                  </a:moveTo>
                  <a:cubicBezTo>
                    <a:pt x="1120" y="0"/>
                    <a:pt x="873" y="84"/>
                    <a:pt x="593" y="211"/>
                  </a:cubicBezTo>
                  <a:cubicBezTo>
                    <a:pt x="257" y="363"/>
                    <a:pt x="0" y="520"/>
                    <a:pt x="18" y="561"/>
                  </a:cubicBezTo>
                  <a:cubicBezTo>
                    <a:pt x="21" y="567"/>
                    <a:pt x="32" y="571"/>
                    <a:pt x="49" y="571"/>
                  </a:cubicBezTo>
                  <a:cubicBezTo>
                    <a:pt x="134" y="571"/>
                    <a:pt x="381" y="488"/>
                    <a:pt x="660" y="360"/>
                  </a:cubicBezTo>
                  <a:cubicBezTo>
                    <a:pt x="997" y="208"/>
                    <a:pt x="1253" y="51"/>
                    <a:pt x="1235" y="10"/>
                  </a:cubicBezTo>
                  <a:cubicBezTo>
                    <a:pt x="1232" y="4"/>
                    <a:pt x="1222" y="0"/>
                    <a:pt x="12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3861750" y="4707875"/>
              <a:ext cx="28450" cy="5950"/>
            </a:xfrm>
            <a:custGeom>
              <a:avLst/>
              <a:gdLst/>
              <a:ahLst/>
              <a:cxnLst/>
              <a:rect l="l" t="t" r="r" b="b"/>
              <a:pathLst>
                <a:path w="1138" h="238" extrusionOk="0">
                  <a:moveTo>
                    <a:pt x="967" y="0"/>
                  </a:moveTo>
                  <a:cubicBezTo>
                    <a:pt x="863" y="0"/>
                    <a:pt x="716" y="12"/>
                    <a:pt x="556" y="37"/>
                  </a:cubicBezTo>
                  <a:cubicBezTo>
                    <a:pt x="245" y="84"/>
                    <a:pt x="0" y="159"/>
                    <a:pt x="7" y="205"/>
                  </a:cubicBezTo>
                  <a:cubicBezTo>
                    <a:pt x="10" y="226"/>
                    <a:pt x="72" y="237"/>
                    <a:pt x="169" y="237"/>
                  </a:cubicBezTo>
                  <a:cubicBezTo>
                    <a:pt x="274" y="237"/>
                    <a:pt x="420" y="225"/>
                    <a:pt x="580" y="200"/>
                  </a:cubicBezTo>
                  <a:cubicBezTo>
                    <a:pt x="890" y="151"/>
                    <a:pt x="1137" y="78"/>
                    <a:pt x="1129" y="32"/>
                  </a:cubicBezTo>
                  <a:cubicBezTo>
                    <a:pt x="1126" y="11"/>
                    <a:pt x="1064" y="0"/>
                    <a:pt x="9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3864275" y="4676625"/>
              <a:ext cx="30650" cy="20025"/>
            </a:xfrm>
            <a:custGeom>
              <a:avLst/>
              <a:gdLst/>
              <a:ahLst/>
              <a:cxnLst/>
              <a:rect l="l" t="t" r="r" b="b"/>
              <a:pathLst>
                <a:path w="1226" h="801" extrusionOk="0">
                  <a:moveTo>
                    <a:pt x="43" y="1"/>
                  </a:moveTo>
                  <a:cubicBezTo>
                    <a:pt x="35" y="1"/>
                    <a:pt x="29" y="2"/>
                    <a:pt x="27" y="6"/>
                  </a:cubicBezTo>
                  <a:cubicBezTo>
                    <a:pt x="1" y="44"/>
                    <a:pt x="244" y="251"/>
                    <a:pt x="567" y="469"/>
                  </a:cubicBezTo>
                  <a:cubicBezTo>
                    <a:pt x="859" y="664"/>
                    <a:pt x="1118" y="801"/>
                    <a:pt x="1186" y="801"/>
                  </a:cubicBezTo>
                  <a:cubicBezTo>
                    <a:pt x="1193" y="801"/>
                    <a:pt x="1199" y="799"/>
                    <a:pt x="1201" y="795"/>
                  </a:cubicBezTo>
                  <a:cubicBezTo>
                    <a:pt x="1226" y="758"/>
                    <a:pt x="984" y="550"/>
                    <a:pt x="659" y="333"/>
                  </a:cubicBezTo>
                  <a:cubicBezTo>
                    <a:pt x="369" y="139"/>
                    <a:pt x="111" y="1"/>
                    <a:pt x="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3871425" y="4654575"/>
              <a:ext cx="33225" cy="24750"/>
            </a:xfrm>
            <a:custGeom>
              <a:avLst/>
              <a:gdLst/>
              <a:ahLst/>
              <a:cxnLst/>
              <a:rect l="l" t="t" r="r" b="b"/>
              <a:pathLst>
                <a:path w="1329" h="990" extrusionOk="0">
                  <a:moveTo>
                    <a:pt x="42" y="1"/>
                  </a:moveTo>
                  <a:cubicBezTo>
                    <a:pt x="39" y="1"/>
                    <a:pt x="37" y="2"/>
                    <a:pt x="35" y="3"/>
                  </a:cubicBezTo>
                  <a:cubicBezTo>
                    <a:pt x="0" y="29"/>
                    <a:pt x="203" y="348"/>
                    <a:pt x="569" y="627"/>
                  </a:cubicBezTo>
                  <a:cubicBezTo>
                    <a:pt x="887" y="870"/>
                    <a:pt x="1201" y="989"/>
                    <a:pt x="1286" y="989"/>
                  </a:cubicBezTo>
                  <a:cubicBezTo>
                    <a:pt x="1299" y="989"/>
                    <a:pt x="1307" y="987"/>
                    <a:pt x="1309" y="982"/>
                  </a:cubicBezTo>
                  <a:cubicBezTo>
                    <a:pt x="1328" y="939"/>
                    <a:pt x="1015" y="764"/>
                    <a:pt x="668" y="496"/>
                  </a:cubicBezTo>
                  <a:cubicBezTo>
                    <a:pt x="340" y="244"/>
                    <a:pt x="97" y="1"/>
                    <a:pt x="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3902025" y="4713325"/>
              <a:ext cx="66525" cy="31300"/>
            </a:xfrm>
            <a:custGeom>
              <a:avLst/>
              <a:gdLst/>
              <a:ahLst/>
              <a:cxnLst/>
              <a:rect l="l" t="t" r="r" b="b"/>
              <a:pathLst>
                <a:path w="2661" h="1252" extrusionOk="0">
                  <a:moveTo>
                    <a:pt x="1184" y="137"/>
                  </a:moveTo>
                  <a:cubicBezTo>
                    <a:pt x="1335" y="137"/>
                    <a:pt x="1485" y="159"/>
                    <a:pt x="1631" y="203"/>
                  </a:cubicBezTo>
                  <a:cubicBezTo>
                    <a:pt x="1938" y="296"/>
                    <a:pt x="2317" y="515"/>
                    <a:pt x="2461" y="830"/>
                  </a:cubicBezTo>
                  <a:cubicBezTo>
                    <a:pt x="2518" y="986"/>
                    <a:pt x="2395" y="1090"/>
                    <a:pt x="2227" y="1090"/>
                  </a:cubicBezTo>
                  <a:cubicBezTo>
                    <a:pt x="2221" y="1090"/>
                    <a:pt x="2214" y="1090"/>
                    <a:pt x="2208" y="1090"/>
                  </a:cubicBezTo>
                  <a:cubicBezTo>
                    <a:pt x="2036" y="1090"/>
                    <a:pt x="1850" y="1034"/>
                    <a:pt x="1684" y="997"/>
                  </a:cubicBezTo>
                  <a:cubicBezTo>
                    <a:pt x="1383" y="921"/>
                    <a:pt x="1091" y="823"/>
                    <a:pt x="805" y="703"/>
                  </a:cubicBezTo>
                  <a:cubicBezTo>
                    <a:pt x="565" y="599"/>
                    <a:pt x="375" y="503"/>
                    <a:pt x="243" y="434"/>
                  </a:cubicBezTo>
                  <a:lnTo>
                    <a:pt x="243" y="434"/>
                  </a:lnTo>
                  <a:cubicBezTo>
                    <a:pt x="361" y="355"/>
                    <a:pt x="526" y="265"/>
                    <a:pt x="745" y="200"/>
                  </a:cubicBezTo>
                  <a:cubicBezTo>
                    <a:pt x="888" y="158"/>
                    <a:pt x="1036" y="137"/>
                    <a:pt x="1184" y="137"/>
                  </a:cubicBezTo>
                  <a:close/>
                  <a:moveTo>
                    <a:pt x="1234" y="1"/>
                  </a:moveTo>
                  <a:cubicBezTo>
                    <a:pt x="1036" y="1"/>
                    <a:pt x="854" y="34"/>
                    <a:pt x="710" y="90"/>
                  </a:cubicBezTo>
                  <a:cubicBezTo>
                    <a:pt x="514" y="157"/>
                    <a:pt x="332" y="263"/>
                    <a:pt x="177" y="400"/>
                  </a:cubicBezTo>
                  <a:lnTo>
                    <a:pt x="177" y="400"/>
                  </a:lnTo>
                  <a:cubicBezTo>
                    <a:pt x="97" y="358"/>
                    <a:pt x="48" y="333"/>
                    <a:pt x="32" y="333"/>
                  </a:cubicBezTo>
                  <a:cubicBezTo>
                    <a:pt x="30" y="333"/>
                    <a:pt x="28" y="334"/>
                    <a:pt x="27" y="335"/>
                  </a:cubicBezTo>
                  <a:cubicBezTo>
                    <a:pt x="23" y="341"/>
                    <a:pt x="60" y="379"/>
                    <a:pt x="138" y="437"/>
                  </a:cubicBezTo>
                  <a:lnTo>
                    <a:pt x="138" y="437"/>
                  </a:lnTo>
                  <a:cubicBezTo>
                    <a:pt x="39" y="534"/>
                    <a:pt x="0" y="598"/>
                    <a:pt x="6" y="605"/>
                  </a:cubicBezTo>
                  <a:cubicBezTo>
                    <a:pt x="7" y="606"/>
                    <a:pt x="8" y="606"/>
                    <a:pt x="10" y="606"/>
                  </a:cubicBezTo>
                  <a:cubicBezTo>
                    <a:pt x="27" y="606"/>
                    <a:pt x="83" y="549"/>
                    <a:pt x="188" y="473"/>
                  </a:cubicBezTo>
                  <a:lnTo>
                    <a:pt x="188" y="473"/>
                  </a:lnTo>
                  <a:cubicBezTo>
                    <a:pt x="310" y="561"/>
                    <a:pt x="502" y="681"/>
                    <a:pt x="758" y="807"/>
                  </a:cubicBezTo>
                  <a:cubicBezTo>
                    <a:pt x="1042" y="948"/>
                    <a:pt x="1339" y="1060"/>
                    <a:pt x="1644" y="1144"/>
                  </a:cubicBezTo>
                  <a:cubicBezTo>
                    <a:pt x="1819" y="1186"/>
                    <a:pt x="1992" y="1246"/>
                    <a:pt x="2208" y="1251"/>
                  </a:cubicBezTo>
                  <a:cubicBezTo>
                    <a:pt x="2313" y="1251"/>
                    <a:pt x="2437" y="1235"/>
                    <a:pt x="2536" y="1144"/>
                  </a:cubicBezTo>
                  <a:cubicBezTo>
                    <a:pt x="2638" y="1052"/>
                    <a:pt x="2660" y="894"/>
                    <a:pt x="2616" y="781"/>
                  </a:cubicBezTo>
                  <a:cubicBezTo>
                    <a:pt x="2291" y="202"/>
                    <a:pt x="1717" y="1"/>
                    <a:pt x="1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3898250" y="4677975"/>
              <a:ext cx="22800" cy="47775"/>
            </a:xfrm>
            <a:custGeom>
              <a:avLst/>
              <a:gdLst/>
              <a:ahLst/>
              <a:cxnLst/>
              <a:rect l="l" t="t" r="r" b="b"/>
              <a:pathLst>
                <a:path w="912" h="1911" extrusionOk="0">
                  <a:moveTo>
                    <a:pt x="421" y="1"/>
                  </a:moveTo>
                  <a:cubicBezTo>
                    <a:pt x="277" y="1"/>
                    <a:pt x="141" y="109"/>
                    <a:pt x="100" y="219"/>
                  </a:cubicBezTo>
                  <a:cubicBezTo>
                    <a:pt x="30" y="354"/>
                    <a:pt x="15" y="501"/>
                    <a:pt x="10" y="624"/>
                  </a:cubicBezTo>
                  <a:cubicBezTo>
                    <a:pt x="0" y="847"/>
                    <a:pt x="18" y="1071"/>
                    <a:pt x="66" y="1290"/>
                  </a:cubicBezTo>
                  <a:cubicBezTo>
                    <a:pt x="146" y="1655"/>
                    <a:pt x="267" y="1857"/>
                    <a:pt x="288" y="1857"/>
                  </a:cubicBezTo>
                  <a:cubicBezTo>
                    <a:pt x="289" y="1857"/>
                    <a:pt x="289" y="1857"/>
                    <a:pt x="290" y="1857"/>
                  </a:cubicBezTo>
                  <a:cubicBezTo>
                    <a:pt x="314" y="1849"/>
                    <a:pt x="229" y="1633"/>
                    <a:pt x="180" y="1271"/>
                  </a:cubicBezTo>
                  <a:cubicBezTo>
                    <a:pt x="151" y="1060"/>
                    <a:pt x="146" y="846"/>
                    <a:pt x="161" y="634"/>
                  </a:cubicBezTo>
                  <a:cubicBezTo>
                    <a:pt x="161" y="440"/>
                    <a:pt x="250" y="165"/>
                    <a:pt x="413" y="165"/>
                  </a:cubicBezTo>
                  <a:cubicBezTo>
                    <a:pt x="434" y="165"/>
                    <a:pt x="456" y="170"/>
                    <a:pt x="479" y="179"/>
                  </a:cubicBezTo>
                  <a:cubicBezTo>
                    <a:pt x="672" y="282"/>
                    <a:pt x="740" y="585"/>
                    <a:pt x="757" y="803"/>
                  </a:cubicBezTo>
                  <a:cubicBezTo>
                    <a:pt x="766" y="1011"/>
                    <a:pt x="731" y="1218"/>
                    <a:pt x="652" y="1411"/>
                  </a:cubicBezTo>
                  <a:cubicBezTo>
                    <a:pt x="513" y="1744"/>
                    <a:pt x="322" y="1888"/>
                    <a:pt x="343" y="1909"/>
                  </a:cubicBezTo>
                  <a:cubicBezTo>
                    <a:pt x="344" y="1910"/>
                    <a:pt x="345" y="1910"/>
                    <a:pt x="346" y="1910"/>
                  </a:cubicBezTo>
                  <a:cubicBezTo>
                    <a:pt x="373" y="1910"/>
                    <a:pt x="587" y="1789"/>
                    <a:pt x="758" y="1458"/>
                  </a:cubicBezTo>
                  <a:cubicBezTo>
                    <a:pt x="860" y="1253"/>
                    <a:pt x="912" y="1026"/>
                    <a:pt x="907" y="797"/>
                  </a:cubicBezTo>
                  <a:cubicBezTo>
                    <a:pt x="884" y="552"/>
                    <a:pt x="864" y="220"/>
                    <a:pt x="544" y="29"/>
                  </a:cubicBezTo>
                  <a:cubicBezTo>
                    <a:pt x="504" y="9"/>
                    <a:pt x="462" y="1"/>
                    <a:pt x="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3612425" y="4505900"/>
              <a:ext cx="65625" cy="145950"/>
            </a:xfrm>
            <a:custGeom>
              <a:avLst/>
              <a:gdLst/>
              <a:ahLst/>
              <a:cxnLst/>
              <a:rect l="l" t="t" r="r" b="b"/>
              <a:pathLst>
                <a:path w="2625" h="5838" extrusionOk="0">
                  <a:moveTo>
                    <a:pt x="19" y="0"/>
                  </a:moveTo>
                  <a:cubicBezTo>
                    <a:pt x="17" y="0"/>
                    <a:pt x="15" y="1"/>
                    <a:pt x="15" y="2"/>
                  </a:cubicBezTo>
                  <a:cubicBezTo>
                    <a:pt x="0" y="29"/>
                    <a:pt x="359" y="183"/>
                    <a:pt x="831" y="580"/>
                  </a:cubicBezTo>
                  <a:cubicBezTo>
                    <a:pt x="1300" y="967"/>
                    <a:pt x="1870" y="1638"/>
                    <a:pt x="2164" y="2527"/>
                  </a:cubicBezTo>
                  <a:cubicBezTo>
                    <a:pt x="2458" y="3417"/>
                    <a:pt x="2398" y="4296"/>
                    <a:pt x="2249" y="4887"/>
                  </a:cubicBezTo>
                  <a:cubicBezTo>
                    <a:pt x="2105" y="5486"/>
                    <a:pt x="1908" y="5823"/>
                    <a:pt x="1936" y="5837"/>
                  </a:cubicBezTo>
                  <a:cubicBezTo>
                    <a:pt x="1936" y="5838"/>
                    <a:pt x="1936" y="5838"/>
                    <a:pt x="1936" y="5838"/>
                  </a:cubicBezTo>
                  <a:cubicBezTo>
                    <a:pt x="1947" y="5838"/>
                    <a:pt x="2003" y="5758"/>
                    <a:pt x="2086" y="5609"/>
                  </a:cubicBezTo>
                  <a:cubicBezTo>
                    <a:pt x="2202" y="5388"/>
                    <a:pt x="2293" y="5156"/>
                    <a:pt x="2362" y="4916"/>
                  </a:cubicBezTo>
                  <a:cubicBezTo>
                    <a:pt x="2543" y="4317"/>
                    <a:pt x="2625" y="3405"/>
                    <a:pt x="2319" y="2476"/>
                  </a:cubicBezTo>
                  <a:cubicBezTo>
                    <a:pt x="2014" y="1547"/>
                    <a:pt x="1405" y="862"/>
                    <a:pt x="903" y="488"/>
                  </a:cubicBezTo>
                  <a:cubicBezTo>
                    <a:pt x="707" y="336"/>
                    <a:pt x="495" y="204"/>
                    <a:pt x="271" y="96"/>
                  </a:cubicBezTo>
                  <a:cubicBezTo>
                    <a:pt x="128" y="31"/>
                    <a:pt x="39" y="0"/>
                    <a:pt x="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3640675" y="4407300"/>
              <a:ext cx="79575" cy="115450"/>
            </a:xfrm>
            <a:custGeom>
              <a:avLst/>
              <a:gdLst/>
              <a:ahLst/>
              <a:cxnLst/>
              <a:rect l="l" t="t" r="r" b="b"/>
              <a:pathLst>
                <a:path w="3183" h="4618" extrusionOk="0">
                  <a:moveTo>
                    <a:pt x="3143" y="1"/>
                  </a:moveTo>
                  <a:cubicBezTo>
                    <a:pt x="3089" y="1"/>
                    <a:pt x="2371" y="1004"/>
                    <a:pt x="1523" y="2263"/>
                  </a:cubicBezTo>
                  <a:cubicBezTo>
                    <a:pt x="665" y="3537"/>
                    <a:pt x="0" y="4592"/>
                    <a:pt x="38" y="4617"/>
                  </a:cubicBezTo>
                  <a:cubicBezTo>
                    <a:pt x="38" y="4617"/>
                    <a:pt x="39" y="4617"/>
                    <a:pt x="40" y="4617"/>
                  </a:cubicBezTo>
                  <a:cubicBezTo>
                    <a:pt x="94" y="4617"/>
                    <a:pt x="812" y="3614"/>
                    <a:pt x="1660" y="2355"/>
                  </a:cubicBezTo>
                  <a:cubicBezTo>
                    <a:pt x="2517" y="1079"/>
                    <a:pt x="3182" y="26"/>
                    <a:pt x="3145" y="1"/>
                  </a:cubicBezTo>
                  <a:cubicBezTo>
                    <a:pt x="3144" y="1"/>
                    <a:pt x="3143" y="1"/>
                    <a:pt x="31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3713200" y="4649375"/>
              <a:ext cx="83525" cy="55125"/>
            </a:xfrm>
            <a:custGeom>
              <a:avLst/>
              <a:gdLst/>
              <a:ahLst/>
              <a:cxnLst/>
              <a:rect l="l" t="t" r="r" b="b"/>
              <a:pathLst>
                <a:path w="3341" h="2205" extrusionOk="0">
                  <a:moveTo>
                    <a:pt x="33" y="0"/>
                  </a:moveTo>
                  <a:cubicBezTo>
                    <a:pt x="31" y="0"/>
                    <a:pt x="29" y="1"/>
                    <a:pt x="28" y="2"/>
                  </a:cubicBezTo>
                  <a:cubicBezTo>
                    <a:pt x="0" y="35"/>
                    <a:pt x="658" y="639"/>
                    <a:pt x="1575" y="1250"/>
                  </a:cubicBezTo>
                  <a:cubicBezTo>
                    <a:pt x="2449" y="1832"/>
                    <a:pt x="3226" y="2205"/>
                    <a:pt x="3310" y="2205"/>
                  </a:cubicBezTo>
                  <a:cubicBezTo>
                    <a:pt x="3314" y="2205"/>
                    <a:pt x="3317" y="2204"/>
                    <a:pt x="3317" y="2202"/>
                  </a:cubicBezTo>
                  <a:cubicBezTo>
                    <a:pt x="3340" y="2160"/>
                    <a:pt x="2571" y="1720"/>
                    <a:pt x="1666" y="1113"/>
                  </a:cubicBezTo>
                  <a:cubicBezTo>
                    <a:pt x="788" y="524"/>
                    <a:pt x="104" y="0"/>
                    <a:pt x="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3654200" y="4612975"/>
              <a:ext cx="7325" cy="21000"/>
            </a:xfrm>
            <a:custGeom>
              <a:avLst/>
              <a:gdLst/>
              <a:ahLst/>
              <a:cxnLst/>
              <a:rect l="l" t="t" r="r" b="b"/>
              <a:pathLst>
                <a:path w="293" h="840" extrusionOk="0">
                  <a:moveTo>
                    <a:pt x="173" y="1"/>
                  </a:moveTo>
                  <a:cubicBezTo>
                    <a:pt x="172" y="1"/>
                    <a:pt x="171" y="1"/>
                    <a:pt x="170" y="1"/>
                  </a:cubicBezTo>
                  <a:cubicBezTo>
                    <a:pt x="124" y="11"/>
                    <a:pt x="127" y="199"/>
                    <a:pt x="93" y="418"/>
                  </a:cubicBezTo>
                  <a:cubicBezTo>
                    <a:pt x="57" y="637"/>
                    <a:pt x="0" y="815"/>
                    <a:pt x="41" y="837"/>
                  </a:cubicBezTo>
                  <a:cubicBezTo>
                    <a:pt x="43" y="839"/>
                    <a:pt x="46" y="840"/>
                    <a:pt x="49" y="840"/>
                  </a:cubicBezTo>
                  <a:cubicBezTo>
                    <a:pt x="94" y="840"/>
                    <a:pt x="218" y="681"/>
                    <a:pt x="255" y="442"/>
                  </a:cubicBezTo>
                  <a:cubicBezTo>
                    <a:pt x="293" y="196"/>
                    <a:pt x="217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3653375" y="4573250"/>
              <a:ext cx="5975" cy="17775"/>
            </a:xfrm>
            <a:custGeom>
              <a:avLst/>
              <a:gdLst/>
              <a:ahLst/>
              <a:cxnLst/>
              <a:rect l="l" t="t" r="r" b="b"/>
              <a:pathLst>
                <a:path w="239" h="711" extrusionOk="0">
                  <a:moveTo>
                    <a:pt x="51" y="1"/>
                  </a:moveTo>
                  <a:cubicBezTo>
                    <a:pt x="50" y="1"/>
                    <a:pt x="49" y="1"/>
                    <a:pt x="48" y="1"/>
                  </a:cubicBezTo>
                  <a:cubicBezTo>
                    <a:pt x="4" y="11"/>
                    <a:pt x="0" y="176"/>
                    <a:pt x="40" y="372"/>
                  </a:cubicBezTo>
                  <a:cubicBezTo>
                    <a:pt x="78" y="563"/>
                    <a:pt x="142" y="710"/>
                    <a:pt x="188" y="710"/>
                  </a:cubicBezTo>
                  <a:cubicBezTo>
                    <a:pt x="189" y="710"/>
                    <a:pt x="190" y="710"/>
                    <a:pt x="191" y="710"/>
                  </a:cubicBezTo>
                  <a:cubicBezTo>
                    <a:pt x="236" y="700"/>
                    <a:pt x="239" y="535"/>
                    <a:pt x="200" y="339"/>
                  </a:cubicBezTo>
                  <a:cubicBezTo>
                    <a:pt x="161" y="148"/>
                    <a:pt x="95" y="1"/>
                    <a:pt x="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3631975" y="4541425"/>
              <a:ext cx="14275" cy="16300"/>
            </a:xfrm>
            <a:custGeom>
              <a:avLst/>
              <a:gdLst/>
              <a:ahLst/>
              <a:cxnLst/>
              <a:rect l="l" t="t" r="r" b="b"/>
              <a:pathLst>
                <a:path w="571" h="652" extrusionOk="0">
                  <a:moveTo>
                    <a:pt x="53" y="1"/>
                  </a:moveTo>
                  <a:cubicBezTo>
                    <a:pt x="33" y="1"/>
                    <a:pt x="21" y="6"/>
                    <a:pt x="18" y="15"/>
                  </a:cubicBezTo>
                  <a:cubicBezTo>
                    <a:pt x="0" y="59"/>
                    <a:pt x="152" y="155"/>
                    <a:pt x="280" y="323"/>
                  </a:cubicBezTo>
                  <a:cubicBezTo>
                    <a:pt x="410" y="485"/>
                    <a:pt x="469" y="652"/>
                    <a:pt x="514" y="652"/>
                  </a:cubicBezTo>
                  <a:cubicBezTo>
                    <a:pt x="515" y="652"/>
                    <a:pt x="516" y="652"/>
                    <a:pt x="517" y="652"/>
                  </a:cubicBezTo>
                  <a:cubicBezTo>
                    <a:pt x="561" y="652"/>
                    <a:pt x="571" y="426"/>
                    <a:pt x="410" y="222"/>
                  </a:cubicBezTo>
                  <a:cubicBezTo>
                    <a:pt x="284" y="63"/>
                    <a:pt x="123" y="1"/>
                    <a:pt x="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3613850" y="4522075"/>
              <a:ext cx="8225" cy="9175"/>
            </a:xfrm>
            <a:custGeom>
              <a:avLst/>
              <a:gdLst/>
              <a:ahLst/>
              <a:cxnLst/>
              <a:rect l="l" t="t" r="r" b="b"/>
              <a:pathLst>
                <a:path w="329" h="367" extrusionOk="0">
                  <a:moveTo>
                    <a:pt x="59" y="0"/>
                  </a:moveTo>
                  <a:cubicBezTo>
                    <a:pt x="51" y="0"/>
                    <a:pt x="44" y="2"/>
                    <a:pt x="38" y="6"/>
                  </a:cubicBezTo>
                  <a:cubicBezTo>
                    <a:pt x="0" y="32"/>
                    <a:pt x="28" y="134"/>
                    <a:pt x="98" y="230"/>
                  </a:cubicBezTo>
                  <a:cubicBezTo>
                    <a:pt x="157" y="312"/>
                    <a:pt x="228" y="367"/>
                    <a:pt x="271" y="367"/>
                  </a:cubicBezTo>
                  <a:cubicBezTo>
                    <a:pt x="279" y="367"/>
                    <a:pt x="287" y="365"/>
                    <a:pt x="293" y="361"/>
                  </a:cubicBezTo>
                  <a:cubicBezTo>
                    <a:pt x="329" y="335"/>
                    <a:pt x="302" y="233"/>
                    <a:pt x="231" y="135"/>
                  </a:cubicBezTo>
                  <a:cubicBezTo>
                    <a:pt x="172" y="54"/>
                    <a:pt x="102" y="0"/>
                    <a:pt x="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3625850" y="4450525"/>
              <a:ext cx="303200" cy="216475"/>
            </a:xfrm>
            <a:custGeom>
              <a:avLst/>
              <a:gdLst/>
              <a:ahLst/>
              <a:cxnLst/>
              <a:rect l="l" t="t" r="r" b="b"/>
              <a:pathLst>
                <a:path w="12128" h="8659" extrusionOk="0">
                  <a:moveTo>
                    <a:pt x="696" y="0"/>
                  </a:moveTo>
                  <a:lnTo>
                    <a:pt x="0" y="1294"/>
                  </a:lnTo>
                  <a:lnTo>
                    <a:pt x="11434" y="8658"/>
                  </a:lnTo>
                  <a:lnTo>
                    <a:pt x="12128" y="7580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3584775" y="3225325"/>
              <a:ext cx="725675" cy="1213175"/>
            </a:xfrm>
            <a:custGeom>
              <a:avLst/>
              <a:gdLst/>
              <a:ahLst/>
              <a:cxnLst/>
              <a:rect l="l" t="t" r="r" b="b"/>
              <a:pathLst>
                <a:path w="29027" h="48527" extrusionOk="0">
                  <a:moveTo>
                    <a:pt x="13366" y="0"/>
                  </a:moveTo>
                  <a:lnTo>
                    <a:pt x="0" y="43920"/>
                  </a:lnTo>
                  <a:lnTo>
                    <a:pt x="11853" y="48526"/>
                  </a:lnTo>
                  <a:lnTo>
                    <a:pt x="29026" y="9090"/>
                  </a:lnTo>
                  <a:lnTo>
                    <a:pt x="133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3158100" y="2651425"/>
              <a:ext cx="1388000" cy="844475"/>
            </a:xfrm>
            <a:custGeom>
              <a:avLst/>
              <a:gdLst/>
              <a:ahLst/>
              <a:cxnLst/>
              <a:rect l="l" t="t" r="r" b="b"/>
              <a:pathLst>
                <a:path w="55520" h="33779" extrusionOk="0">
                  <a:moveTo>
                    <a:pt x="39606" y="1"/>
                  </a:moveTo>
                  <a:cubicBezTo>
                    <a:pt x="26064" y="1"/>
                    <a:pt x="1" y="13876"/>
                    <a:pt x="1" y="13876"/>
                  </a:cubicBezTo>
                  <a:lnTo>
                    <a:pt x="2683" y="33778"/>
                  </a:lnTo>
                  <a:cubicBezTo>
                    <a:pt x="2683" y="33778"/>
                    <a:pt x="49079" y="22218"/>
                    <a:pt x="50347" y="21661"/>
                  </a:cubicBezTo>
                  <a:cubicBezTo>
                    <a:pt x="50347" y="21661"/>
                    <a:pt x="55519" y="6675"/>
                    <a:pt x="44664" y="999"/>
                  </a:cubicBezTo>
                  <a:cubicBezTo>
                    <a:pt x="43334" y="304"/>
                    <a:pt x="41607" y="1"/>
                    <a:pt x="396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2672925" y="2924500"/>
              <a:ext cx="1093500" cy="574575"/>
            </a:xfrm>
            <a:custGeom>
              <a:avLst/>
              <a:gdLst/>
              <a:ahLst/>
              <a:cxnLst/>
              <a:rect l="l" t="t" r="r" b="b"/>
              <a:pathLst>
                <a:path w="43740" h="22983" extrusionOk="0">
                  <a:moveTo>
                    <a:pt x="0" y="0"/>
                  </a:moveTo>
                  <a:cubicBezTo>
                    <a:pt x="0" y="0"/>
                    <a:pt x="793" y="15097"/>
                    <a:pt x="7363" y="19870"/>
                  </a:cubicBezTo>
                  <a:cubicBezTo>
                    <a:pt x="12660" y="20680"/>
                    <a:pt x="18624" y="22540"/>
                    <a:pt x="22090" y="22855"/>
                  </a:cubicBezTo>
                  <a:cubicBezTo>
                    <a:pt x="23059" y="22944"/>
                    <a:pt x="23975" y="22982"/>
                    <a:pt x="24848" y="22982"/>
                  </a:cubicBezTo>
                  <a:cubicBezTo>
                    <a:pt x="30568" y="22982"/>
                    <a:pt x="34420" y="21334"/>
                    <a:pt x="38972" y="21334"/>
                  </a:cubicBezTo>
                  <a:cubicBezTo>
                    <a:pt x="40445" y="21334"/>
                    <a:pt x="41992" y="21507"/>
                    <a:pt x="43699" y="21964"/>
                  </a:cubicBezTo>
                  <a:cubicBezTo>
                    <a:pt x="43739" y="16281"/>
                    <a:pt x="43318" y="5745"/>
                    <a:pt x="43318" y="57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3605150" y="2936675"/>
              <a:ext cx="1277850" cy="1774575"/>
            </a:xfrm>
            <a:custGeom>
              <a:avLst/>
              <a:gdLst/>
              <a:ahLst/>
              <a:cxnLst/>
              <a:rect l="l" t="t" r="r" b="b"/>
              <a:pathLst>
                <a:path w="51114" h="70983" extrusionOk="0">
                  <a:moveTo>
                    <a:pt x="2826" y="0"/>
                  </a:moveTo>
                  <a:lnTo>
                    <a:pt x="6411" y="21477"/>
                  </a:lnTo>
                  <a:lnTo>
                    <a:pt x="23872" y="22744"/>
                  </a:lnTo>
                  <a:lnTo>
                    <a:pt x="0" y="59569"/>
                  </a:lnTo>
                  <a:lnTo>
                    <a:pt x="17021" y="70983"/>
                  </a:lnTo>
                  <a:lnTo>
                    <a:pt x="48033" y="20180"/>
                  </a:lnTo>
                  <a:cubicBezTo>
                    <a:pt x="48225" y="19883"/>
                    <a:pt x="48412" y="19574"/>
                    <a:pt x="48599" y="19254"/>
                  </a:cubicBezTo>
                  <a:lnTo>
                    <a:pt x="48960" y="18662"/>
                  </a:lnTo>
                  <a:lnTo>
                    <a:pt x="48933" y="18656"/>
                  </a:lnTo>
                  <a:cubicBezTo>
                    <a:pt x="50186" y="16328"/>
                    <a:pt x="51114" y="13562"/>
                    <a:pt x="50591" y="10920"/>
                  </a:cubicBezTo>
                  <a:cubicBezTo>
                    <a:pt x="49552" y="5666"/>
                    <a:pt x="43271" y="5094"/>
                    <a:pt x="36706" y="4302"/>
                  </a:cubicBezTo>
                  <a:cubicBezTo>
                    <a:pt x="21964" y="2525"/>
                    <a:pt x="2827" y="0"/>
                    <a:pt x="28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3735650" y="2953225"/>
              <a:ext cx="753900" cy="87275"/>
            </a:xfrm>
            <a:custGeom>
              <a:avLst/>
              <a:gdLst/>
              <a:ahLst/>
              <a:cxnLst/>
              <a:rect l="l" t="t" r="r" b="b"/>
              <a:pathLst>
                <a:path w="30156" h="3491" extrusionOk="0">
                  <a:moveTo>
                    <a:pt x="133" y="1"/>
                  </a:moveTo>
                  <a:cubicBezTo>
                    <a:pt x="48" y="1"/>
                    <a:pt x="3" y="5"/>
                    <a:pt x="2" y="13"/>
                  </a:cubicBezTo>
                  <a:cubicBezTo>
                    <a:pt x="1" y="37"/>
                    <a:pt x="422" y="98"/>
                    <a:pt x="1185" y="186"/>
                  </a:cubicBezTo>
                  <a:lnTo>
                    <a:pt x="4414" y="561"/>
                  </a:lnTo>
                  <a:cubicBezTo>
                    <a:pt x="7140" y="882"/>
                    <a:pt x="10901" y="1373"/>
                    <a:pt x="15055" y="1919"/>
                  </a:cubicBezTo>
                  <a:cubicBezTo>
                    <a:pt x="19210" y="2466"/>
                    <a:pt x="22980" y="2918"/>
                    <a:pt x="25716" y="3176"/>
                  </a:cubicBezTo>
                  <a:cubicBezTo>
                    <a:pt x="27083" y="3305"/>
                    <a:pt x="28192" y="3394"/>
                    <a:pt x="28958" y="3441"/>
                  </a:cubicBezTo>
                  <a:cubicBezTo>
                    <a:pt x="29487" y="3474"/>
                    <a:pt x="29853" y="3491"/>
                    <a:pt x="30030" y="3491"/>
                  </a:cubicBezTo>
                  <a:cubicBezTo>
                    <a:pt x="30110" y="3491"/>
                    <a:pt x="30151" y="3487"/>
                    <a:pt x="30152" y="3480"/>
                  </a:cubicBezTo>
                  <a:cubicBezTo>
                    <a:pt x="30155" y="3456"/>
                    <a:pt x="29734" y="3395"/>
                    <a:pt x="28971" y="3307"/>
                  </a:cubicBezTo>
                  <a:lnTo>
                    <a:pt x="25742" y="2930"/>
                  </a:lnTo>
                  <a:cubicBezTo>
                    <a:pt x="23014" y="2611"/>
                    <a:pt x="19256" y="2120"/>
                    <a:pt x="15101" y="1572"/>
                  </a:cubicBezTo>
                  <a:cubicBezTo>
                    <a:pt x="10945" y="1027"/>
                    <a:pt x="7176" y="573"/>
                    <a:pt x="4440" y="316"/>
                  </a:cubicBezTo>
                  <a:cubicBezTo>
                    <a:pt x="3071" y="187"/>
                    <a:pt x="1964" y="98"/>
                    <a:pt x="1196" y="50"/>
                  </a:cubicBezTo>
                  <a:cubicBezTo>
                    <a:pt x="675" y="18"/>
                    <a:pt x="313" y="1"/>
                    <a:pt x="1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4196425" y="2987600"/>
              <a:ext cx="21700" cy="18650"/>
            </a:xfrm>
            <a:custGeom>
              <a:avLst/>
              <a:gdLst/>
              <a:ahLst/>
              <a:cxnLst/>
              <a:rect l="l" t="t" r="r" b="b"/>
              <a:pathLst>
                <a:path w="868" h="746" extrusionOk="0">
                  <a:moveTo>
                    <a:pt x="731" y="0"/>
                  </a:moveTo>
                  <a:cubicBezTo>
                    <a:pt x="627" y="0"/>
                    <a:pt x="454" y="73"/>
                    <a:pt x="296" y="222"/>
                  </a:cubicBezTo>
                  <a:cubicBezTo>
                    <a:pt x="75" y="431"/>
                    <a:pt x="0" y="679"/>
                    <a:pt x="80" y="733"/>
                  </a:cubicBezTo>
                  <a:cubicBezTo>
                    <a:pt x="93" y="742"/>
                    <a:pt x="108" y="745"/>
                    <a:pt x="125" y="745"/>
                  </a:cubicBezTo>
                  <a:cubicBezTo>
                    <a:pt x="219" y="745"/>
                    <a:pt x="376" y="629"/>
                    <a:pt x="536" y="477"/>
                  </a:cubicBezTo>
                  <a:cubicBezTo>
                    <a:pt x="725" y="295"/>
                    <a:pt x="867" y="119"/>
                    <a:pt x="817" y="36"/>
                  </a:cubicBezTo>
                  <a:cubicBezTo>
                    <a:pt x="803" y="12"/>
                    <a:pt x="773" y="0"/>
                    <a:pt x="7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3636375" y="3457025"/>
              <a:ext cx="586150" cy="917375"/>
            </a:xfrm>
            <a:custGeom>
              <a:avLst/>
              <a:gdLst/>
              <a:ahLst/>
              <a:cxnLst/>
              <a:rect l="l" t="t" r="r" b="b"/>
              <a:pathLst>
                <a:path w="23446" h="36695" extrusionOk="0">
                  <a:moveTo>
                    <a:pt x="23435" y="1"/>
                  </a:moveTo>
                  <a:cubicBezTo>
                    <a:pt x="23421" y="1"/>
                    <a:pt x="23325" y="120"/>
                    <a:pt x="23155" y="344"/>
                  </a:cubicBezTo>
                  <a:lnTo>
                    <a:pt x="22400" y="1365"/>
                  </a:lnTo>
                  <a:cubicBezTo>
                    <a:pt x="21750" y="2255"/>
                    <a:pt x="20828" y="3557"/>
                    <a:pt x="19702" y="5174"/>
                  </a:cubicBezTo>
                  <a:cubicBezTo>
                    <a:pt x="17450" y="8408"/>
                    <a:pt x="14405" y="12921"/>
                    <a:pt x="11170" y="17992"/>
                  </a:cubicBezTo>
                  <a:cubicBezTo>
                    <a:pt x="7932" y="23064"/>
                    <a:pt x="5116" y="27727"/>
                    <a:pt x="3130" y="31131"/>
                  </a:cubicBezTo>
                  <a:cubicBezTo>
                    <a:pt x="2137" y="32833"/>
                    <a:pt x="1345" y="34216"/>
                    <a:pt x="813" y="35182"/>
                  </a:cubicBezTo>
                  <a:cubicBezTo>
                    <a:pt x="561" y="35639"/>
                    <a:pt x="360" y="36010"/>
                    <a:pt x="203" y="36295"/>
                  </a:cubicBezTo>
                  <a:cubicBezTo>
                    <a:pt x="68" y="36552"/>
                    <a:pt x="1" y="36689"/>
                    <a:pt x="11" y="36694"/>
                  </a:cubicBezTo>
                  <a:cubicBezTo>
                    <a:pt x="11" y="36694"/>
                    <a:pt x="11" y="36694"/>
                    <a:pt x="12" y="36694"/>
                  </a:cubicBezTo>
                  <a:cubicBezTo>
                    <a:pt x="26" y="36694"/>
                    <a:pt x="113" y="36569"/>
                    <a:pt x="264" y="36330"/>
                  </a:cubicBezTo>
                  <a:cubicBezTo>
                    <a:pt x="435" y="36052"/>
                    <a:pt x="656" y="35694"/>
                    <a:pt x="929" y="35248"/>
                  </a:cubicBezTo>
                  <a:lnTo>
                    <a:pt x="3343" y="31257"/>
                  </a:lnTo>
                  <a:cubicBezTo>
                    <a:pt x="5381" y="27885"/>
                    <a:pt x="8228" y="23245"/>
                    <a:pt x="11464" y="18180"/>
                  </a:cubicBezTo>
                  <a:cubicBezTo>
                    <a:pt x="14698" y="13115"/>
                    <a:pt x="17706" y="8581"/>
                    <a:pt x="19906" y="5313"/>
                  </a:cubicBezTo>
                  <a:cubicBezTo>
                    <a:pt x="20988" y="3706"/>
                    <a:pt x="21873" y="2392"/>
                    <a:pt x="22511" y="1443"/>
                  </a:cubicBezTo>
                  <a:lnTo>
                    <a:pt x="23212" y="385"/>
                  </a:lnTo>
                  <a:cubicBezTo>
                    <a:pt x="23369" y="140"/>
                    <a:pt x="23446" y="9"/>
                    <a:pt x="23436" y="1"/>
                  </a:cubicBezTo>
                  <a:cubicBezTo>
                    <a:pt x="23436" y="1"/>
                    <a:pt x="23435" y="1"/>
                    <a:pt x="23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3793275" y="3475200"/>
              <a:ext cx="396025" cy="30000"/>
            </a:xfrm>
            <a:custGeom>
              <a:avLst/>
              <a:gdLst/>
              <a:ahLst/>
              <a:cxnLst/>
              <a:rect l="l" t="t" r="r" b="b"/>
              <a:pathLst>
                <a:path w="15841" h="1200" extrusionOk="0">
                  <a:moveTo>
                    <a:pt x="117" y="0"/>
                  </a:moveTo>
                  <a:cubicBezTo>
                    <a:pt x="43" y="0"/>
                    <a:pt x="3" y="5"/>
                    <a:pt x="2" y="16"/>
                  </a:cubicBezTo>
                  <a:cubicBezTo>
                    <a:pt x="0" y="39"/>
                    <a:pt x="217" y="89"/>
                    <a:pt x="613" y="161"/>
                  </a:cubicBezTo>
                  <a:cubicBezTo>
                    <a:pt x="1010" y="235"/>
                    <a:pt x="1584" y="321"/>
                    <a:pt x="2298" y="414"/>
                  </a:cubicBezTo>
                  <a:cubicBezTo>
                    <a:pt x="3726" y="602"/>
                    <a:pt x="5707" y="796"/>
                    <a:pt x="7897" y="925"/>
                  </a:cubicBezTo>
                  <a:cubicBezTo>
                    <a:pt x="10088" y="1055"/>
                    <a:pt x="12072" y="1125"/>
                    <a:pt x="13508" y="1166"/>
                  </a:cubicBezTo>
                  <a:cubicBezTo>
                    <a:pt x="14259" y="1187"/>
                    <a:pt x="14860" y="1199"/>
                    <a:pt x="15264" y="1199"/>
                  </a:cubicBezTo>
                  <a:cubicBezTo>
                    <a:pt x="15632" y="1199"/>
                    <a:pt x="15835" y="1189"/>
                    <a:pt x="15837" y="1166"/>
                  </a:cubicBezTo>
                  <a:cubicBezTo>
                    <a:pt x="15840" y="1118"/>
                    <a:pt x="14955" y="1025"/>
                    <a:pt x="13523" y="919"/>
                  </a:cubicBezTo>
                  <a:cubicBezTo>
                    <a:pt x="12088" y="813"/>
                    <a:pt x="10107" y="708"/>
                    <a:pt x="7919" y="578"/>
                  </a:cubicBezTo>
                  <a:cubicBezTo>
                    <a:pt x="5732" y="449"/>
                    <a:pt x="3755" y="293"/>
                    <a:pt x="2324" y="169"/>
                  </a:cubicBezTo>
                  <a:cubicBezTo>
                    <a:pt x="1193" y="71"/>
                    <a:pt x="401" y="0"/>
                    <a:pt x="1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4415600" y="1362500"/>
              <a:ext cx="333850" cy="456300"/>
            </a:xfrm>
            <a:custGeom>
              <a:avLst/>
              <a:gdLst/>
              <a:ahLst/>
              <a:cxnLst/>
              <a:rect l="l" t="t" r="r" b="b"/>
              <a:pathLst>
                <a:path w="13354" h="18252" extrusionOk="0">
                  <a:moveTo>
                    <a:pt x="5249" y="0"/>
                  </a:moveTo>
                  <a:cubicBezTo>
                    <a:pt x="4649" y="0"/>
                    <a:pt x="4205" y="592"/>
                    <a:pt x="4205" y="592"/>
                  </a:cubicBezTo>
                  <a:lnTo>
                    <a:pt x="4025" y="1603"/>
                  </a:lnTo>
                  <a:cubicBezTo>
                    <a:pt x="3907" y="1583"/>
                    <a:pt x="3794" y="1572"/>
                    <a:pt x="3687" y="1572"/>
                  </a:cubicBezTo>
                  <a:cubicBezTo>
                    <a:pt x="3001" y="1572"/>
                    <a:pt x="2556" y="1984"/>
                    <a:pt x="2403" y="2740"/>
                  </a:cubicBezTo>
                  <a:cubicBezTo>
                    <a:pt x="2404" y="2738"/>
                    <a:pt x="2404" y="2737"/>
                    <a:pt x="2404" y="2737"/>
                  </a:cubicBezTo>
                  <a:lnTo>
                    <a:pt x="2404" y="2737"/>
                  </a:lnTo>
                  <a:cubicBezTo>
                    <a:pt x="2403" y="2737"/>
                    <a:pt x="2402" y="2742"/>
                    <a:pt x="2402" y="2742"/>
                  </a:cubicBezTo>
                  <a:cubicBezTo>
                    <a:pt x="2402" y="2742"/>
                    <a:pt x="2403" y="2742"/>
                    <a:pt x="2403" y="2740"/>
                  </a:cubicBezTo>
                  <a:lnTo>
                    <a:pt x="2403" y="2740"/>
                  </a:lnTo>
                  <a:cubicBezTo>
                    <a:pt x="2201" y="3778"/>
                    <a:pt x="5474" y="8352"/>
                    <a:pt x="5474" y="8352"/>
                  </a:cubicBezTo>
                  <a:lnTo>
                    <a:pt x="3607" y="6807"/>
                  </a:lnTo>
                  <a:cubicBezTo>
                    <a:pt x="2598" y="5972"/>
                    <a:pt x="2027" y="5780"/>
                    <a:pt x="1716" y="5780"/>
                  </a:cubicBezTo>
                  <a:cubicBezTo>
                    <a:pt x="1450" y="5780"/>
                    <a:pt x="1373" y="5920"/>
                    <a:pt x="1373" y="5920"/>
                  </a:cubicBezTo>
                  <a:cubicBezTo>
                    <a:pt x="1" y="7262"/>
                    <a:pt x="4409" y="10671"/>
                    <a:pt x="4409" y="10671"/>
                  </a:cubicBezTo>
                  <a:cubicBezTo>
                    <a:pt x="3700" y="12159"/>
                    <a:pt x="2977" y="15434"/>
                    <a:pt x="2977" y="15434"/>
                  </a:cubicBezTo>
                  <a:lnTo>
                    <a:pt x="9548" y="18251"/>
                  </a:lnTo>
                  <a:lnTo>
                    <a:pt x="13353" y="11305"/>
                  </a:lnTo>
                  <a:lnTo>
                    <a:pt x="10675" y="4054"/>
                  </a:lnTo>
                  <a:cubicBezTo>
                    <a:pt x="10675" y="4054"/>
                    <a:pt x="6760" y="891"/>
                    <a:pt x="5869" y="224"/>
                  </a:cubicBezTo>
                  <a:cubicBezTo>
                    <a:pt x="5653" y="62"/>
                    <a:pt x="5443" y="0"/>
                    <a:pt x="52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4417475" y="1422475"/>
              <a:ext cx="373825" cy="322675"/>
            </a:xfrm>
            <a:custGeom>
              <a:avLst/>
              <a:gdLst/>
              <a:ahLst/>
              <a:cxnLst/>
              <a:rect l="l" t="t" r="r" b="b"/>
              <a:pathLst>
                <a:path w="14953" h="12907" extrusionOk="0">
                  <a:moveTo>
                    <a:pt x="1" y="1"/>
                  </a:moveTo>
                  <a:lnTo>
                    <a:pt x="1389" y="2539"/>
                  </a:lnTo>
                  <a:lnTo>
                    <a:pt x="13118" y="12654"/>
                  </a:lnTo>
                  <a:cubicBezTo>
                    <a:pt x="13314" y="12824"/>
                    <a:pt x="13556" y="12907"/>
                    <a:pt x="13796" y="12907"/>
                  </a:cubicBezTo>
                  <a:cubicBezTo>
                    <a:pt x="14088" y="12907"/>
                    <a:pt x="14378" y="12784"/>
                    <a:pt x="14583" y="12545"/>
                  </a:cubicBezTo>
                  <a:cubicBezTo>
                    <a:pt x="14952" y="12114"/>
                    <a:pt x="14907" y="11467"/>
                    <a:pt x="14482" y="11093"/>
                  </a:cubicBezTo>
                  <a:lnTo>
                    <a:pt x="2714" y="6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4740275" y="1692800"/>
              <a:ext cx="53350" cy="54775"/>
            </a:xfrm>
            <a:custGeom>
              <a:avLst/>
              <a:gdLst/>
              <a:ahLst/>
              <a:cxnLst/>
              <a:rect l="l" t="t" r="r" b="b"/>
              <a:pathLst>
                <a:path w="2134" h="2191" extrusionOk="0">
                  <a:moveTo>
                    <a:pt x="1292" y="1"/>
                  </a:moveTo>
                  <a:lnTo>
                    <a:pt x="0" y="1634"/>
                  </a:lnTo>
                  <a:lnTo>
                    <a:pt x="317" y="1923"/>
                  </a:lnTo>
                  <a:cubicBezTo>
                    <a:pt x="514" y="2102"/>
                    <a:pt x="762" y="2190"/>
                    <a:pt x="1008" y="2190"/>
                  </a:cubicBezTo>
                  <a:cubicBezTo>
                    <a:pt x="1300" y="2190"/>
                    <a:pt x="1591" y="2066"/>
                    <a:pt x="1794" y="1823"/>
                  </a:cubicBezTo>
                  <a:cubicBezTo>
                    <a:pt x="2134" y="1415"/>
                    <a:pt x="2107" y="816"/>
                    <a:pt x="1732" y="442"/>
                  </a:cubicBezTo>
                  <a:lnTo>
                    <a:pt x="12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4428675" y="1428000"/>
              <a:ext cx="62650" cy="61675"/>
            </a:xfrm>
            <a:custGeom>
              <a:avLst/>
              <a:gdLst/>
              <a:ahLst/>
              <a:cxnLst/>
              <a:rect l="l" t="t" r="r" b="b"/>
              <a:pathLst>
                <a:path w="2506" h="2467" extrusionOk="0">
                  <a:moveTo>
                    <a:pt x="455" y="0"/>
                  </a:moveTo>
                  <a:lnTo>
                    <a:pt x="0" y="533"/>
                  </a:lnTo>
                  <a:lnTo>
                    <a:pt x="977" y="2320"/>
                  </a:lnTo>
                  <a:lnTo>
                    <a:pt x="1149" y="2467"/>
                  </a:lnTo>
                  <a:cubicBezTo>
                    <a:pt x="1454" y="2225"/>
                    <a:pt x="1196" y="1941"/>
                    <a:pt x="1196" y="1941"/>
                  </a:cubicBezTo>
                  <a:lnTo>
                    <a:pt x="1196" y="1941"/>
                  </a:lnTo>
                  <a:cubicBezTo>
                    <a:pt x="1196" y="1941"/>
                    <a:pt x="1286" y="1963"/>
                    <a:pt x="1398" y="1963"/>
                  </a:cubicBezTo>
                  <a:cubicBezTo>
                    <a:pt x="1528" y="1963"/>
                    <a:pt x="1687" y="1934"/>
                    <a:pt x="1774" y="1805"/>
                  </a:cubicBezTo>
                  <a:cubicBezTo>
                    <a:pt x="1972" y="1518"/>
                    <a:pt x="1778" y="1136"/>
                    <a:pt x="1778" y="1136"/>
                  </a:cubicBezTo>
                  <a:lnTo>
                    <a:pt x="1778" y="1136"/>
                  </a:lnTo>
                  <a:cubicBezTo>
                    <a:pt x="1778" y="1136"/>
                    <a:pt x="1912" y="1210"/>
                    <a:pt x="2056" y="1210"/>
                  </a:cubicBezTo>
                  <a:cubicBezTo>
                    <a:pt x="2144" y="1210"/>
                    <a:pt x="2235" y="1182"/>
                    <a:pt x="2302" y="1093"/>
                  </a:cubicBezTo>
                  <a:cubicBezTo>
                    <a:pt x="2506" y="822"/>
                    <a:pt x="2302" y="469"/>
                    <a:pt x="2302" y="469"/>
                  </a:cubicBezTo>
                  <a:lnTo>
                    <a:pt x="4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4457675" y="1456375"/>
              <a:ext cx="307125" cy="264550"/>
            </a:xfrm>
            <a:custGeom>
              <a:avLst/>
              <a:gdLst/>
              <a:ahLst/>
              <a:cxnLst/>
              <a:rect l="l" t="t" r="r" b="b"/>
              <a:pathLst>
                <a:path w="12285" h="10582" extrusionOk="0">
                  <a:moveTo>
                    <a:pt x="582" y="1"/>
                  </a:moveTo>
                  <a:cubicBezTo>
                    <a:pt x="582" y="1"/>
                    <a:pt x="779" y="311"/>
                    <a:pt x="593" y="613"/>
                  </a:cubicBezTo>
                  <a:cubicBezTo>
                    <a:pt x="487" y="787"/>
                    <a:pt x="306" y="824"/>
                    <a:pt x="172" y="824"/>
                  </a:cubicBezTo>
                  <a:cubicBezTo>
                    <a:pt x="73" y="824"/>
                    <a:pt x="0" y="804"/>
                    <a:pt x="0" y="804"/>
                  </a:cubicBezTo>
                  <a:lnTo>
                    <a:pt x="0" y="804"/>
                  </a:lnTo>
                  <a:lnTo>
                    <a:pt x="11672" y="10581"/>
                  </a:lnTo>
                  <a:lnTo>
                    <a:pt x="12284" y="9807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4500125" y="1455325"/>
              <a:ext cx="113500" cy="303600"/>
            </a:xfrm>
            <a:custGeom>
              <a:avLst/>
              <a:gdLst/>
              <a:ahLst/>
              <a:cxnLst/>
              <a:rect l="l" t="t" r="r" b="b"/>
              <a:pathLst>
                <a:path w="4540" h="12144" extrusionOk="0">
                  <a:moveTo>
                    <a:pt x="2109" y="0"/>
                  </a:moveTo>
                  <a:cubicBezTo>
                    <a:pt x="1" y="415"/>
                    <a:pt x="1409" y="5681"/>
                    <a:pt x="1262" y="6486"/>
                  </a:cubicBezTo>
                  <a:cubicBezTo>
                    <a:pt x="1115" y="7291"/>
                    <a:pt x="11" y="9746"/>
                    <a:pt x="11" y="9746"/>
                  </a:cubicBezTo>
                  <a:lnTo>
                    <a:pt x="1044" y="12144"/>
                  </a:lnTo>
                  <a:lnTo>
                    <a:pt x="4540" y="8781"/>
                  </a:lnTo>
                  <a:lnTo>
                    <a:pt x="2792" y="315"/>
                  </a:lnTo>
                  <a:lnTo>
                    <a:pt x="21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4512625" y="1365175"/>
              <a:ext cx="113125" cy="182175"/>
            </a:xfrm>
            <a:custGeom>
              <a:avLst/>
              <a:gdLst/>
              <a:ahLst/>
              <a:cxnLst/>
              <a:rect l="l" t="t" r="r" b="b"/>
              <a:pathLst>
                <a:path w="4525" h="7287" extrusionOk="0">
                  <a:moveTo>
                    <a:pt x="906" y="0"/>
                  </a:moveTo>
                  <a:cubicBezTo>
                    <a:pt x="849" y="0"/>
                    <a:pt x="732" y="24"/>
                    <a:pt x="584" y="122"/>
                  </a:cubicBezTo>
                  <a:cubicBezTo>
                    <a:pt x="376" y="254"/>
                    <a:pt x="125" y="562"/>
                    <a:pt x="66" y="1016"/>
                  </a:cubicBezTo>
                  <a:cubicBezTo>
                    <a:pt x="1" y="1478"/>
                    <a:pt x="205" y="2020"/>
                    <a:pt x="584" y="2458"/>
                  </a:cubicBezTo>
                  <a:cubicBezTo>
                    <a:pt x="959" y="2907"/>
                    <a:pt x="1493" y="3240"/>
                    <a:pt x="1992" y="3608"/>
                  </a:cubicBezTo>
                  <a:cubicBezTo>
                    <a:pt x="2981" y="4341"/>
                    <a:pt x="3582" y="5339"/>
                    <a:pt x="3950" y="6061"/>
                  </a:cubicBezTo>
                  <a:cubicBezTo>
                    <a:pt x="4309" y="6788"/>
                    <a:pt x="4428" y="7286"/>
                    <a:pt x="4484" y="7286"/>
                  </a:cubicBezTo>
                  <a:cubicBezTo>
                    <a:pt x="4484" y="7286"/>
                    <a:pt x="4485" y="7286"/>
                    <a:pt x="4486" y="7286"/>
                  </a:cubicBezTo>
                  <a:cubicBezTo>
                    <a:pt x="4525" y="7279"/>
                    <a:pt x="4492" y="6749"/>
                    <a:pt x="4175" y="5960"/>
                  </a:cubicBezTo>
                  <a:cubicBezTo>
                    <a:pt x="3854" y="5189"/>
                    <a:pt x="3264" y="4119"/>
                    <a:pt x="2201" y="3328"/>
                  </a:cubicBezTo>
                  <a:cubicBezTo>
                    <a:pt x="1680" y="2946"/>
                    <a:pt x="1170" y="2636"/>
                    <a:pt x="825" y="2245"/>
                  </a:cubicBezTo>
                  <a:cubicBezTo>
                    <a:pt x="474" y="1865"/>
                    <a:pt x="286" y="1414"/>
                    <a:pt x="311" y="1038"/>
                  </a:cubicBezTo>
                  <a:cubicBezTo>
                    <a:pt x="331" y="658"/>
                    <a:pt x="512" y="374"/>
                    <a:pt x="667" y="228"/>
                  </a:cubicBezTo>
                  <a:cubicBezTo>
                    <a:pt x="825" y="76"/>
                    <a:pt x="953" y="39"/>
                    <a:pt x="945" y="9"/>
                  </a:cubicBezTo>
                  <a:cubicBezTo>
                    <a:pt x="944" y="5"/>
                    <a:pt x="930" y="0"/>
                    <a:pt x="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4508575" y="1462275"/>
              <a:ext cx="95625" cy="236350"/>
            </a:xfrm>
            <a:custGeom>
              <a:avLst/>
              <a:gdLst/>
              <a:ahLst/>
              <a:cxnLst/>
              <a:rect l="l" t="t" r="r" b="b"/>
              <a:pathLst>
                <a:path w="3825" h="9454" extrusionOk="0">
                  <a:moveTo>
                    <a:pt x="2056" y="0"/>
                  </a:moveTo>
                  <a:cubicBezTo>
                    <a:pt x="2040" y="0"/>
                    <a:pt x="2024" y="1"/>
                    <a:pt x="2008" y="3"/>
                  </a:cubicBezTo>
                  <a:cubicBezTo>
                    <a:pt x="1814" y="24"/>
                    <a:pt x="1675" y="86"/>
                    <a:pt x="1526" y="157"/>
                  </a:cubicBezTo>
                  <a:cubicBezTo>
                    <a:pt x="1389" y="219"/>
                    <a:pt x="1221" y="339"/>
                    <a:pt x="1123" y="459"/>
                  </a:cubicBezTo>
                  <a:cubicBezTo>
                    <a:pt x="1012" y="578"/>
                    <a:pt x="914" y="707"/>
                    <a:pt x="831" y="847"/>
                  </a:cubicBezTo>
                  <a:cubicBezTo>
                    <a:pt x="493" y="1413"/>
                    <a:pt x="409" y="2054"/>
                    <a:pt x="414" y="2639"/>
                  </a:cubicBezTo>
                  <a:cubicBezTo>
                    <a:pt x="414" y="3229"/>
                    <a:pt x="528" y="3789"/>
                    <a:pt x="640" y="4302"/>
                  </a:cubicBezTo>
                  <a:cubicBezTo>
                    <a:pt x="749" y="4813"/>
                    <a:pt x="844" y="5295"/>
                    <a:pt x="836" y="5741"/>
                  </a:cubicBezTo>
                  <a:cubicBezTo>
                    <a:pt x="834" y="6185"/>
                    <a:pt x="689" y="6582"/>
                    <a:pt x="543" y="6948"/>
                  </a:cubicBezTo>
                  <a:cubicBezTo>
                    <a:pt x="228" y="7665"/>
                    <a:pt x="1" y="8308"/>
                    <a:pt x="20" y="8774"/>
                  </a:cubicBezTo>
                  <a:cubicBezTo>
                    <a:pt x="25" y="9228"/>
                    <a:pt x="173" y="9454"/>
                    <a:pt x="189" y="9454"/>
                  </a:cubicBezTo>
                  <a:cubicBezTo>
                    <a:pt x="190" y="9454"/>
                    <a:pt x="190" y="9454"/>
                    <a:pt x="190" y="9453"/>
                  </a:cubicBezTo>
                  <a:cubicBezTo>
                    <a:pt x="221" y="9445"/>
                    <a:pt x="118" y="9210"/>
                    <a:pt x="156" y="8779"/>
                  </a:cubicBezTo>
                  <a:cubicBezTo>
                    <a:pt x="177" y="8341"/>
                    <a:pt x="419" y="7765"/>
                    <a:pt x="769" y="7044"/>
                  </a:cubicBezTo>
                  <a:cubicBezTo>
                    <a:pt x="930" y="6683"/>
                    <a:pt x="1107" y="6247"/>
                    <a:pt x="1123" y="5751"/>
                  </a:cubicBezTo>
                  <a:cubicBezTo>
                    <a:pt x="1146" y="5261"/>
                    <a:pt x="1054" y="4753"/>
                    <a:pt x="953" y="4238"/>
                  </a:cubicBezTo>
                  <a:cubicBezTo>
                    <a:pt x="849" y="3722"/>
                    <a:pt x="751" y="3195"/>
                    <a:pt x="754" y="2638"/>
                  </a:cubicBezTo>
                  <a:cubicBezTo>
                    <a:pt x="752" y="2089"/>
                    <a:pt x="837" y="1511"/>
                    <a:pt x="1126" y="1027"/>
                  </a:cubicBezTo>
                  <a:cubicBezTo>
                    <a:pt x="1281" y="787"/>
                    <a:pt x="1445" y="571"/>
                    <a:pt x="1680" y="465"/>
                  </a:cubicBezTo>
                  <a:cubicBezTo>
                    <a:pt x="1796" y="406"/>
                    <a:pt x="1933" y="356"/>
                    <a:pt x="2029" y="348"/>
                  </a:cubicBezTo>
                  <a:cubicBezTo>
                    <a:pt x="2035" y="347"/>
                    <a:pt x="2041" y="347"/>
                    <a:pt x="2046" y="347"/>
                  </a:cubicBezTo>
                  <a:cubicBezTo>
                    <a:pt x="2133" y="347"/>
                    <a:pt x="2187" y="373"/>
                    <a:pt x="2247" y="457"/>
                  </a:cubicBezTo>
                  <a:cubicBezTo>
                    <a:pt x="2366" y="632"/>
                    <a:pt x="2449" y="950"/>
                    <a:pt x="2544" y="1186"/>
                  </a:cubicBezTo>
                  <a:cubicBezTo>
                    <a:pt x="2621" y="1434"/>
                    <a:pt x="2680" y="1687"/>
                    <a:pt x="2717" y="1945"/>
                  </a:cubicBezTo>
                  <a:cubicBezTo>
                    <a:pt x="2796" y="2453"/>
                    <a:pt x="2825" y="2951"/>
                    <a:pt x="2884" y="3420"/>
                  </a:cubicBezTo>
                  <a:cubicBezTo>
                    <a:pt x="2943" y="3856"/>
                    <a:pt x="3026" y="4286"/>
                    <a:pt x="3139" y="4710"/>
                  </a:cubicBezTo>
                  <a:cubicBezTo>
                    <a:pt x="3343" y="5483"/>
                    <a:pt x="3532" y="6092"/>
                    <a:pt x="3629" y="6523"/>
                  </a:cubicBezTo>
                  <a:cubicBezTo>
                    <a:pt x="3731" y="6952"/>
                    <a:pt x="3775" y="7193"/>
                    <a:pt x="3801" y="7193"/>
                  </a:cubicBezTo>
                  <a:cubicBezTo>
                    <a:pt x="3801" y="7193"/>
                    <a:pt x="3801" y="7193"/>
                    <a:pt x="3802" y="7193"/>
                  </a:cubicBezTo>
                  <a:cubicBezTo>
                    <a:pt x="3823" y="7190"/>
                    <a:pt x="3825" y="6941"/>
                    <a:pt x="3764" y="6500"/>
                  </a:cubicBezTo>
                  <a:cubicBezTo>
                    <a:pt x="3707" y="6056"/>
                    <a:pt x="3553" y="5424"/>
                    <a:pt x="3380" y="4655"/>
                  </a:cubicBezTo>
                  <a:cubicBezTo>
                    <a:pt x="3287" y="4237"/>
                    <a:pt x="3219" y="3814"/>
                    <a:pt x="3173" y="3389"/>
                  </a:cubicBezTo>
                  <a:cubicBezTo>
                    <a:pt x="3127" y="2930"/>
                    <a:pt x="3109" y="2428"/>
                    <a:pt x="3036" y="1898"/>
                  </a:cubicBezTo>
                  <a:cubicBezTo>
                    <a:pt x="3001" y="1622"/>
                    <a:pt x="2943" y="1350"/>
                    <a:pt x="2862" y="1084"/>
                  </a:cubicBezTo>
                  <a:cubicBezTo>
                    <a:pt x="2753" y="810"/>
                    <a:pt x="2717" y="568"/>
                    <a:pt x="2526" y="259"/>
                  </a:cubicBezTo>
                  <a:cubicBezTo>
                    <a:pt x="2443" y="117"/>
                    <a:pt x="2239" y="0"/>
                    <a:pt x="20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2974650" y="1046075"/>
              <a:ext cx="681575" cy="732675"/>
            </a:xfrm>
            <a:custGeom>
              <a:avLst/>
              <a:gdLst/>
              <a:ahLst/>
              <a:cxnLst/>
              <a:rect l="l" t="t" r="r" b="b"/>
              <a:pathLst>
                <a:path w="27263" h="29307" extrusionOk="0">
                  <a:moveTo>
                    <a:pt x="18044" y="1"/>
                  </a:moveTo>
                  <a:lnTo>
                    <a:pt x="0" y="17468"/>
                  </a:lnTo>
                  <a:lnTo>
                    <a:pt x="8451" y="29306"/>
                  </a:lnTo>
                  <a:lnTo>
                    <a:pt x="27262" y="6915"/>
                  </a:lnTo>
                  <a:lnTo>
                    <a:pt x="18044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2974650" y="1046075"/>
              <a:ext cx="681575" cy="732675"/>
            </a:xfrm>
            <a:custGeom>
              <a:avLst/>
              <a:gdLst/>
              <a:ahLst/>
              <a:cxnLst/>
              <a:rect l="l" t="t" r="r" b="b"/>
              <a:pathLst>
                <a:path w="27263" h="29307" extrusionOk="0">
                  <a:moveTo>
                    <a:pt x="18044" y="1"/>
                  </a:moveTo>
                  <a:lnTo>
                    <a:pt x="0" y="17468"/>
                  </a:lnTo>
                  <a:lnTo>
                    <a:pt x="8451" y="29306"/>
                  </a:lnTo>
                  <a:lnTo>
                    <a:pt x="27262" y="6915"/>
                  </a:lnTo>
                  <a:lnTo>
                    <a:pt x="18044" y="1"/>
                  </a:lnTo>
                  <a:close/>
                </a:path>
              </a:pathLst>
            </a:custGeom>
            <a:solidFill>
              <a:srgbClr val="455A64">
                <a:alpha val="2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3436575" y="905075"/>
              <a:ext cx="465625" cy="290650"/>
            </a:xfrm>
            <a:custGeom>
              <a:avLst/>
              <a:gdLst/>
              <a:ahLst/>
              <a:cxnLst/>
              <a:rect l="l" t="t" r="r" b="b"/>
              <a:pathLst>
                <a:path w="18625" h="11626" extrusionOk="0">
                  <a:moveTo>
                    <a:pt x="9958" y="0"/>
                  </a:moveTo>
                  <a:cubicBezTo>
                    <a:pt x="4445" y="0"/>
                    <a:pt x="1" y="5966"/>
                    <a:pt x="1" y="5966"/>
                  </a:cubicBezTo>
                  <a:lnTo>
                    <a:pt x="7478" y="11625"/>
                  </a:lnTo>
                  <a:lnTo>
                    <a:pt x="10266" y="8845"/>
                  </a:lnTo>
                  <a:cubicBezTo>
                    <a:pt x="10266" y="8845"/>
                    <a:pt x="14588" y="8215"/>
                    <a:pt x="16948" y="7673"/>
                  </a:cubicBezTo>
                  <a:cubicBezTo>
                    <a:pt x="17587" y="7526"/>
                    <a:pt x="18013" y="7111"/>
                    <a:pt x="18304" y="6590"/>
                  </a:cubicBezTo>
                  <a:lnTo>
                    <a:pt x="18304" y="6590"/>
                  </a:lnTo>
                  <a:lnTo>
                    <a:pt x="18188" y="6604"/>
                  </a:lnTo>
                  <a:cubicBezTo>
                    <a:pt x="14678" y="6330"/>
                    <a:pt x="11532" y="5383"/>
                    <a:pt x="10448" y="3847"/>
                  </a:cubicBezTo>
                  <a:lnTo>
                    <a:pt x="18624" y="2774"/>
                  </a:lnTo>
                  <a:cubicBezTo>
                    <a:pt x="18028" y="2268"/>
                    <a:pt x="16081" y="952"/>
                    <a:pt x="11240" y="110"/>
                  </a:cubicBezTo>
                  <a:cubicBezTo>
                    <a:pt x="10808" y="35"/>
                    <a:pt x="10380" y="0"/>
                    <a:pt x="99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3682075" y="977725"/>
              <a:ext cx="98850" cy="73775"/>
            </a:xfrm>
            <a:custGeom>
              <a:avLst/>
              <a:gdLst/>
              <a:ahLst/>
              <a:cxnLst/>
              <a:rect l="l" t="t" r="r" b="b"/>
              <a:pathLst>
                <a:path w="3954" h="2951" extrusionOk="0">
                  <a:moveTo>
                    <a:pt x="88" y="1"/>
                  </a:moveTo>
                  <a:cubicBezTo>
                    <a:pt x="84" y="1"/>
                    <a:pt x="80" y="2"/>
                    <a:pt x="77" y="4"/>
                  </a:cubicBezTo>
                  <a:cubicBezTo>
                    <a:pt x="1" y="46"/>
                    <a:pt x="566" y="1048"/>
                    <a:pt x="1676" y="1890"/>
                  </a:cubicBezTo>
                  <a:cubicBezTo>
                    <a:pt x="2655" y="2643"/>
                    <a:pt x="3642" y="2951"/>
                    <a:pt x="3868" y="2951"/>
                  </a:cubicBezTo>
                  <a:cubicBezTo>
                    <a:pt x="3897" y="2951"/>
                    <a:pt x="3913" y="2946"/>
                    <a:pt x="3916" y="2936"/>
                  </a:cubicBezTo>
                  <a:cubicBezTo>
                    <a:pt x="3953" y="2838"/>
                    <a:pt x="2939" y="2424"/>
                    <a:pt x="1887" y="1613"/>
                  </a:cubicBezTo>
                  <a:cubicBezTo>
                    <a:pt x="863" y="840"/>
                    <a:pt x="208" y="1"/>
                    <a:pt x="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2957525" y="459150"/>
              <a:ext cx="525100" cy="912225"/>
            </a:xfrm>
            <a:custGeom>
              <a:avLst/>
              <a:gdLst/>
              <a:ahLst/>
              <a:cxnLst/>
              <a:rect l="l" t="t" r="r" b="b"/>
              <a:pathLst>
                <a:path w="21004" h="36489" extrusionOk="0">
                  <a:moveTo>
                    <a:pt x="20804" y="0"/>
                  </a:moveTo>
                  <a:lnTo>
                    <a:pt x="97" y="3927"/>
                  </a:lnTo>
                  <a:lnTo>
                    <a:pt x="1" y="35836"/>
                  </a:lnTo>
                  <a:lnTo>
                    <a:pt x="13690" y="36489"/>
                  </a:lnTo>
                  <a:lnTo>
                    <a:pt x="14085" y="28729"/>
                  </a:lnTo>
                  <a:cubicBezTo>
                    <a:pt x="14085" y="28729"/>
                    <a:pt x="14521" y="28816"/>
                    <a:pt x="15166" y="28816"/>
                  </a:cubicBezTo>
                  <a:cubicBezTo>
                    <a:pt x="16675" y="28816"/>
                    <a:pt x="19325" y="28342"/>
                    <a:pt x="20203" y="25178"/>
                  </a:cubicBezTo>
                  <a:cubicBezTo>
                    <a:pt x="21004" y="22294"/>
                    <a:pt x="20804" y="1"/>
                    <a:pt x="20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2778150" y="331325"/>
              <a:ext cx="783900" cy="847400"/>
            </a:xfrm>
            <a:custGeom>
              <a:avLst/>
              <a:gdLst/>
              <a:ahLst/>
              <a:cxnLst/>
              <a:rect l="l" t="t" r="r" b="b"/>
              <a:pathLst>
                <a:path w="31356" h="33896" extrusionOk="0">
                  <a:moveTo>
                    <a:pt x="28146" y="0"/>
                  </a:moveTo>
                  <a:cubicBezTo>
                    <a:pt x="27855" y="0"/>
                    <a:pt x="27538" y="52"/>
                    <a:pt x="27192" y="164"/>
                  </a:cubicBezTo>
                  <a:cubicBezTo>
                    <a:pt x="23027" y="1513"/>
                    <a:pt x="22023" y="1963"/>
                    <a:pt x="20157" y="2113"/>
                  </a:cubicBezTo>
                  <a:cubicBezTo>
                    <a:pt x="18366" y="2257"/>
                    <a:pt x="5608" y="2268"/>
                    <a:pt x="4451" y="9419"/>
                  </a:cubicBezTo>
                  <a:lnTo>
                    <a:pt x="4366" y="10294"/>
                  </a:lnTo>
                  <a:lnTo>
                    <a:pt x="4366" y="10262"/>
                  </a:lnTo>
                  <a:cubicBezTo>
                    <a:pt x="4366" y="10262"/>
                    <a:pt x="4366" y="10262"/>
                    <a:pt x="4365" y="10262"/>
                  </a:cubicBezTo>
                  <a:cubicBezTo>
                    <a:pt x="4342" y="10262"/>
                    <a:pt x="4092" y="10171"/>
                    <a:pt x="3770" y="10171"/>
                  </a:cubicBezTo>
                  <a:cubicBezTo>
                    <a:pt x="3010" y="10171"/>
                    <a:pt x="1852" y="10680"/>
                    <a:pt x="2349" y="14105"/>
                  </a:cubicBezTo>
                  <a:cubicBezTo>
                    <a:pt x="2725" y="16685"/>
                    <a:pt x="3783" y="19067"/>
                    <a:pt x="4767" y="21901"/>
                  </a:cubicBezTo>
                  <a:cubicBezTo>
                    <a:pt x="5439" y="26102"/>
                    <a:pt x="3043" y="27149"/>
                    <a:pt x="1074" y="28539"/>
                  </a:cubicBezTo>
                  <a:cubicBezTo>
                    <a:pt x="590" y="28880"/>
                    <a:pt x="0" y="29311"/>
                    <a:pt x="81" y="29899"/>
                  </a:cubicBezTo>
                  <a:cubicBezTo>
                    <a:pt x="156" y="30433"/>
                    <a:pt x="757" y="30716"/>
                    <a:pt x="1289" y="30804"/>
                  </a:cubicBezTo>
                  <a:cubicBezTo>
                    <a:pt x="1524" y="30841"/>
                    <a:pt x="1760" y="30860"/>
                    <a:pt x="1995" y="30860"/>
                  </a:cubicBezTo>
                  <a:cubicBezTo>
                    <a:pt x="2916" y="30860"/>
                    <a:pt x="3821" y="30577"/>
                    <a:pt x="4584" y="30041"/>
                  </a:cubicBezTo>
                  <a:lnTo>
                    <a:pt x="4584" y="30041"/>
                  </a:lnTo>
                  <a:cubicBezTo>
                    <a:pt x="4389" y="30688"/>
                    <a:pt x="3912" y="31212"/>
                    <a:pt x="3646" y="31831"/>
                  </a:cubicBezTo>
                  <a:cubicBezTo>
                    <a:pt x="3378" y="32452"/>
                    <a:pt x="3409" y="33318"/>
                    <a:pt x="4002" y="33641"/>
                  </a:cubicBezTo>
                  <a:cubicBezTo>
                    <a:pt x="4167" y="33731"/>
                    <a:pt x="4351" y="33764"/>
                    <a:pt x="4540" y="33764"/>
                  </a:cubicBezTo>
                  <a:cubicBezTo>
                    <a:pt x="4726" y="33764"/>
                    <a:pt x="4915" y="33732"/>
                    <a:pt x="5095" y="33690"/>
                  </a:cubicBezTo>
                  <a:cubicBezTo>
                    <a:pt x="6204" y="33425"/>
                    <a:pt x="7205" y="32826"/>
                    <a:pt x="7960" y="31972"/>
                  </a:cubicBezTo>
                  <a:lnTo>
                    <a:pt x="7960" y="31972"/>
                  </a:lnTo>
                  <a:cubicBezTo>
                    <a:pt x="7646" y="32478"/>
                    <a:pt x="7929" y="33185"/>
                    <a:pt x="8422" y="33520"/>
                  </a:cubicBezTo>
                  <a:cubicBezTo>
                    <a:pt x="8878" y="33831"/>
                    <a:pt x="9453" y="33895"/>
                    <a:pt x="10008" y="33895"/>
                  </a:cubicBezTo>
                  <a:cubicBezTo>
                    <a:pt x="10052" y="33895"/>
                    <a:pt x="10095" y="33895"/>
                    <a:pt x="10139" y="33894"/>
                  </a:cubicBezTo>
                  <a:cubicBezTo>
                    <a:pt x="12845" y="33849"/>
                    <a:pt x="16107" y="33894"/>
                    <a:pt x="18603" y="31121"/>
                  </a:cubicBezTo>
                  <a:cubicBezTo>
                    <a:pt x="20909" y="28558"/>
                    <a:pt x="21458" y="26910"/>
                    <a:pt x="21703" y="23358"/>
                  </a:cubicBezTo>
                  <a:cubicBezTo>
                    <a:pt x="21703" y="23358"/>
                    <a:pt x="18983" y="22915"/>
                    <a:pt x="19298" y="20728"/>
                  </a:cubicBezTo>
                  <a:cubicBezTo>
                    <a:pt x="19566" y="18884"/>
                    <a:pt x="20528" y="18135"/>
                    <a:pt x="21628" y="18135"/>
                  </a:cubicBezTo>
                  <a:cubicBezTo>
                    <a:pt x="22335" y="18135"/>
                    <a:pt x="23100" y="18444"/>
                    <a:pt x="23774" y="18972"/>
                  </a:cubicBezTo>
                  <a:lnTo>
                    <a:pt x="25757" y="13656"/>
                  </a:lnTo>
                  <a:cubicBezTo>
                    <a:pt x="25757" y="13656"/>
                    <a:pt x="30782" y="10358"/>
                    <a:pt x="31070" y="8259"/>
                  </a:cubicBezTo>
                  <a:cubicBezTo>
                    <a:pt x="31333" y="6336"/>
                    <a:pt x="31355" y="0"/>
                    <a:pt x="281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2578475" y="1307000"/>
              <a:ext cx="2138250" cy="1856025"/>
            </a:xfrm>
            <a:custGeom>
              <a:avLst/>
              <a:gdLst/>
              <a:ahLst/>
              <a:cxnLst/>
              <a:rect l="l" t="t" r="r" b="b"/>
              <a:pathLst>
                <a:path w="85530" h="74241" extrusionOk="0">
                  <a:moveTo>
                    <a:pt x="29820" y="0"/>
                  </a:moveTo>
                  <a:cubicBezTo>
                    <a:pt x="29679" y="0"/>
                    <a:pt x="29538" y="2"/>
                    <a:pt x="29397" y="4"/>
                  </a:cubicBezTo>
                  <a:cubicBezTo>
                    <a:pt x="24757" y="82"/>
                    <a:pt x="19573" y="470"/>
                    <a:pt x="14950" y="729"/>
                  </a:cubicBezTo>
                  <a:cubicBezTo>
                    <a:pt x="8543" y="1090"/>
                    <a:pt x="3040" y="5433"/>
                    <a:pt x="1209" y="11584"/>
                  </a:cubicBezTo>
                  <a:cubicBezTo>
                    <a:pt x="443" y="14162"/>
                    <a:pt x="0" y="18934"/>
                    <a:pt x="214" y="22538"/>
                  </a:cubicBezTo>
                  <a:lnTo>
                    <a:pt x="2416" y="45901"/>
                  </a:lnTo>
                  <a:lnTo>
                    <a:pt x="2416" y="63309"/>
                  </a:lnTo>
                  <a:cubicBezTo>
                    <a:pt x="2416" y="65978"/>
                    <a:pt x="3690" y="68509"/>
                    <a:pt x="5890" y="70020"/>
                  </a:cubicBezTo>
                  <a:cubicBezTo>
                    <a:pt x="10306" y="73048"/>
                    <a:pt x="16543" y="74241"/>
                    <a:pt x="23327" y="74241"/>
                  </a:cubicBezTo>
                  <a:cubicBezTo>
                    <a:pt x="29433" y="74241"/>
                    <a:pt x="35983" y="73274"/>
                    <a:pt x="42044" y="71810"/>
                  </a:cubicBezTo>
                  <a:cubicBezTo>
                    <a:pt x="44947" y="71109"/>
                    <a:pt x="46902" y="68393"/>
                    <a:pt x="46616" y="65421"/>
                  </a:cubicBezTo>
                  <a:lnTo>
                    <a:pt x="44656" y="45017"/>
                  </a:lnTo>
                  <a:cubicBezTo>
                    <a:pt x="44656" y="45017"/>
                    <a:pt x="43973" y="39302"/>
                    <a:pt x="43797" y="32712"/>
                  </a:cubicBezTo>
                  <a:lnTo>
                    <a:pt x="43797" y="32712"/>
                  </a:lnTo>
                  <a:cubicBezTo>
                    <a:pt x="43797" y="32712"/>
                    <a:pt x="47617" y="37233"/>
                    <a:pt x="51736" y="42275"/>
                  </a:cubicBezTo>
                  <a:cubicBezTo>
                    <a:pt x="54216" y="45311"/>
                    <a:pt x="57788" y="46843"/>
                    <a:pt x="61366" y="46843"/>
                  </a:cubicBezTo>
                  <a:cubicBezTo>
                    <a:pt x="64742" y="46843"/>
                    <a:pt x="68123" y="45480"/>
                    <a:pt x="70596" y="42730"/>
                  </a:cubicBezTo>
                  <a:lnTo>
                    <a:pt x="85530" y="20689"/>
                  </a:lnTo>
                  <a:lnTo>
                    <a:pt x="74600" y="13706"/>
                  </a:lnTo>
                  <a:lnTo>
                    <a:pt x="61378" y="29654"/>
                  </a:lnTo>
                  <a:cubicBezTo>
                    <a:pt x="56548" y="22062"/>
                    <a:pt x="51390" y="10149"/>
                    <a:pt x="44555" y="4960"/>
                  </a:cubicBezTo>
                  <a:cubicBezTo>
                    <a:pt x="40312" y="1741"/>
                    <a:pt x="35137" y="0"/>
                    <a:pt x="29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2829150" y="1561050"/>
              <a:ext cx="61900" cy="149150"/>
            </a:xfrm>
            <a:custGeom>
              <a:avLst/>
              <a:gdLst/>
              <a:ahLst/>
              <a:cxnLst/>
              <a:rect l="l" t="t" r="r" b="b"/>
              <a:pathLst>
                <a:path w="2476" h="5966" extrusionOk="0">
                  <a:moveTo>
                    <a:pt x="2381" y="1"/>
                  </a:moveTo>
                  <a:cubicBezTo>
                    <a:pt x="2280" y="1"/>
                    <a:pt x="1701" y="1296"/>
                    <a:pt x="1075" y="2920"/>
                  </a:cubicBezTo>
                  <a:cubicBezTo>
                    <a:pt x="442" y="4567"/>
                    <a:pt x="1" y="5930"/>
                    <a:pt x="90" y="5965"/>
                  </a:cubicBezTo>
                  <a:cubicBezTo>
                    <a:pt x="92" y="5965"/>
                    <a:pt x="93" y="5965"/>
                    <a:pt x="94" y="5965"/>
                  </a:cubicBezTo>
                  <a:cubicBezTo>
                    <a:pt x="195" y="5965"/>
                    <a:pt x="775" y="4671"/>
                    <a:pt x="1400" y="3046"/>
                  </a:cubicBezTo>
                  <a:cubicBezTo>
                    <a:pt x="2034" y="1398"/>
                    <a:pt x="2475" y="36"/>
                    <a:pt x="2385" y="1"/>
                  </a:cubicBezTo>
                  <a:cubicBezTo>
                    <a:pt x="2384" y="1"/>
                    <a:pt x="2383" y="1"/>
                    <a:pt x="2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3133350" y="1803575"/>
              <a:ext cx="80350" cy="97250"/>
            </a:xfrm>
            <a:custGeom>
              <a:avLst/>
              <a:gdLst/>
              <a:ahLst/>
              <a:cxnLst/>
              <a:rect l="l" t="t" r="r" b="b"/>
              <a:pathLst>
                <a:path w="3214" h="3890" extrusionOk="0">
                  <a:moveTo>
                    <a:pt x="88" y="1"/>
                  </a:moveTo>
                  <a:cubicBezTo>
                    <a:pt x="84" y="1"/>
                    <a:pt x="80" y="2"/>
                    <a:pt x="78" y="4"/>
                  </a:cubicBezTo>
                  <a:cubicBezTo>
                    <a:pt x="1" y="63"/>
                    <a:pt x="626" y="981"/>
                    <a:pt x="1471" y="2052"/>
                  </a:cubicBezTo>
                  <a:cubicBezTo>
                    <a:pt x="2288" y="3089"/>
                    <a:pt x="3013" y="3889"/>
                    <a:pt x="3129" y="3889"/>
                  </a:cubicBezTo>
                  <a:cubicBezTo>
                    <a:pt x="3133" y="3889"/>
                    <a:pt x="3136" y="3888"/>
                    <a:pt x="3138" y="3886"/>
                  </a:cubicBezTo>
                  <a:cubicBezTo>
                    <a:pt x="3214" y="3826"/>
                    <a:pt x="2590" y="2910"/>
                    <a:pt x="1745" y="1837"/>
                  </a:cubicBezTo>
                  <a:cubicBezTo>
                    <a:pt x="929" y="802"/>
                    <a:pt x="206" y="1"/>
                    <a:pt x="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3332550" y="1589000"/>
              <a:ext cx="102475" cy="33375"/>
            </a:xfrm>
            <a:custGeom>
              <a:avLst/>
              <a:gdLst/>
              <a:ahLst/>
              <a:cxnLst/>
              <a:rect l="l" t="t" r="r" b="b"/>
              <a:pathLst>
                <a:path w="4099" h="1335" extrusionOk="0">
                  <a:moveTo>
                    <a:pt x="3992" y="1"/>
                  </a:moveTo>
                  <a:cubicBezTo>
                    <a:pt x="3745" y="1"/>
                    <a:pt x="2938" y="200"/>
                    <a:pt x="1998" y="502"/>
                  </a:cubicBezTo>
                  <a:cubicBezTo>
                    <a:pt x="882" y="858"/>
                    <a:pt x="0" y="1222"/>
                    <a:pt x="31" y="1314"/>
                  </a:cubicBezTo>
                  <a:cubicBezTo>
                    <a:pt x="36" y="1328"/>
                    <a:pt x="62" y="1335"/>
                    <a:pt x="107" y="1335"/>
                  </a:cubicBezTo>
                  <a:cubicBezTo>
                    <a:pt x="354" y="1335"/>
                    <a:pt x="1162" y="1134"/>
                    <a:pt x="2102" y="834"/>
                  </a:cubicBezTo>
                  <a:cubicBezTo>
                    <a:pt x="3218" y="476"/>
                    <a:pt x="4098" y="113"/>
                    <a:pt x="4069" y="22"/>
                  </a:cubicBezTo>
                  <a:cubicBezTo>
                    <a:pt x="4064" y="8"/>
                    <a:pt x="4038" y="1"/>
                    <a:pt x="39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2867450" y="2002050"/>
              <a:ext cx="57800" cy="116725"/>
            </a:xfrm>
            <a:custGeom>
              <a:avLst/>
              <a:gdLst/>
              <a:ahLst/>
              <a:cxnLst/>
              <a:rect l="l" t="t" r="r" b="b"/>
              <a:pathLst>
                <a:path w="2312" h="4669" extrusionOk="0">
                  <a:moveTo>
                    <a:pt x="2220" y="0"/>
                  </a:moveTo>
                  <a:cubicBezTo>
                    <a:pt x="2116" y="0"/>
                    <a:pt x="1577" y="998"/>
                    <a:pt x="999" y="2262"/>
                  </a:cubicBezTo>
                  <a:cubicBezTo>
                    <a:pt x="409" y="3551"/>
                    <a:pt x="1" y="4627"/>
                    <a:pt x="89" y="4668"/>
                  </a:cubicBezTo>
                  <a:cubicBezTo>
                    <a:pt x="90" y="4669"/>
                    <a:pt x="92" y="4669"/>
                    <a:pt x="94" y="4669"/>
                  </a:cubicBezTo>
                  <a:cubicBezTo>
                    <a:pt x="196" y="4669"/>
                    <a:pt x="735" y="3672"/>
                    <a:pt x="1315" y="2407"/>
                  </a:cubicBezTo>
                  <a:cubicBezTo>
                    <a:pt x="1905" y="1119"/>
                    <a:pt x="2312" y="41"/>
                    <a:pt x="2225" y="1"/>
                  </a:cubicBezTo>
                  <a:cubicBezTo>
                    <a:pt x="2223" y="1"/>
                    <a:pt x="2222" y="0"/>
                    <a:pt x="22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2769200" y="2333000"/>
              <a:ext cx="81125" cy="112900"/>
            </a:xfrm>
            <a:custGeom>
              <a:avLst/>
              <a:gdLst/>
              <a:ahLst/>
              <a:cxnLst/>
              <a:rect l="l" t="t" r="r" b="b"/>
              <a:pathLst>
                <a:path w="3245" h="4516" extrusionOk="0">
                  <a:moveTo>
                    <a:pt x="87" y="1"/>
                  </a:moveTo>
                  <a:cubicBezTo>
                    <a:pt x="84" y="1"/>
                    <a:pt x="81" y="2"/>
                    <a:pt x="79" y="3"/>
                  </a:cubicBezTo>
                  <a:cubicBezTo>
                    <a:pt x="1" y="57"/>
                    <a:pt x="626" y="1111"/>
                    <a:pt x="1479" y="2357"/>
                  </a:cubicBezTo>
                  <a:cubicBezTo>
                    <a:pt x="2307" y="3567"/>
                    <a:pt x="3043" y="4515"/>
                    <a:pt x="3156" y="4515"/>
                  </a:cubicBezTo>
                  <a:cubicBezTo>
                    <a:pt x="3160" y="4515"/>
                    <a:pt x="3162" y="4514"/>
                    <a:pt x="3165" y="4513"/>
                  </a:cubicBezTo>
                  <a:cubicBezTo>
                    <a:pt x="3245" y="4459"/>
                    <a:pt x="2617" y="3405"/>
                    <a:pt x="1766" y="2159"/>
                  </a:cubicBezTo>
                  <a:cubicBezTo>
                    <a:pt x="937" y="949"/>
                    <a:pt x="201" y="1"/>
                    <a:pt x="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3210850" y="2324850"/>
              <a:ext cx="151925" cy="59125"/>
            </a:xfrm>
            <a:custGeom>
              <a:avLst/>
              <a:gdLst/>
              <a:ahLst/>
              <a:cxnLst/>
              <a:rect l="l" t="t" r="r" b="b"/>
              <a:pathLst>
                <a:path w="6077" h="2365" extrusionOk="0">
                  <a:moveTo>
                    <a:pt x="6005" y="1"/>
                  </a:moveTo>
                  <a:cubicBezTo>
                    <a:pt x="5770" y="1"/>
                    <a:pt x="4491" y="428"/>
                    <a:pt x="2975" y="1020"/>
                  </a:cubicBezTo>
                  <a:cubicBezTo>
                    <a:pt x="1316" y="1667"/>
                    <a:pt x="1" y="2263"/>
                    <a:pt x="35" y="2353"/>
                  </a:cubicBezTo>
                  <a:cubicBezTo>
                    <a:pt x="38" y="2361"/>
                    <a:pt x="51" y="2364"/>
                    <a:pt x="73" y="2364"/>
                  </a:cubicBezTo>
                  <a:cubicBezTo>
                    <a:pt x="306" y="2364"/>
                    <a:pt x="1585" y="1937"/>
                    <a:pt x="3103" y="1345"/>
                  </a:cubicBezTo>
                  <a:cubicBezTo>
                    <a:pt x="4760" y="698"/>
                    <a:pt x="6077" y="102"/>
                    <a:pt x="6043" y="12"/>
                  </a:cubicBezTo>
                  <a:cubicBezTo>
                    <a:pt x="6040" y="5"/>
                    <a:pt x="6027" y="1"/>
                    <a:pt x="60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3058150" y="2150750"/>
              <a:ext cx="11200" cy="105000"/>
            </a:xfrm>
            <a:custGeom>
              <a:avLst/>
              <a:gdLst/>
              <a:ahLst/>
              <a:cxnLst/>
              <a:rect l="l" t="t" r="r" b="b"/>
              <a:pathLst>
                <a:path w="448" h="4200" extrusionOk="0">
                  <a:moveTo>
                    <a:pt x="345" y="0"/>
                  </a:moveTo>
                  <a:cubicBezTo>
                    <a:pt x="253" y="0"/>
                    <a:pt x="0" y="926"/>
                    <a:pt x="2" y="2099"/>
                  </a:cubicBezTo>
                  <a:cubicBezTo>
                    <a:pt x="0" y="3274"/>
                    <a:pt x="253" y="4200"/>
                    <a:pt x="346" y="4200"/>
                  </a:cubicBezTo>
                  <a:cubicBezTo>
                    <a:pt x="346" y="4200"/>
                    <a:pt x="347" y="4200"/>
                    <a:pt x="348" y="4200"/>
                  </a:cubicBezTo>
                  <a:cubicBezTo>
                    <a:pt x="448" y="4182"/>
                    <a:pt x="348" y="3247"/>
                    <a:pt x="350" y="2099"/>
                  </a:cubicBezTo>
                  <a:cubicBezTo>
                    <a:pt x="347" y="951"/>
                    <a:pt x="448" y="17"/>
                    <a:pt x="348" y="0"/>
                  </a:cubicBezTo>
                  <a:cubicBezTo>
                    <a:pt x="347" y="0"/>
                    <a:pt x="346" y="0"/>
                    <a:pt x="3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3462400" y="1973450"/>
              <a:ext cx="55425" cy="169050"/>
            </a:xfrm>
            <a:custGeom>
              <a:avLst/>
              <a:gdLst/>
              <a:ahLst/>
              <a:cxnLst/>
              <a:rect l="l" t="t" r="r" b="b"/>
              <a:pathLst>
                <a:path w="2217" h="6762" extrusionOk="0">
                  <a:moveTo>
                    <a:pt x="92" y="0"/>
                  </a:moveTo>
                  <a:cubicBezTo>
                    <a:pt x="91" y="0"/>
                    <a:pt x="91" y="0"/>
                    <a:pt x="90" y="0"/>
                  </a:cubicBezTo>
                  <a:cubicBezTo>
                    <a:pt x="0" y="15"/>
                    <a:pt x="203" y="1599"/>
                    <a:pt x="771" y="3481"/>
                  </a:cubicBezTo>
                  <a:cubicBezTo>
                    <a:pt x="1327" y="5340"/>
                    <a:pt x="2022" y="6761"/>
                    <a:pt x="2122" y="6761"/>
                  </a:cubicBezTo>
                  <a:cubicBezTo>
                    <a:pt x="2123" y="6761"/>
                    <a:pt x="2124" y="6761"/>
                    <a:pt x="2125" y="6761"/>
                  </a:cubicBezTo>
                  <a:cubicBezTo>
                    <a:pt x="2217" y="6722"/>
                    <a:pt x="1663" y="5243"/>
                    <a:pt x="1104" y="3381"/>
                  </a:cubicBezTo>
                  <a:cubicBezTo>
                    <a:pt x="546" y="1532"/>
                    <a:pt x="194" y="0"/>
                    <a:pt x="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3708825" y="1831950"/>
              <a:ext cx="122025" cy="28550"/>
            </a:xfrm>
            <a:custGeom>
              <a:avLst/>
              <a:gdLst/>
              <a:ahLst/>
              <a:cxnLst/>
              <a:rect l="l" t="t" r="r" b="b"/>
              <a:pathLst>
                <a:path w="4881" h="1142" extrusionOk="0">
                  <a:moveTo>
                    <a:pt x="540" y="1"/>
                  </a:moveTo>
                  <a:cubicBezTo>
                    <a:pt x="206" y="1"/>
                    <a:pt x="5" y="31"/>
                    <a:pt x="5" y="70"/>
                  </a:cubicBezTo>
                  <a:cubicBezTo>
                    <a:pt x="0" y="171"/>
                    <a:pt x="1103" y="280"/>
                    <a:pt x="2429" y="574"/>
                  </a:cubicBezTo>
                  <a:cubicBezTo>
                    <a:pt x="3610" y="828"/>
                    <a:pt x="4569" y="1142"/>
                    <a:pt x="4795" y="1142"/>
                  </a:cubicBezTo>
                  <a:cubicBezTo>
                    <a:pt x="4824" y="1142"/>
                    <a:pt x="4841" y="1137"/>
                    <a:pt x="4845" y="1126"/>
                  </a:cubicBezTo>
                  <a:cubicBezTo>
                    <a:pt x="4881" y="1043"/>
                    <a:pt x="3867" y="528"/>
                    <a:pt x="2504" y="233"/>
                  </a:cubicBezTo>
                  <a:cubicBezTo>
                    <a:pt x="1714" y="59"/>
                    <a:pt x="1000" y="1"/>
                    <a:pt x="5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3849400" y="2078800"/>
              <a:ext cx="127000" cy="40200"/>
            </a:xfrm>
            <a:custGeom>
              <a:avLst/>
              <a:gdLst/>
              <a:ahLst/>
              <a:cxnLst/>
              <a:rect l="l" t="t" r="r" b="b"/>
              <a:pathLst>
                <a:path w="5080" h="1608" extrusionOk="0">
                  <a:moveTo>
                    <a:pt x="4986" y="1"/>
                  </a:moveTo>
                  <a:cubicBezTo>
                    <a:pt x="4722" y="1"/>
                    <a:pt x="3696" y="259"/>
                    <a:pt x="2489" y="637"/>
                  </a:cubicBezTo>
                  <a:cubicBezTo>
                    <a:pt x="1102" y="1072"/>
                    <a:pt x="1" y="1498"/>
                    <a:pt x="30" y="1590"/>
                  </a:cubicBezTo>
                  <a:cubicBezTo>
                    <a:pt x="34" y="1601"/>
                    <a:pt x="56" y="1607"/>
                    <a:pt x="95" y="1607"/>
                  </a:cubicBezTo>
                  <a:cubicBezTo>
                    <a:pt x="359" y="1607"/>
                    <a:pt x="1385" y="1348"/>
                    <a:pt x="2593" y="969"/>
                  </a:cubicBezTo>
                  <a:cubicBezTo>
                    <a:pt x="3978" y="536"/>
                    <a:pt x="5079" y="110"/>
                    <a:pt x="5051" y="18"/>
                  </a:cubicBezTo>
                  <a:cubicBezTo>
                    <a:pt x="5047" y="7"/>
                    <a:pt x="5025" y="1"/>
                    <a:pt x="49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4103975" y="2202950"/>
              <a:ext cx="22225" cy="149675"/>
            </a:xfrm>
            <a:custGeom>
              <a:avLst/>
              <a:gdLst/>
              <a:ahLst/>
              <a:cxnLst/>
              <a:rect l="l" t="t" r="r" b="b"/>
              <a:pathLst>
                <a:path w="889" h="5987" extrusionOk="0">
                  <a:moveTo>
                    <a:pt x="786" y="1"/>
                  </a:moveTo>
                  <a:cubicBezTo>
                    <a:pt x="695" y="1"/>
                    <a:pt x="242" y="1293"/>
                    <a:pt x="126" y="2963"/>
                  </a:cubicBezTo>
                  <a:cubicBezTo>
                    <a:pt x="1" y="4638"/>
                    <a:pt x="266" y="5986"/>
                    <a:pt x="356" y="5986"/>
                  </a:cubicBezTo>
                  <a:cubicBezTo>
                    <a:pt x="357" y="5986"/>
                    <a:pt x="357" y="5986"/>
                    <a:pt x="358" y="5986"/>
                  </a:cubicBezTo>
                  <a:cubicBezTo>
                    <a:pt x="459" y="5973"/>
                    <a:pt x="350" y="4630"/>
                    <a:pt x="474" y="2987"/>
                  </a:cubicBezTo>
                  <a:cubicBezTo>
                    <a:pt x="588" y="1341"/>
                    <a:pt x="889" y="27"/>
                    <a:pt x="789" y="1"/>
                  </a:cubicBezTo>
                  <a:cubicBezTo>
                    <a:pt x="788" y="1"/>
                    <a:pt x="787" y="1"/>
                    <a:pt x="7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4269175" y="2061100"/>
              <a:ext cx="98875" cy="74175"/>
            </a:xfrm>
            <a:custGeom>
              <a:avLst/>
              <a:gdLst/>
              <a:ahLst/>
              <a:cxnLst/>
              <a:rect l="l" t="t" r="r" b="b"/>
              <a:pathLst>
                <a:path w="3955" h="2967" extrusionOk="0">
                  <a:moveTo>
                    <a:pt x="76" y="0"/>
                  </a:moveTo>
                  <a:cubicBezTo>
                    <a:pt x="59" y="0"/>
                    <a:pt x="48" y="4"/>
                    <a:pt x="45" y="11"/>
                  </a:cubicBezTo>
                  <a:cubicBezTo>
                    <a:pt x="1" y="102"/>
                    <a:pt x="950" y="630"/>
                    <a:pt x="1998" y="1442"/>
                  </a:cubicBezTo>
                  <a:cubicBezTo>
                    <a:pt x="3011" y="2216"/>
                    <a:pt x="3745" y="2966"/>
                    <a:pt x="3872" y="2966"/>
                  </a:cubicBezTo>
                  <a:cubicBezTo>
                    <a:pt x="3877" y="2966"/>
                    <a:pt x="3882" y="2965"/>
                    <a:pt x="3885" y="2962"/>
                  </a:cubicBezTo>
                  <a:cubicBezTo>
                    <a:pt x="3955" y="2907"/>
                    <a:pt x="3298" y="1999"/>
                    <a:pt x="2211" y="1166"/>
                  </a:cubicBezTo>
                  <a:cubicBezTo>
                    <a:pt x="1221" y="400"/>
                    <a:pt x="262" y="0"/>
                    <a:pt x="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4398200" y="1860100"/>
              <a:ext cx="131550" cy="73175"/>
            </a:xfrm>
            <a:custGeom>
              <a:avLst/>
              <a:gdLst/>
              <a:ahLst/>
              <a:cxnLst/>
              <a:rect l="l" t="t" r="r" b="b"/>
              <a:pathLst>
                <a:path w="5262" h="2927" extrusionOk="0">
                  <a:moveTo>
                    <a:pt x="5193" y="1"/>
                  </a:moveTo>
                  <a:cubicBezTo>
                    <a:pt x="5015" y="1"/>
                    <a:pt x="3884" y="560"/>
                    <a:pt x="2547" y="1312"/>
                  </a:cubicBezTo>
                  <a:cubicBezTo>
                    <a:pt x="1120" y="2115"/>
                    <a:pt x="1" y="2834"/>
                    <a:pt x="48" y="2919"/>
                  </a:cubicBezTo>
                  <a:cubicBezTo>
                    <a:pt x="51" y="2924"/>
                    <a:pt x="59" y="2927"/>
                    <a:pt x="71" y="2927"/>
                  </a:cubicBezTo>
                  <a:cubicBezTo>
                    <a:pt x="249" y="2927"/>
                    <a:pt x="1382" y="2368"/>
                    <a:pt x="2717" y="1616"/>
                  </a:cubicBezTo>
                  <a:cubicBezTo>
                    <a:pt x="4145" y="812"/>
                    <a:pt x="5262" y="93"/>
                    <a:pt x="5216" y="8"/>
                  </a:cubicBezTo>
                  <a:cubicBezTo>
                    <a:pt x="5213" y="3"/>
                    <a:pt x="5205" y="1"/>
                    <a:pt x="5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3512575" y="2541950"/>
              <a:ext cx="52000" cy="145750"/>
            </a:xfrm>
            <a:custGeom>
              <a:avLst/>
              <a:gdLst/>
              <a:ahLst/>
              <a:cxnLst/>
              <a:rect l="l" t="t" r="r" b="b"/>
              <a:pathLst>
                <a:path w="2080" h="5830" extrusionOk="0">
                  <a:moveTo>
                    <a:pt x="1983" y="1"/>
                  </a:moveTo>
                  <a:cubicBezTo>
                    <a:pt x="1882" y="1"/>
                    <a:pt x="1391" y="1271"/>
                    <a:pt x="873" y="2861"/>
                  </a:cubicBezTo>
                  <a:cubicBezTo>
                    <a:pt x="350" y="4470"/>
                    <a:pt x="1" y="5800"/>
                    <a:pt x="92" y="5829"/>
                  </a:cubicBezTo>
                  <a:cubicBezTo>
                    <a:pt x="93" y="5829"/>
                    <a:pt x="94" y="5830"/>
                    <a:pt x="96" y="5830"/>
                  </a:cubicBezTo>
                  <a:cubicBezTo>
                    <a:pt x="195" y="5830"/>
                    <a:pt x="688" y="4560"/>
                    <a:pt x="1204" y="2969"/>
                  </a:cubicBezTo>
                  <a:cubicBezTo>
                    <a:pt x="1729" y="1360"/>
                    <a:pt x="2080" y="31"/>
                    <a:pt x="1987" y="1"/>
                  </a:cubicBezTo>
                  <a:cubicBezTo>
                    <a:pt x="1986" y="1"/>
                    <a:pt x="1985" y="1"/>
                    <a:pt x="1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3020525" y="2631650"/>
              <a:ext cx="92475" cy="126125"/>
            </a:xfrm>
            <a:custGeom>
              <a:avLst/>
              <a:gdLst/>
              <a:ahLst/>
              <a:cxnLst/>
              <a:rect l="l" t="t" r="r" b="b"/>
              <a:pathLst>
                <a:path w="3699" h="5045" extrusionOk="0">
                  <a:moveTo>
                    <a:pt x="1" y="0"/>
                  </a:moveTo>
                  <a:lnTo>
                    <a:pt x="328" y="573"/>
                  </a:lnTo>
                  <a:cubicBezTo>
                    <a:pt x="581" y="1018"/>
                    <a:pt x="1108" y="1818"/>
                    <a:pt x="1745" y="2713"/>
                  </a:cubicBezTo>
                  <a:cubicBezTo>
                    <a:pt x="2678" y="4021"/>
                    <a:pt x="3499" y="5044"/>
                    <a:pt x="3613" y="5044"/>
                  </a:cubicBezTo>
                  <a:cubicBezTo>
                    <a:pt x="3616" y="5044"/>
                    <a:pt x="3618" y="5044"/>
                    <a:pt x="3620" y="5042"/>
                  </a:cubicBezTo>
                  <a:cubicBezTo>
                    <a:pt x="3699" y="4987"/>
                    <a:pt x="2987" y="3853"/>
                    <a:pt x="2031" y="2510"/>
                  </a:cubicBezTo>
                  <a:cubicBezTo>
                    <a:pt x="1532" y="1812"/>
                    <a:pt x="1066" y="1195"/>
                    <a:pt x="725" y="775"/>
                  </a:cubicBezTo>
                  <a:lnTo>
                    <a:pt x="725" y="775"/>
                  </a:lnTo>
                  <a:cubicBezTo>
                    <a:pt x="718" y="733"/>
                    <a:pt x="623" y="622"/>
                    <a:pt x="455" y="45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3311975" y="2735975"/>
              <a:ext cx="33375" cy="161425"/>
            </a:xfrm>
            <a:custGeom>
              <a:avLst/>
              <a:gdLst/>
              <a:ahLst/>
              <a:cxnLst/>
              <a:rect l="l" t="t" r="r" b="b"/>
              <a:pathLst>
                <a:path w="1335" h="6457" extrusionOk="0">
                  <a:moveTo>
                    <a:pt x="97" y="0"/>
                  </a:moveTo>
                  <a:cubicBezTo>
                    <a:pt x="96" y="0"/>
                    <a:pt x="95" y="0"/>
                    <a:pt x="95" y="0"/>
                  </a:cubicBezTo>
                  <a:cubicBezTo>
                    <a:pt x="0" y="17"/>
                    <a:pt x="180" y="1475"/>
                    <a:pt x="495" y="3259"/>
                  </a:cubicBezTo>
                  <a:cubicBezTo>
                    <a:pt x="810" y="5031"/>
                    <a:pt x="1141" y="6457"/>
                    <a:pt x="1238" y="6457"/>
                  </a:cubicBezTo>
                  <a:cubicBezTo>
                    <a:pt x="1239" y="6457"/>
                    <a:pt x="1239" y="6457"/>
                    <a:pt x="1240" y="6457"/>
                  </a:cubicBezTo>
                  <a:cubicBezTo>
                    <a:pt x="1334" y="6440"/>
                    <a:pt x="1155" y="4980"/>
                    <a:pt x="838" y="3198"/>
                  </a:cubicBezTo>
                  <a:cubicBezTo>
                    <a:pt x="525" y="1426"/>
                    <a:pt x="194" y="0"/>
                    <a:pt x="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2790925" y="2808400"/>
              <a:ext cx="92325" cy="93100"/>
            </a:xfrm>
            <a:custGeom>
              <a:avLst/>
              <a:gdLst/>
              <a:ahLst/>
              <a:cxnLst/>
              <a:rect l="l" t="t" r="r" b="b"/>
              <a:pathLst>
                <a:path w="3693" h="3724" extrusionOk="0">
                  <a:moveTo>
                    <a:pt x="81" y="0"/>
                  </a:moveTo>
                  <a:cubicBezTo>
                    <a:pt x="76" y="0"/>
                    <a:pt x="72" y="1"/>
                    <a:pt x="69" y="4"/>
                  </a:cubicBezTo>
                  <a:cubicBezTo>
                    <a:pt x="1" y="71"/>
                    <a:pt x="739" y="956"/>
                    <a:pt x="1721" y="1982"/>
                  </a:cubicBezTo>
                  <a:cubicBezTo>
                    <a:pt x="2662" y="2967"/>
                    <a:pt x="3486" y="3724"/>
                    <a:pt x="3610" y="3724"/>
                  </a:cubicBezTo>
                  <a:cubicBezTo>
                    <a:pt x="3615" y="3724"/>
                    <a:pt x="3619" y="3722"/>
                    <a:pt x="3622" y="3720"/>
                  </a:cubicBezTo>
                  <a:cubicBezTo>
                    <a:pt x="3692" y="3653"/>
                    <a:pt x="2954" y="2768"/>
                    <a:pt x="1972" y="1742"/>
                  </a:cubicBezTo>
                  <a:cubicBezTo>
                    <a:pt x="1029" y="756"/>
                    <a:pt x="207" y="0"/>
                    <a:pt x="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3103175" y="3064500"/>
              <a:ext cx="117100" cy="8725"/>
            </a:xfrm>
            <a:custGeom>
              <a:avLst/>
              <a:gdLst/>
              <a:ahLst/>
              <a:cxnLst/>
              <a:rect l="l" t="t" r="r" b="b"/>
              <a:pathLst>
                <a:path w="4684" h="349" extrusionOk="0">
                  <a:moveTo>
                    <a:pt x="2343" y="1"/>
                  </a:moveTo>
                  <a:cubicBezTo>
                    <a:pt x="1049" y="1"/>
                    <a:pt x="1" y="79"/>
                    <a:pt x="1" y="176"/>
                  </a:cubicBezTo>
                  <a:cubicBezTo>
                    <a:pt x="1" y="272"/>
                    <a:pt x="1049" y="349"/>
                    <a:pt x="2343" y="349"/>
                  </a:cubicBezTo>
                  <a:cubicBezTo>
                    <a:pt x="3635" y="349"/>
                    <a:pt x="4684" y="270"/>
                    <a:pt x="4684" y="174"/>
                  </a:cubicBezTo>
                  <a:cubicBezTo>
                    <a:pt x="4684" y="78"/>
                    <a:pt x="3637" y="1"/>
                    <a:pt x="2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3515100" y="2892275"/>
              <a:ext cx="113500" cy="91450"/>
            </a:xfrm>
            <a:custGeom>
              <a:avLst/>
              <a:gdLst/>
              <a:ahLst/>
              <a:cxnLst/>
              <a:rect l="l" t="t" r="r" b="b"/>
              <a:pathLst>
                <a:path w="4540" h="3658" extrusionOk="0">
                  <a:moveTo>
                    <a:pt x="4464" y="1"/>
                  </a:moveTo>
                  <a:cubicBezTo>
                    <a:pt x="4324" y="1"/>
                    <a:pt x="3324" y="734"/>
                    <a:pt x="2159" y="1694"/>
                  </a:cubicBezTo>
                  <a:cubicBezTo>
                    <a:pt x="940" y="2702"/>
                    <a:pt x="1" y="3578"/>
                    <a:pt x="61" y="3653"/>
                  </a:cubicBezTo>
                  <a:cubicBezTo>
                    <a:pt x="64" y="3656"/>
                    <a:pt x="69" y="3658"/>
                    <a:pt x="76" y="3658"/>
                  </a:cubicBezTo>
                  <a:cubicBezTo>
                    <a:pt x="219" y="3658"/>
                    <a:pt x="1218" y="2924"/>
                    <a:pt x="2381" y="1964"/>
                  </a:cubicBezTo>
                  <a:cubicBezTo>
                    <a:pt x="3601" y="956"/>
                    <a:pt x="4540" y="81"/>
                    <a:pt x="4478" y="6"/>
                  </a:cubicBezTo>
                  <a:cubicBezTo>
                    <a:pt x="4475" y="2"/>
                    <a:pt x="4470" y="1"/>
                    <a:pt x="44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3"/>
          <p:cNvSpPr txBox="1">
            <a:spLocks noGrp="1"/>
          </p:cNvSpPr>
          <p:nvPr>
            <p:ph type="title" idx="2"/>
          </p:nvPr>
        </p:nvSpPr>
        <p:spPr>
          <a:xfrm>
            <a:off x="768900" y="403200"/>
            <a:ext cx="4383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Habilidades Sociais</a:t>
            </a:r>
            <a:endParaRPr dirty="0"/>
          </a:p>
        </p:txBody>
      </p:sp>
      <p:sp>
        <p:nvSpPr>
          <p:cNvPr id="693" name="Google Shape;693;p33"/>
          <p:cNvSpPr txBox="1">
            <a:spLocks noGrp="1"/>
          </p:cNvSpPr>
          <p:nvPr>
            <p:ph type="title"/>
          </p:nvPr>
        </p:nvSpPr>
        <p:spPr>
          <a:xfrm>
            <a:off x="1076700" y="1753825"/>
            <a:ext cx="33714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Conversação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Assertiva</a:t>
            </a:r>
            <a:endParaRPr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94" name="Google Shape;694;p33"/>
          <p:cNvSpPr txBox="1">
            <a:spLocks noGrp="1"/>
          </p:cNvSpPr>
          <p:nvPr>
            <p:ph type="subTitle" idx="1"/>
          </p:nvPr>
        </p:nvSpPr>
        <p:spPr>
          <a:xfrm>
            <a:off x="1076700" y="2289324"/>
            <a:ext cx="3371400" cy="784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aber 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como começar conversas, responder perguntas e elogiar os demais</a:t>
            </a: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95" name="Google Shape;695;p33"/>
          <p:cNvSpPr txBox="1">
            <a:spLocks noGrp="1"/>
          </p:cNvSpPr>
          <p:nvPr>
            <p:ph type="title" idx="3"/>
          </p:nvPr>
        </p:nvSpPr>
        <p:spPr>
          <a:xfrm>
            <a:off x="1076700" y="3318225"/>
            <a:ext cx="35207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Expressão de Sentimento Positivo</a:t>
            </a:r>
            <a:endParaRPr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96" name="Google Shape;696;p33"/>
          <p:cNvSpPr txBox="1">
            <a:spLocks noGrp="1"/>
          </p:cNvSpPr>
          <p:nvPr>
            <p:ph type="subTitle" idx="4"/>
          </p:nvPr>
        </p:nvSpPr>
        <p:spPr>
          <a:xfrm>
            <a:off x="1076700" y="3790224"/>
            <a:ext cx="3371400" cy="832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Saber ser solidário, elogiar 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familiares, </a:t>
            </a: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fazer 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perguntas a conhecidos, </a:t>
            </a: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agradecer 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elogios e Expressar carinho</a:t>
            </a: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C:\Users\Guilherme\Desktop\Guilherme\MESTRADO\Tese\Hang out-pan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384" y="708884"/>
            <a:ext cx="4434616" cy="443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02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3"/>
          <p:cNvSpPr txBox="1">
            <a:spLocks noGrp="1"/>
          </p:cNvSpPr>
          <p:nvPr>
            <p:ph type="title" idx="2"/>
          </p:nvPr>
        </p:nvSpPr>
        <p:spPr>
          <a:xfrm>
            <a:off x="768900" y="403200"/>
            <a:ext cx="4383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Objetivo</a:t>
            </a:r>
            <a:endParaRPr dirty="0"/>
          </a:p>
        </p:txBody>
      </p:sp>
      <p:sp>
        <p:nvSpPr>
          <p:cNvPr id="693" name="Google Shape;693;p33"/>
          <p:cNvSpPr txBox="1">
            <a:spLocks noGrp="1"/>
          </p:cNvSpPr>
          <p:nvPr>
            <p:ph type="title"/>
          </p:nvPr>
        </p:nvSpPr>
        <p:spPr>
          <a:xfrm>
            <a:off x="1076700" y="1880825"/>
            <a:ext cx="33714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Criar</a:t>
            </a:r>
            <a:endParaRPr dirty="0"/>
          </a:p>
        </p:txBody>
      </p:sp>
      <p:sp>
        <p:nvSpPr>
          <p:cNvPr id="694" name="Google Shape;694;p33"/>
          <p:cNvSpPr txBox="1">
            <a:spLocks noGrp="1"/>
          </p:cNvSpPr>
          <p:nvPr>
            <p:ph type="subTitle" idx="1"/>
          </p:nvPr>
        </p:nvSpPr>
        <p:spPr>
          <a:xfrm>
            <a:off x="1076700" y="2416323"/>
            <a:ext cx="3596900" cy="827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Plataforma com historias sociais, e simulações de situações do dia a dia.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Modelo de ensino de habilidades sociais.</a:t>
            </a: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95" name="Google Shape;695;p33"/>
          <p:cNvSpPr txBox="1">
            <a:spLocks noGrp="1"/>
          </p:cNvSpPr>
          <p:nvPr>
            <p:ph type="title" idx="3"/>
          </p:nvPr>
        </p:nvSpPr>
        <p:spPr>
          <a:xfrm>
            <a:off x="1076700" y="3254725"/>
            <a:ext cx="33714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Analisar</a:t>
            </a:r>
            <a:endParaRPr dirty="0"/>
          </a:p>
        </p:txBody>
      </p:sp>
      <p:sp>
        <p:nvSpPr>
          <p:cNvPr id="696" name="Google Shape;696;p33"/>
          <p:cNvSpPr txBox="1">
            <a:spLocks noGrp="1"/>
          </p:cNvSpPr>
          <p:nvPr>
            <p:ph type="subTitle" idx="4"/>
          </p:nvPr>
        </p:nvSpPr>
        <p:spPr>
          <a:xfrm>
            <a:off x="1076700" y="3790224"/>
            <a:ext cx="33714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Ensino de habilidades sociais por meio da plataforma para pessoas com TEA</a:t>
            </a: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24" name="Google Shape;1759;p44"/>
          <p:cNvGrpSpPr/>
          <p:nvPr/>
        </p:nvGrpSpPr>
        <p:grpSpPr>
          <a:xfrm flipH="1">
            <a:off x="-1257780" y="1477344"/>
            <a:ext cx="10145136" cy="3539200"/>
            <a:chOff x="238125" y="2408300"/>
            <a:chExt cx="7142400" cy="2491675"/>
          </a:xfrm>
        </p:grpSpPr>
        <p:sp>
          <p:nvSpPr>
            <p:cNvPr id="125" name="Google Shape;1760;p44"/>
            <p:cNvSpPr/>
            <p:nvPr/>
          </p:nvSpPr>
          <p:spPr>
            <a:xfrm>
              <a:off x="307025" y="4684150"/>
              <a:ext cx="7073500" cy="5675"/>
            </a:xfrm>
            <a:custGeom>
              <a:avLst/>
              <a:gdLst/>
              <a:ahLst/>
              <a:cxnLst/>
              <a:rect l="l" t="t" r="r" b="b"/>
              <a:pathLst>
                <a:path w="282940" h="227" extrusionOk="0">
                  <a:moveTo>
                    <a:pt x="141477" y="0"/>
                  </a:moveTo>
                  <a:cubicBezTo>
                    <a:pt x="63330" y="0"/>
                    <a:pt x="0" y="52"/>
                    <a:pt x="0" y="113"/>
                  </a:cubicBezTo>
                  <a:cubicBezTo>
                    <a:pt x="0" y="175"/>
                    <a:pt x="63330" y="226"/>
                    <a:pt x="141477" y="226"/>
                  </a:cubicBezTo>
                  <a:cubicBezTo>
                    <a:pt x="219595" y="226"/>
                    <a:pt x="282940" y="175"/>
                    <a:pt x="282940" y="113"/>
                  </a:cubicBezTo>
                  <a:cubicBezTo>
                    <a:pt x="282940" y="52"/>
                    <a:pt x="219595" y="0"/>
                    <a:pt x="1414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761;p44"/>
            <p:cNvSpPr/>
            <p:nvPr/>
          </p:nvSpPr>
          <p:spPr>
            <a:xfrm>
              <a:off x="409100" y="3269375"/>
              <a:ext cx="1155775" cy="829725"/>
            </a:xfrm>
            <a:custGeom>
              <a:avLst/>
              <a:gdLst/>
              <a:ahLst/>
              <a:cxnLst/>
              <a:rect l="l" t="t" r="r" b="b"/>
              <a:pathLst>
                <a:path w="46231" h="33189" extrusionOk="0">
                  <a:moveTo>
                    <a:pt x="4039" y="0"/>
                  </a:moveTo>
                  <a:cubicBezTo>
                    <a:pt x="1689" y="0"/>
                    <a:pt x="1" y="2262"/>
                    <a:pt x="669" y="4514"/>
                  </a:cubicBezTo>
                  <a:lnTo>
                    <a:pt x="8548" y="31109"/>
                  </a:lnTo>
                  <a:cubicBezTo>
                    <a:pt x="8898" y="32291"/>
                    <a:pt x="9983" y="33100"/>
                    <a:pt x="11213" y="33100"/>
                  </a:cubicBezTo>
                  <a:lnTo>
                    <a:pt x="43183" y="33188"/>
                  </a:lnTo>
                  <a:cubicBezTo>
                    <a:pt x="43186" y="33188"/>
                    <a:pt x="43190" y="33188"/>
                    <a:pt x="43193" y="33188"/>
                  </a:cubicBezTo>
                  <a:cubicBezTo>
                    <a:pt x="44884" y="33188"/>
                    <a:pt x="46231" y="31768"/>
                    <a:pt x="46141" y="30077"/>
                  </a:cubicBezTo>
                  <a:cubicBezTo>
                    <a:pt x="46058" y="28507"/>
                    <a:pt x="44761" y="27278"/>
                    <a:pt x="43190" y="27278"/>
                  </a:cubicBezTo>
                  <a:lnTo>
                    <a:pt x="30964" y="27278"/>
                  </a:lnTo>
                  <a:lnTo>
                    <a:pt x="211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762;p44"/>
            <p:cNvSpPr/>
            <p:nvPr/>
          </p:nvSpPr>
          <p:spPr>
            <a:xfrm>
              <a:off x="737950" y="4003125"/>
              <a:ext cx="364025" cy="5625"/>
            </a:xfrm>
            <a:custGeom>
              <a:avLst/>
              <a:gdLst/>
              <a:ahLst/>
              <a:cxnLst/>
              <a:rect l="l" t="t" r="r" b="b"/>
              <a:pathLst>
                <a:path w="14561" h="225" extrusionOk="0">
                  <a:moveTo>
                    <a:pt x="7281" y="0"/>
                  </a:moveTo>
                  <a:cubicBezTo>
                    <a:pt x="3260" y="0"/>
                    <a:pt x="0" y="50"/>
                    <a:pt x="0" y="113"/>
                  </a:cubicBezTo>
                  <a:cubicBezTo>
                    <a:pt x="0" y="175"/>
                    <a:pt x="3262" y="225"/>
                    <a:pt x="7281" y="225"/>
                  </a:cubicBezTo>
                  <a:cubicBezTo>
                    <a:pt x="11301" y="225"/>
                    <a:pt x="14561" y="175"/>
                    <a:pt x="14561" y="113"/>
                  </a:cubicBezTo>
                  <a:cubicBezTo>
                    <a:pt x="14561" y="50"/>
                    <a:pt x="11302" y="0"/>
                    <a:pt x="7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763;p44"/>
            <p:cNvSpPr/>
            <p:nvPr/>
          </p:nvSpPr>
          <p:spPr>
            <a:xfrm>
              <a:off x="483075" y="3290475"/>
              <a:ext cx="240725" cy="712925"/>
            </a:xfrm>
            <a:custGeom>
              <a:avLst/>
              <a:gdLst/>
              <a:ahLst/>
              <a:cxnLst/>
              <a:rect l="l" t="t" r="r" b="b"/>
              <a:pathLst>
                <a:path w="9629" h="28517" extrusionOk="0">
                  <a:moveTo>
                    <a:pt x="61" y="1"/>
                  </a:moveTo>
                  <a:cubicBezTo>
                    <a:pt x="61" y="1"/>
                    <a:pt x="61" y="1"/>
                    <a:pt x="61" y="1"/>
                  </a:cubicBezTo>
                  <a:cubicBezTo>
                    <a:pt x="0" y="20"/>
                    <a:pt x="2081" y="6417"/>
                    <a:pt x="4708" y="14294"/>
                  </a:cubicBezTo>
                  <a:cubicBezTo>
                    <a:pt x="7331" y="22157"/>
                    <a:pt x="9505" y="28516"/>
                    <a:pt x="9570" y="28516"/>
                  </a:cubicBezTo>
                  <a:cubicBezTo>
                    <a:pt x="9570" y="28516"/>
                    <a:pt x="9570" y="28516"/>
                    <a:pt x="9570" y="28516"/>
                  </a:cubicBezTo>
                  <a:cubicBezTo>
                    <a:pt x="9629" y="28496"/>
                    <a:pt x="7546" y="22095"/>
                    <a:pt x="4921" y="14222"/>
                  </a:cubicBezTo>
                  <a:cubicBezTo>
                    <a:pt x="2299" y="6360"/>
                    <a:pt x="126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764;p44"/>
            <p:cNvSpPr/>
            <p:nvPr/>
          </p:nvSpPr>
          <p:spPr>
            <a:xfrm>
              <a:off x="1020025" y="4096875"/>
              <a:ext cx="48725" cy="590825"/>
            </a:xfrm>
            <a:custGeom>
              <a:avLst/>
              <a:gdLst/>
              <a:ahLst/>
              <a:cxnLst/>
              <a:rect l="l" t="t" r="r" b="b"/>
              <a:pathLst>
                <a:path w="1949" h="23633" extrusionOk="0">
                  <a:moveTo>
                    <a:pt x="0" y="0"/>
                  </a:moveTo>
                  <a:lnTo>
                    <a:pt x="0" y="23585"/>
                  </a:lnTo>
                  <a:lnTo>
                    <a:pt x="1949" y="23632"/>
                  </a:lnTo>
                  <a:lnTo>
                    <a:pt x="19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765;p44"/>
            <p:cNvSpPr/>
            <p:nvPr/>
          </p:nvSpPr>
          <p:spPr>
            <a:xfrm>
              <a:off x="817675" y="4613600"/>
              <a:ext cx="453425" cy="71375"/>
            </a:xfrm>
            <a:custGeom>
              <a:avLst/>
              <a:gdLst/>
              <a:ahLst/>
              <a:cxnLst/>
              <a:rect l="l" t="t" r="r" b="b"/>
              <a:pathLst>
                <a:path w="18137" h="2855" extrusionOk="0">
                  <a:moveTo>
                    <a:pt x="7972" y="0"/>
                  </a:moveTo>
                  <a:lnTo>
                    <a:pt x="1" y="2855"/>
                  </a:lnTo>
                  <a:lnTo>
                    <a:pt x="18137" y="2855"/>
                  </a:lnTo>
                  <a:lnTo>
                    <a:pt x="99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66;p44"/>
            <p:cNvSpPr/>
            <p:nvPr/>
          </p:nvSpPr>
          <p:spPr>
            <a:xfrm>
              <a:off x="703000" y="2885125"/>
              <a:ext cx="765675" cy="887475"/>
            </a:xfrm>
            <a:custGeom>
              <a:avLst/>
              <a:gdLst/>
              <a:ahLst/>
              <a:cxnLst/>
              <a:rect l="l" t="t" r="r" b="b"/>
              <a:pathLst>
                <a:path w="30627" h="35499" extrusionOk="0">
                  <a:moveTo>
                    <a:pt x="16072" y="1"/>
                  </a:moveTo>
                  <a:cubicBezTo>
                    <a:pt x="14906" y="361"/>
                    <a:pt x="13741" y="541"/>
                    <a:pt x="12575" y="541"/>
                  </a:cubicBezTo>
                  <a:cubicBezTo>
                    <a:pt x="11414" y="541"/>
                    <a:pt x="10252" y="362"/>
                    <a:pt x="9090" y="4"/>
                  </a:cubicBezTo>
                  <a:cubicBezTo>
                    <a:pt x="8805" y="41"/>
                    <a:pt x="8411" y="77"/>
                    <a:pt x="7916" y="136"/>
                  </a:cubicBezTo>
                  <a:lnTo>
                    <a:pt x="7825" y="146"/>
                  </a:lnTo>
                  <a:cubicBezTo>
                    <a:pt x="3545" y="668"/>
                    <a:pt x="278" y="4227"/>
                    <a:pt x="42" y="8534"/>
                  </a:cubicBezTo>
                  <a:lnTo>
                    <a:pt x="0" y="9272"/>
                  </a:lnTo>
                  <a:lnTo>
                    <a:pt x="3000" y="24263"/>
                  </a:lnTo>
                  <a:lnTo>
                    <a:pt x="2466" y="35499"/>
                  </a:lnTo>
                  <a:lnTo>
                    <a:pt x="22635" y="32144"/>
                  </a:lnTo>
                  <a:lnTo>
                    <a:pt x="21844" y="22305"/>
                  </a:lnTo>
                  <a:lnTo>
                    <a:pt x="21829" y="14165"/>
                  </a:lnTo>
                  <a:lnTo>
                    <a:pt x="21829" y="14165"/>
                  </a:lnTo>
                  <a:lnTo>
                    <a:pt x="26775" y="23749"/>
                  </a:lnTo>
                  <a:lnTo>
                    <a:pt x="30626" y="16312"/>
                  </a:lnTo>
                  <a:lnTo>
                    <a:pt x="23575" y="3540"/>
                  </a:lnTo>
                  <a:lnTo>
                    <a:pt x="23575" y="3541"/>
                  </a:lnTo>
                  <a:cubicBezTo>
                    <a:pt x="22285" y="2201"/>
                    <a:pt x="20772" y="1209"/>
                    <a:pt x="18963" y="554"/>
                  </a:cubicBezTo>
                  <a:cubicBezTo>
                    <a:pt x="18084" y="236"/>
                    <a:pt x="17151" y="46"/>
                    <a:pt x="16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767;p44"/>
            <p:cNvSpPr/>
            <p:nvPr/>
          </p:nvSpPr>
          <p:spPr>
            <a:xfrm>
              <a:off x="664525" y="2888525"/>
              <a:ext cx="236400" cy="380875"/>
            </a:xfrm>
            <a:custGeom>
              <a:avLst/>
              <a:gdLst/>
              <a:ahLst/>
              <a:cxnLst/>
              <a:rect l="l" t="t" r="r" b="b"/>
              <a:pathLst>
                <a:path w="9456" h="15235" extrusionOk="0">
                  <a:moveTo>
                    <a:pt x="9455" y="0"/>
                  </a:moveTo>
                  <a:cubicBezTo>
                    <a:pt x="9455" y="0"/>
                    <a:pt x="1167" y="63"/>
                    <a:pt x="140" y="8816"/>
                  </a:cubicBezTo>
                  <a:lnTo>
                    <a:pt x="1" y="15234"/>
                  </a:lnTo>
                  <a:lnTo>
                    <a:pt x="7138" y="15173"/>
                  </a:lnTo>
                  <a:lnTo>
                    <a:pt x="9455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68;p44"/>
            <p:cNvSpPr/>
            <p:nvPr/>
          </p:nvSpPr>
          <p:spPr>
            <a:xfrm>
              <a:off x="667600" y="3167175"/>
              <a:ext cx="728325" cy="5675"/>
            </a:xfrm>
            <a:custGeom>
              <a:avLst/>
              <a:gdLst/>
              <a:ahLst/>
              <a:cxnLst/>
              <a:rect l="l" t="t" r="r" b="b"/>
              <a:pathLst>
                <a:path w="29133" h="227" extrusionOk="0">
                  <a:moveTo>
                    <a:pt x="14567" y="0"/>
                  </a:moveTo>
                  <a:cubicBezTo>
                    <a:pt x="6521" y="0"/>
                    <a:pt x="1" y="52"/>
                    <a:pt x="1" y="113"/>
                  </a:cubicBezTo>
                  <a:cubicBezTo>
                    <a:pt x="1" y="175"/>
                    <a:pt x="6521" y="227"/>
                    <a:pt x="14567" y="227"/>
                  </a:cubicBezTo>
                  <a:cubicBezTo>
                    <a:pt x="22610" y="227"/>
                    <a:pt x="29132" y="175"/>
                    <a:pt x="29132" y="113"/>
                  </a:cubicBezTo>
                  <a:cubicBezTo>
                    <a:pt x="29132" y="52"/>
                    <a:pt x="22610" y="0"/>
                    <a:pt x="145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769;p44"/>
            <p:cNvSpPr/>
            <p:nvPr/>
          </p:nvSpPr>
          <p:spPr>
            <a:xfrm>
              <a:off x="667600" y="3201875"/>
              <a:ext cx="728325" cy="5675"/>
            </a:xfrm>
            <a:custGeom>
              <a:avLst/>
              <a:gdLst/>
              <a:ahLst/>
              <a:cxnLst/>
              <a:rect l="l" t="t" r="r" b="b"/>
              <a:pathLst>
                <a:path w="29133" h="227" extrusionOk="0">
                  <a:moveTo>
                    <a:pt x="14567" y="0"/>
                  </a:moveTo>
                  <a:cubicBezTo>
                    <a:pt x="6521" y="0"/>
                    <a:pt x="1" y="51"/>
                    <a:pt x="1" y="113"/>
                  </a:cubicBezTo>
                  <a:cubicBezTo>
                    <a:pt x="1" y="176"/>
                    <a:pt x="6521" y="226"/>
                    <a:pt x="14567" y="226"/>
                  </a:cubicBezTo>
                  <a:cubicBezTo>
                    <a:pt x="22610" y="226"/>
                    <a:pt x="29132" y="176"/>
                    <a:pt x="29132" y="113"/>
                  </a:cubicBezTo>
                  <a:cubicBezTo>
                    <a:pt x="29132" y="51"/>
                    <a:pt x="22610" y="0"/>
                    <a:pt x="145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770;p44"/>
            <p:cNvSpPr/>
            <p:nvPr/>
          </p:nvSpPr>
          <p:spPr>
            <a:xfrm>
              <a:off x="667600" y="3138425"/>
              <a:ext cx="716650" cy="5675"/>
            </a:xfrm>
            <a:custGeom>
              <a:avLst/>
              <a:gdLst/>
              <a:ahLst/>
              <a:cxnLst/>
              <a:rect l="l" t="t" r="r" b="b"/>
              <a:pathLst>
                <a:path w="28666" h="227" extrusionOk="0">
                  <a:moveTo>
                    <a:pt x="14334" y="1"/>
                  </a:moveTo>
                  <a:cubicBezTo>
                    <a:pt x="6416" y="1"/>
                    <a:pt x="1" y="52"/>
                    <a:pt x="1" y="114"/>
                  </a:cubicBezTo>
                  <a:cubicBezTo>
                    <a:pt x="1" y="175"/>
                    <a:pt x="6419" y="227"/>
                    <a:pt x="14334" y="227"/>
                  </a:cubicBezTo>
                  <a:cubicBezTo>
                    <a:pt x="22248" y="227"/>
                    <a:pt x="28665" y="175"/>
                    <a:pt x="28665" y="114"/>
                  </a:cubicBezTo>
                  <a:cubicBezTo>
                    <a:pt x="28665" y="52"/>
                    <a:pt x="22250" y="1"/>
                    <a:pt x="143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771;p44"/>
            <p:cNvSpPr/>
            <p:nvPr/>
          </p:nvSpPr>
          <p:spPr>
            <a:xfrm>
              <a:off x="1244475" y="3082825"/>
              <a:ext cx="11875" cy="396025"/>
            </a:xfrm>
            <a:custGeom>
              <a:avLst/>
              <a:gdLst/>
              <a:ahLst/>
              <a:cxnLst/>
              <a:rect l="l" t="t" r="r" b="b"/>
              <a:pathLst>
                <a:path w="475" h="15841" extrusionOk="0">
                  <a:moveTo>
                    <a:pt x="411" y="0"/>
                  </a:moveTo>
                  <a:cubicBezTo>
                    <a:pt x="349" y="0"/>
                    <a:pt x="220" y="3546"/>
                    <a:pt x="125" y="7919"/>
                  </a:cubicBezTo>
                  <a:cubicBezTo>
                    <a:pt x="28" y="12293"/>
                    <a:pt x="0" y="15839"/>
                    <a:pt x="63" y="15841"/>
                  </a:cubicBezTo>
                  <a:cubicBezTo>
                    <a:pt x="63" y="15841"/>
                    <a:pt x="63" y="15841"/>
                    <a:pt x="63" y="15841"/>
                  </a:cubicBezTo>
                  <a:cubicBezTo>
                    <a:pt x="125" y="15841"/>
                    <a:pt x="253" y="12298"/>
                    <a:pt x="349" y="7923"/>
                  </a:cubicBezTo>
                  <a:cubicBezTo>
                    <a:pt x="446" y="3549"/>
                    <a:pt x="474" y="2"/>
                    <a:pt x="411" y="0"/>
                  </a:cubicBezTo>
                  <a:cubicBezTo>
                    <a:pt x="411" y="0"/>
                    <a:pt x="411" y="0"/>
                    <a:pt x="4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772;p44"/>
            <p:cNvSpPr/>
            <p:nvPr/>
          </p:nvSpPr>
          <p:spPr>
            <a:xfrm>
              <a:off x="1173325" y="3335000"/>
              <a:ext cx="162025" cy="143850"/>
            </a:xfrm>
            <a:custGeom>
              <a:avLst/>
              <a:gdLst/>
              <a:ahLst/>
              <a:cxnLst/>
              <a:rect l="l" t="t" r="r" b="b"/>
              <a:pathLst>
                <a:path w="6481" h="5754" extrusionOk="0">
                  <a:moveTo>
                    <a:pt x="75" y="1"/>
                  </a:moveTo>
                  <a:lnTo>
                    <a:pt x="0" y="5754"/>
                  </a:lnTo>
                  <a:cubicBezTo>
                    <a:pt x="0" y="5754"/>
                    <a:pt x="3184" y="5118"/>
                    <a:pt x="3825" y="5081"/>
                  </a:cubicBezTo>
                  <a:cubicBezTo>
                    <a:pt x="4469" y="5045"/>
                    <a:pt x="4295" y="3205"/>
                    <a:pt x="4295" y="3205"/>
                  </a:cubicBezTo>
                  <a:lnTo>
                    <a:pt x="4295" y="3205"/>
                  </a:lnTo>
                  <a:lnTo>
                    <a:pt x="5370" y="5109"/>
                  </a:lnTo>
                  <a:cubicBezTo>
                    <a:pt x="5370" y="5109"/>
                    <a:pt x="5642" y="5332"/>
                    <a:pt x="6021" y="5332"/>
                  </a:cubicBezTo>
                  <a:cubicBezTo>
                    <a:pt x="6039" y="5332"/>
                    <a:pt x="6056" y="5332"/>
                    <a:pt x="6073" y="5331"/>
                  </a:cubicBezTo>
                  <a:cubicBezTo>
                    <a:pt x="6480" y="5310"/>
                    <a:pt x="5405" y="2355"/>
                    <a:pt x="4701" y="1318"/>
                  </a:cubicBezTo>
                  <a:cubicBezTo>
                    <a:pt x="3996" y="281"/>
                    <a:pt x="75" y="1"/>
                    <a:pt x="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773;p44"/>
            <p:cNvSpPr/>
            <p:nvPr/>
          </p:nvSpPr>
          <p:spPr>
            <a:xfrm>
              <a:off x="664225" y="3218375"/>
              <a:ext cx="511475" cy="351775"/>
            </a:xfrm>
            <a:custGeom>
              <a:avLst/>
              <a:gdLst/>
              <a:ahLst/>
              <a:cxnLst/>
              <a:rect l="l" t="t" r="r" b="b"/>
              <a:pathLst>
                <a:path w="20459" h="14071" extrusionOk="0">
                  <a:moveTo>
                    <a:pt x="6606" y="1"/>
                  </a:moveTo>
                  <a:lnTo>
                    <a:pt x="16" y="331"/>
                  </a:lnTo>
                  <a:lnTo>
                    <a:pt x="1" y="10438"/>
                  </a:lnTo>
                  <a:cubicBezTo>
                    <a:pt x="115" y="12515"/>
                    <a:pt x="1840" y="14071"/>
                    <a:pt x="3827" y="14071"/>
                  </a:cubicBezTo>
                  <a:cubicBezTo>
                    <a:pt x="4098" y="14071"/>
                    <a:pt x="4375" y="14042"/>
                    <a:pt x="4653" y="13981"/>
                  </a:cubicBezTo>
                  <a:lnTo>
                    <a:pt x="20458" y="10726"/>
                  </a:lnTo>
                  <a:lnTo>
                    <a:pt x="20425" y="4244"/>
                  </a:lnTo>
                  <a:lnTo>
                    <a:pt x="6788" y="6861"/>
                  </a:lnTo>
                  <a:lnTo>
                    <a:pt x="66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774;p44"/>
            <p:cNvSpPr/>
            <p:nvPr/>
          </p:nvSpPr>
          <p:spPr>
            <a:xfrm>
              <a:off x="831400" y="3138800"/>
              <a:ext cx="346275" cy="408925"/>
            </a:xfrm>
            <a:custGeom>
              <a:avLst/>
              <a:gdLst/>
              <a:ahLst/>
              <a:cxnLst/>
              <a:rect l="l" t="t" r="r" b="b"/>
              <a:pathLst>
                <a:path w="13851" h="16357" extrusionOk="0">
                  <a:moveTo>
                    <a:pt x="390" y="0"/>
                  </a:moveTo>
                  <a:cubicBezTo>
                    <a:pt x="384" y="0"/>
                    <a:pt x="377" y="64"/>
                    <a:pt x="369" y="184"/>
                  </a:cubicBezTo>
                  <a:cubicBezTo>
                    <a:pt x="362" y="320"/>
                    <a:pt x="352" y="498"/>
                    <a:pt x="339" y="720"/>
                  </a:cubicBezTo>
                  <a:cubicBezTo>
                    <a:pt x="320" y="1207"/>
                    <a:pt x="292" y="1892"/>
                    <a:pt x="255" y="2755"/>
                  </a:cubicBezTo>
                  <a:cubicBezTo>
                    <a:pt x="193" y="4529"/>
                    <a:pt x="108" y="7035"/>
                    <a:pt x="4" y="10043"/>
                  </a:cubicBezTo>
                  <a:lnTo>
                    <a:pt x="1" y="10161"/>
                  </a:lnTo>
                  <a:lnTo>
                    <a:pt x="118" y="10139"/>
                  </a:lnTo>
                  <a:lnTo>
                    <a:pt x="10980" y="8072"/>
                  </a:lnTo>
                  <a:lnTo>
                    <a:pt x="13626" y="7563"/>
                  </a:lnTo>
                  <a:lnTo>
                    <a:pt x="13626" y="7563"/>
                  </a:lnTo>
                  <a:cubicBezTo>
                    <a:pt x="13630" y="9856"/>
                    <a:pt x="13635" y="12029"/>
                    <a:pt x="13638" y="14003"/>
                  </a:cubicBezTo>
                  <a:lnTo>
                    <a:pt x="13638" y="14003"/>
                  </a:lnTo>
                  <a:lnTo>
                    <a:pt x="5491" y="15668"/>
                  </a:lnTo>
                  <a:lnTo>
                    <a:pt x="3168" y="16160"/>
                  </a:lnTo>
                  <a:lnTo>
                    <a:pt x="2556" y="16298"/>
                  </a:lnTo>
                  <a:cubicBezTo>
                    <a:pt x="2416" y="16330"/>
                    <a:pt x="2346" y="16349"/>
                    <a:pt x="2346" y="16355"/>
                  </a:cubicBezTo>
                  <a:cubicBezTo>
                    <a:pt x="2346" y="16356"/>
                    <a:pt x="2349" y="16357"/>
                    <a:pt x="2355" y="16357"/>
                  </a:cubicBezTo>
                  <a:cubicBezTo>
                    <a:pt x="2379" y="16357"/>
                    <a:pt x="2449" y="16347"/>
                    <a:pt x="2562" y="16329"/>
                  </a:cubicBezTo>
                  <a:lnTo>
                    <a:pt x="3180" y="16221"/>
                  </a:lnTo>
                  <a:lnTo>
                    <a:pt x="5515" y="15785"/>
                  </a:lnTo>
                  <a:lnTo>
                    <a:pt x="13758" y="14183"/>
                  </a:lnTo>
                  <a:lnTo>
                    <a:pt x="13839" y="14169"/>
                  </a:lnTo>
                  <a:lnTo>
                    <a:pt x="13839" y="14085"/>
                  </a:lnTo>
                  <a:cubicBezTo>
                    <a:pt x="13842" y="12050"/>
                    <a:pt x="13846" y="9802"/>
                    <a:pt x="13851" y="7429"/>
                  </a:cubicBezTo>
                  <a:lnTo>
                    <a:pt x="13851" y="7294"/>
                  </a:lnTo>
                  <a:lnTo>
                    <a:pt x="13717" y="7319"/>
                  </a:lnTo>
                  <a:lnTo>
                    <a:pt x="10937" y="7852"/>
                  </a:lnTo>
                  <a:lnTo>
                    <a:pt x="199" y="9927"/>
                  </a:lnTo>
                  <a:lnTo>
                    <a:pt x="199" y="9927"/>
                  </a:lnTo>
                  <a:cubicBezTo>
                    <a:pt x="268" y="6973"/>
                    <a:pt x="324" y="4510"/>
                    <a:pt x="365" y="2759"/>
                  </a:cubicBezTo>
                  <a:cubicBezTo>
                    <a:pt x="380" y="1895"/>
                    <a:pt x="390" y="1210"/>
                    <a:pt x="397" y="721"/>
                  </a:cubicBezTo>
                  <a:cubicBezTo>
                    <a:pt x="399" y="500"/>
                    <a:pt x="399" y="322"/>
                    <a:pt x="399" y="185"/>
                  </a:cubicBezTo>
                  <a:cubicBezTo>
                    <a:pt x="397" y="64"/>
                    <a:pt x="394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775;p44"/>
            <p:cNvSpPr/>
            <p:nvPr/>
          </p:nvSpPr>
          <p:spPr>
            <a:xfrm>
              <a:off x="913825" y="2883875"/>
              <a:ext cx="210650" cy="142150"/>
            </a:xfrm>
            <a:custGeom>
              <a:avLst/>
              <a:gdLst/>
              <a:ahLst/>
              <a:cxnLst/>
              <a:rect l="l" t="t" r="r" b="b"/>
              <a:pathLst>
                <a:path w="8426" h="5686" extrusionOk="0">
                  <a:moveTo>
                    <a:pt x="571" y="1"/>
                  </a:moveTo>
                  <a:cubicBezTo>
                    <a:pt x="563" y="1"/>
                    <a:pt x="532" y="46"/>
                    <a:pt x="481" y="133"/>
                  </a:cubicBezTo>
                  <a:cubicBezTo>
                    <a:pt x="420" y="223"/>
                    <a:pt x="353" y="362"/>
                    <a:pt x="276" y="550"/>
                  </a:cubicBezTo>
                  <a:cubicBezTo>
                    <a:pt x="128" y="925"/>
                    <a:pt x="0" y="1515"/>
                    <a:pt x="78" y="2242"/>
                  </a:cubicBezTo>
                  <a:cubicBezTo>
                    <a:pt x="163" y="2958"/>
                    <a:pt x="460" y="3823"/>
                    <a:pt x="1137" y="4529"/>
                  </a:cubicBezTo>
                  <a:cubicBezTo>
                    <a:pt x="1796" y="5232"/>
                    <a:pt x="2839" y="5685"/>
                    <a:pt x="3944" y="5685"/>
                  </a:cubicBezTo>
                  <a:cubicBezTo>
                    <a:pt x="3956" y="5685"/>
                    <a:pt x="3969" y="5685"/>
                    <a:pt x="3981" y="5685"/>
                  </a:cubicBezTo>
                  <a:cubicBezTo>
                    <a:pt x="3994" y="5685"/>
                    <a:pt x="4007" y="5685"/>
                    <a:pt x="4019" y="5685"/>
                  </a:cubicBezTo>
                  <a:cubicBezTo>
                    <a:pt x="5125" y="5685"/>
                    <a:pt x="6157" y="5244"/>
                    <a:pt x="6858" y="4598"/>
                  </a:cubicBezTo>
                  <a:cubicBezTo>
                    <a:pt x="7580" y="3961"/>
                    <a:pt x="8040" y="3184"/>
                    <a:pt x="8231" y="2483"/>
                  </a:cubicBezTo>
                  <a:cubicBezTo>
                    <a:pt x="8426" y="1778"/>
                    <a:pt x="8382" y="1173"/>
                    <a:pt x="8304" y="781"/>
                  </a:cubicBezTo>
                  <a:cubicBezTo>
                    <a:pt x="8261" y="582"/>
                    <a:pt x="8220" y="433"/>
                    <a:pt x="8181" y="334"/>
                  </a:cubicBezTo>
                  <a:cubicBezTo>
                    <a:pt x="8146" y="237"/>
                    <a:pt x="8125" y="186"/>
                    <a:pt x="8117" y="186"/>
                  </a:cubicBezTo>
                  <a:cubicBezTo>
                    <a:pt x="8116" y="186"/>
                    <a:pt x="8116" y="186"/>
                    <a:pt x="8116" y="186"/>
                  </a:cubicBezTo>
                  <a:cubicBezTo>
                    <a:pt x="8094" y="192"/>
                    <a:pt x="8165" y="403"/>
                    <a:pt x="8216" y="795"/>
                  </a:cubicBezTo>
                  <a:cubicBezTo>
                    <a:pt x="8289" y="1346"/>
                    <a:pt x="8241" y="1905"/>
                    <a:pt x="8076" y="2437"/>
                  </a:cubicBezTo>
                  <a:cubicBezTo>
                    <a:pt x="7874" y="3105"/>
                    <a:pt x="7422" y="3838"/>
                    <a:pt x="6720" y="4443"/>
                  </a:cubicBezTo>
                  <a:cubicBezTo>
                    <a:pt x="6043" y="5050"/>
                    <a:pt x="5065" y="5461"/>
                    <a:pt x="4013" y="5461"/>
                  </a:cubicBezTo>
                  <a:cubicBezTo>
                    <a:pt x="4002" y="5461"/>
                    <a:pt x="3991" y="5460"/>
                    <a:pt x="3980" y="5460"/>
                  </a:cubicBezTo>
                  <a:cubicBezTo>
                    <a:pt x="3969" y="5460"/>
                    <a:pt x="3958" y="5461"/>
                    <a:pt x="3947" y="5461"/>
                  </a:cubicBezTo>
                  <a:cubicBezTo>
                    <a:pt x="2896" y="5461"/>
                    <a:pt x="1913" y="5038"/>
                    <a:pt x="1284" y="4386"/>
                  </a:cubicBezTo>
                  <a:cubicBezTo>
                    <a:pt x="639" y="3726"/>
                    <a:pt x="337" y="2907"/>
                    <a:pt x="235" y="2221"/>
                  </a:cubicBezTo>
                  <a:cubicBezTo>
                    <a:pt x="140" y="1527"/>
                    <a:pt x="240" y="953"/>
                    <a:pt x="359" y="580"/>
                  </a:cubicBezTo>
                  <a:cubicBezTo>
                    <a:pt x="476" y="204"/>
                    <a:pt x="595" y="13"/>
                    <a:pt x="572" y="1"/>
                  </a:cubicBezTo>
                  <a:cubicBezTo>
                    <a:pt x="571" y="1"/>
                    <a:pt x="571" y="1"/>
                    <a:pt x="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776;p44"/>
            <p:cNvSpPr/>
            <p:nvPr/>
          </p:nvSpPr>
          <p:spPr>
            <a:xfrm>
              <a:off x="1135000" y="3330225"/>
              <a:ext cx="8125" cy="169700"/>
            </a:xfrm>
            <a:custGeom>
              <a:avLst/>
              <a:gdLst/>
              <a:ahLst/>
              <a:cxnLst/>
              <a:rect l="l" t="t" r="r" b="b"/>
              <a:pathLst>
                <a:path w="325" h="6788" extrusionOk="0">
                  <a:moveTo>
                    <a:pt x="73" y="1"/>
                  </a:moveTo>
                  <a:cubicBezTo>
                    <a:pt x="73" y="1"/>
                    <a:pt x="72" y="1"/>
                    <a:pt x="72" y="1"/>
                  </a:cubicBezTo>
                  <a:cubicBezTo>
                    <a:pt x="40" y="2"/>
                    <a:pt x="47" y="384"/>
                    <a:pt x="63" y="998"/>
                  </a:cubicBezTo>
                  <a:cubicBezTo>
                    <a:pt x="80" y="1612"/>
                    <a:pt x="100" y="2459"/>
                    <a:pt x="94" y="3394"/>
                  </a:cubicBezTo>
                  <a:cubicBezTo>
                    <a:pt x="88" y="4330"/>
                    <a:pt x="59" y="5177"/>
                    <a:pt x="36" y="5789"/>
                  </a:cubicBezTo>
                  <a:cubicBezTo>
                    <a:pt x="12" y="6403"/>
                    <a:pt x="0" y="6785"/>
                    <a:pt x="33" y="6788"/>
                  </a:cubicBezTo>
                  <a:cubicBezTo>
                    <a:pt x="33" y="6788"/>
                    <a:pt x="33" y="6788"/>
                    <a:pt x="33" y="6788"/>
                  </a:cubicBezTo>
                  <a:cubicBezTo>
                    <a:pt x="63" y="6788"/>
                    <a:pt x="130" y="6412"/>
                    <a:pt x="194" y="5801"/>
                  </a:cubicBezTo>
                  <a:cubicBezTo>
                    <a:pt x="259" y="5187"/>
                    <a:pt x="315" y="4337"/>
                    <a:pt x="320" y="3396"/>
                  </a:cubicBezTo>
                  <a:cubicBezTo>
                    <a:pt x="325" y="2455"/>
                    <a:pt x="279" y="1603"/>
                    <a:pt x="224" y="988"/>
                  </a:cubicBezTo>
                  <a:cubicBezTo>
                    <a:pt x="166" y="376"/>
                    <a:pt x="105" y="1"/>
                    <a:pt x="7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777;p44"/>
            <p:cNvSpPr/>
            <p:nvPr/>
          </p:nvSpPr>
          <p:spPr>
            <a:xfrm>
              <a:off x="1114500" y="3335450"/>
              <a:ext cx="6600" cy="168600"/>
            </a:xfrm>
            <a:custGeom>
              <a:avLst/>
              <a:gdLst/>
              <a:ahLst/>
              <a:cxnLst/>
              <a:rect l="l" t="t" r="r" b="b"/>
              <a:pathLst>
                <a:path w="264" h="6744" extrusionOk="0">
                  <a:moveTo>
                    <a:pt x="70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38" y="2"/>
                    <a:pt x="32" y="381"/>
                    <a:pt x="32" y="990"/>
                  </a:cubicBezTo>
                  <a:cubicBezTo>
                    <a:pt x="32" y="1688"/>
                    <a:pt x="33" y="2488"/>
                    <a:pt x="33" y="3372"/>
                  </a:cubicBezTo>
                  <a:cubicBezTo>
                    <a:pt x="24" y="4256"/>
                    <a:pt x="16" y="5056"/>
                    <a:pt x="8" y="5754"/>
                  </a:cubicBezTo>
                  <a:cubicBezTo>
                    <a:pt x="1" y="6363"/>
                    <a:pt x="5" y="6742"/>
                    <a:pt x="36" y="6743"/>
                  </a:cubicBezTo>
                  <a:cubicBezTo>
                    <a:pt x="36" y="6743"/>
                    <a:pt x="36" y="6743"/>
                    <a:pt x="36" y="6743"/>
                  </a:cubicBezTo>
                  <a:cubicBezTo>
                    <a:pt x="67" y="6743"/>
                    <a:pt x="120" y="6368"/>
                    <a:pt x="167" y="5759"/>
                  </a:cubicBezTo>
                  <a:cubicBezTo>
                    <a:pt x="215" y="5151"/>
                    <a:pt x="254" y="4307"/>
                    <a:pt x="259" y="3373"/>
                  </a:cubicBezTo>
                  <a:cubicBezTo>
                    <a:pt x="264" y="2439"/>
                    <a:pt x="231" y="1595"/>
                    <a:pt x="190" y="986"/>
                  </a:cubicBezTo>
                  <a:cubicBezTo>
                    <a:pt x="149" y="376"/>
                    <a:pt x="101" y="0"/>
                    <a:pt x="7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778;p44"/>
            <p:cNvSpPr/>
            <p:nvPr/>
          </p:nvSpPr>
          <p:spPr>
            <a:xfrm>
              <a:off x="1377600" y="4606025"/>
              <a:ext cx="313050" cy="293950"/>
            </a:xfrm>
            <a:custGeom>
              <a:avLst/>
              <a:gdLst/>
              <a:ahLst/>
              <a:cxnLst/>
              <a:rect l="l" t="t" r="r" b="b"/>
              <a:pathLst>
                <a:path w="12522" h="11758" extrusionOk="0">
                  <a:moveTo>
                    <a:pt x="6497" y="1"/>
                  </a:moveTo>
                  <a:lnTo>
                    <a:pt x="1" y="167"/>
                  </a:lnTo>
                  <a:lnTo>
                    <a:pt x="1416" y="4227"/>
                  </a:lnTo>
                  <a:cubicBezTo>
                    <a:pt x="1416" y="4227"/>
                    <a:pt x="8545" y="11758"/>
                    <a:pt x="10917" y="11758"/>
                  </a:cubicBezTo>
                  <a:cubicBezTo>
                    <a:pt x="11012" y="11758"/>
                    <a:pt x="11098" y="11746"/>
                    <a:pt x="11177" y="11721"/>
                  </a:cubicBezTo>
                  <a:cubicBezTo>
                    <a:pt x="12522" y="11297"/>
                    <a:pt x="10597" y="9165"/>
                    <a:pt x="7324" y="2717"/>
                  </a:cubicBezTo>
                  <a:lnTo>
                    <a:pt x="6497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779;p44"/>
            <p:cNvSpPr/>
            <p:nvPr/>
          </p:nvSpPr>
          <p:spPr>
            <a:xfrm>
              <a:off x="1395775" y="4661325"/>
              <a:ext cx="290875" cy="237050"/>
            </a:xfrm>
            <a:custGeom>
              <a:avLst/>
              <a:gdLst/>
              <a:ahLst/>
              <a:cxnLst/>
              <a:rect l="l" t="t" r="r" b="b"/>
              <a:pathLst>
                <a:path w="11635" h="9482" extrusionOk="0">
                  <a:moveTo>
                    <a:pt x="150" y="0"/>
                  </a:moveTo>
                  <a:cubicBezTo>
                    <a:pt x="100" y="0"/>
                    <a:pt x="50" y="2"/>
                    <a:pt x="1" y="7"/>
                  </a:cubicBezTo>
                  <a:lnTo>
                    <a:pt x="541" y="1830"/>
                  </a:lnTo>
                  <a:cubicBezTo>
                    <a:pt x="541" y="1830"/>
                    <a:pt x="5042" y="6279"/>
                    <a:pt x="6345" y="7279"/>
                  </a:cubicBezTo>
                  <a:cubicBezTo>
                    <a:pt x="7549" y="8200"/>
                    <a:pt x="9007" y="9481"/>
                    <a:pt x="10160" y="9481"/>
                  </a:cubicBezTo>
                  <a:cubicBezTo>
                    <a:pt x="10257" y="9481"/>
                    <a:pt x="10352" y="9472"/>
                    <a:pt x="10444" y="9453"/>
                  </a:cubicBezTo>
                  <a:cubicBezTo>
                    <a:pt x="11635" y="9207"/>
                    <a:pt x="10588" y="8120"/>
                    <a:pt x="10588" y="8120"/>
                  </a:cubicBezTo>
                  <a:lnTo>
                    <a:pt x="10588" y="8120"/>
                  </a:lnTo>
                  <a:cubicBezTo>
                    <a:pt x="10588" y="8120"/>
                    <a:pt x="10328" y="8763"/>
                    <a:pt x="9858" y="8763"/>
                  </a:cubicBezTo>
                  <a:cubicBezTo>
                    <a:pt x="9806" y="8763"/>
                    <a:pt x="9752" y="8756"/>
                    <a:pt x="9695" y="8738"/>
                  </a:cubicBezTo>
                  <a:cubicBezTo>
                    <a:pt x="9124" y="8562"/>
                    <a:pt x="8053" y="8111"/>
                    <a:pt x="5591" y="5901"/>
                  </a:cubicBezTo>
                  <a:cubicBezTo>
                    <a:pt x="3130" y="3692"/>
                    <a:pt x="2730" y="3169"/>
                    <a:pt x="2730" y="3169"/>
                  </a:cubicBezTo>
                  <a:cubicBezTo>
                    <a:pt x="2730" y="3169"/>
                    <a:pt x="2849" y="2040"/>
                    <a:pt x="2374" y="1421"/>
                  </a:cubicBezTo>
                  <a:cubicBezTo>
                    <a:pt x="1920" y="835"/>
                    <a:pt x="1077" y="0"/>
                    <a:pt x="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780;p44"/>
            <p:cNvSpPr/>
            <p:nvPr/>
          </p:nvSpPr>
          <p:spPr>
            <a:xfrm>
              <a:off x="1407150" y="4686975"/>
              <a:ext cx="253475" cy="194250"/>
            </a:xfrm>
            <a:custGeom>
              <a:avLst/>
              <a:gdLst/>
              <a:ahLst/>
              <a:cxnLst/>
              <a:rect l="l" t="t" r="r" b="b"/>
              <a:pathLst>
                <a:path w="10139" h="7770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5"/>
                    <a:pt x="29" y="42"/>
                    <a:pt x="85" y="111"/>
                  </a:cubicBezTo>
                  <a:lnTo>
                    <a:pt x="334" y="407"/>
                  </a:lnTo>
                  <a:cubicBezTo>
                    <a:pt x="554" y="663"/>
                    <a:pt x="879" y="1025"/>
                    <a:pt x="1290" y="1466"/>
                  </a:cubicBezTo>
                  <a:cubicBezTo>
                    <a:pt x="2366" y="2610"/>
                    <a:pt x="3504" y="3695"/>
                    <a:pt x="4697" y="4717"/>
                  </a:cubicBezTo>
                  <a:cubicBezTo>
                    <a:pt x="6100" y="5906"/>
                    <a:pt x="7413" y="6928"/>
                    <a:pt x="8450" y="7564"/>
                  </a:cubicBezTo>
                  <a:cubicBezTo>
                    <a:pt x="8702" y="7693"/>
                    <a:pt x="8958" y="7770"/>
                    <a:pt x="9191" y="7770"/>
                  </a:cubicBezTo>
                  <a:cubicBezTo>
                    <a:pt x="9209" y="7770"/>
                    <a:pt x="9228" y="7769"/>
                    <a:pt x="9246" y="7768"/>
                  </a:cubicBezTo>
                  <a:cubicBezTo>
                    <a:pt x="9494" y="7755"/>
                    <a:pt x="9697" y="7674"/>
                    <a:pt x="9837" y="7574"/>
                  </a:cubicBezTo>
                  <a:cubicBezTo>
                    <a:pt x="9948" y="7499"/>
                    <a:pt x="10037" y="7398"/>
                    <a:pt x="10096" y="7279"/>
                  </a:cubicBezTo>
                  <a:cubicBezTo>
                    <a:pt x="10118" y="7238"/>
                    <a:pt x="10133" y="7194"/>
                    <a:pt x="10138" y="7148"/>
                  </a:cubicBezTo>
                  <a:cubicBezTo>
                    <a:pt x="10138" y="7148"/>
                    <a:pt x="10138" y="7148"/>
                    <a:pt x="10137" y="7148"/>
                  </a:cubicBezTo>
                  <a:cubicBezTo>
                    <a:pt x="10122" y="7148"/>
                    <a:pt x="10084" y="7356"/>
                    <a:pt x="9811" y="7535"/>
                  </a:cubicBezTo>
                  <a:cubicBezTo>
                    <a:pt x="9673" y="7631"/>
                    <a:pt x="9468" y="7696"/>
                    <a:pt x="9231" y="7696"/>
                  </a:cubicBezTo>
                  <a:cubicBezTo>
                    <a:pt x="9003" y="7696"/>
                    <a:pt x="8745" y="7636"/>
                    <a:pt x="8490" y="7486"/>
                  </a:cubicBezTo>
                  <a:cubicBezTo>
                    <a:pt x="7487" y="6846"/>
                    <a:pt x="6172" y="5806"/>
                    <a:pt x="4776" y="4623"/>
                  </a:cubicBezTo>
                  <a:cubicBezTo>
                    <a:pt x="3381" y="3429"/>
                    <a:pt x="2193" y="2266"/>
                    <a:pt x="1353" y="1406"/>
                  </a:cubicBezTo>
                  <a:lnTo>
                    <a:pt x="371" y="373"/>
                  </a:lnTo>
                  <a:lnTo>
                    <a:pt x="104" y="93"/>
                  </a:lnTo>
                  <a:cubicBezTo>
                    <a:pt x="45" y="32"/>
                    <a:pt x="10" y="0"/>
                    <a:pt x="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781;p44"/>
            <p:cNvSpPr/>
            <p:nvPr/>
          </p:nvSpPr>
          <p:spPr>
            <a:xfrm>
              <a:off x="1560525" y="4796300"/>
              <a:ext cx="68800" cy="56100"/>
            </a:xfrm>
            <a:custGeom>
              <a:avLst/>
              <a:gdLst/>
              <a:ahLst/>
              <a:cxnLst/>
              <a:rect l="l" t="t" r="r" b="b"/>
              <a:pathLst>
                <a:path w="2752" h="2244" extrusionOk="0">
                  <a:moveTo>
                    <a:pt x="2498" y="0"/>
                  </a:moveTo>
                  <a:cubicBezTo>
                    <a:pt x="2411" y="0"/>
                    <a:pt x="2305" y="8"/>
                    <a:pt x="2183" y="30"/>
                  </a:cubicBezTo>
                  <a:cubicBezTo>
                    <a:pt x="1835" y="88"/>
                    <a:pt x="1372" y="276"/>
                    <a:pt x="946" y="605"/>
                  </a:cubicBezTo>
                  <a:cubicBezTo>
                    <a:pt x="515" y="927"/>
                    <a:pt x="224" y="1348"/>
                    <a:pt x="115" y="1686"/>
                  </a:cubicBezTo>
                  <a:cubicBezTo>
                    <a:pt x="1" y="2022"/>
                    <a:pt x="12" y="2244"/>
                    <a:pt x="23" y="2244"/>
                  </a:cubicBezTo>
                  <a:cubicBezTo>
                    <a:pt x="23" y="2244"/>
                    <a:pt x="23" y="2244"/>
                    <a:pt x="23" y="2244"/>
                  </a:cubicBezTo>
                  <a:cubicBezTo>
                    <a:pt x="45" y="2244"/>
                    <a:pt x="68" y="2028"/>
                    <a:pt x="196" y="1717"/>
                  </a:cubicBezTo>
                  <a:cubicBezTo>
                    <a:pt x="322" y="1403"/>
                    <a:pt x="604" y="1015"/>
                    <a:pt x="1023" y="704"/>
                  </a:cubicBezTo>
                  <a:cubicBezTo>
                    <a:pt x="1434" y="385"/>
                    <a:pt x="1871" y="193"/>
                    <a:pt x="2202" y="115"/>
                  </a:cubicBezTo>
                  <a:cubicBezTo>
                    <a:pt x="2532" y="33"/>
                    <a:pt x="2748" y="56"/>
                    <a:pt x="2750" y="34"/>
                  </a:cubicBezTo>
                  <a:cubicBezTo>
                    <a:pt x="2751" y="26"/>
                    <a:pt x="2659" y="0"/>
                    <a:pt x="24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782;p44"/>
            <p:cNvSpPr/>
            <p:nvPr/>
          </p:nvSpPr>
          <p:spPr>
            <a:xfrm>
              <a:off x="1395850" y="4662625"/>
              <a:ext cx="71425" cy="99125"/>
            </a:xfrm>
            <a:custGeom>
              <a:avLst/>
              <a:gdLst/>
              <a:ahLst/>
              <a:cxnLst/>
              <a:rect l="l" t="t" r="r" b="b"/>
              <a:pathLst>
                <a:path w="2857" h="3965" extrusionOk="0">
                  <a:moveTo>
                    <a:pt x="125" y="0"/>
                  </a:moveTo>
                  <a:cubicBezTo>
                    <a:pt x="46" y="0"/>
                    <a:pt x="3" y="6"/>
                    <a:pt x="2" y="11"/>
                  </a:cubicBezTo>
                  <a:cubicBezTo>
                    <a:pt x="1" y="36"/>
                    <a:pt x="313" y="27"/>
                    <a:pt x="769" y="201"/>
                  </a:cubicBezTo>
                  <a:cubicBezTo>
                    <a:pt x="1221" y="367"/>
                    <a:pt x="1805" y="756"/>
                    <a:pt x="2206" y="1381"/>
                  </a:cubicBezTo>
                  <a:cubicBezTo>
                    <a:pt x="2616" y="2005"/>
                    <a:pt x="2745" y="2687"/>
                    <a:pt x="2733" y="3171"/>
                  </a:cubicBezTo>
                  <a:cubicBezTo>
                    <a:pt x="2727" y="3660"/>
                    <a:pt x="2661" y="3961"/>
                    <a:pt x="2683" y="3964"/>
                  </a:cubicBezTo>
                  <a:cubicBezTo>
                    <a:pt x="2683" y="3964"/>
                    <a:pt x="2684" y="3964"/>
                    <a:pt x="2684" y="3964"/>
                  </a:cubicBezTo>
                  <a:cubicBezTo>
                    <a:pt x="2693" y="3964"/>
                    <a:pt x="2715" y="3891"/>
                    <a:pt x="2745" y="3757"/>
                  </a:cubicBezTo>
                  <a:cubicBezTo>
                    <a:pt x="2786" y="3565"/>
                    <a:pt x="2811" y="3369"/>
                    <a:pt x="2820" y="3174"/>
                  </a:cubicBezTo>
                  <a:cubicBezTo>
                    <a:pt x="2857" y="2678"/>
                    <a:pt x="2735" y="1958"/>
                    <a:pt x="2310" y="1314"/>
                  </a:cubicBezTo>
                  <a:cubicBezTo>
                    <a:pt x="1893" y="662"/>
                    <a:pt x="1272" y="270"/>
                    <a:pt x="798" y="118"/>
                  </a:cubicBezTo>
                  <a:cubicBezTo>
                    <a:pt x="611" y="54"/>
                    <a:pt x="416" y="16"/>
                    <a:pt x="219" y="2"/>
                  </a:cubicBezTo>
                  <a:cubicBezTo>
                    <a:pt x="184" y="1"/>
                    <a:pt x="152" y="0"/>
                    <a:pt x="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783;p44"/>
            <p:cNvSpPr/>
            <p:nvPr/>
          </p:nvSpPr>
          <p:spPr>
            <a:xfrm>
              <a:off x="1389500" y="4626700"/>
              <a:ext cx="23275" cy="64375"/>
            </a:xfrm>
            <a:custGeom>
              <a:avLst/>
              <a:gdLst/>
              <a:ahLst/>
              <a:cxnLst/>
              <a:rect l="l" t="t" r="r" b="b"/>
              <a:pathLst>
                <a:path w="931" h="2575" extrusionOk="0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1" y="15"/>
                    <a:pt x="215" y="580"/>
                    <a:pt x="416" y="1301"/>
                  </a:cubicBezTo>
                  <a:cubicBezTo>
                    <a:pt x="613" y="2016"/>
                    <a:pt x="861" y="2575"/>
                    <a:pt x="902" y="2575"/>
                  </a:cubicBezTo>
                  <a:cubicBezTo>
                    <a:pt x="902" y="2575"/>
                    <a:pt x="903" y="2575"/>
                    <a:pt x="904" y="2574"/>
                  </a:cubicBezTo>
                  <a:cubicBezTo>
                    <a:pt x="930" y="2561"/>
                    <a:pt x="733" y="1993"/>
                    <a:pt x="535" y="1268"/>
                  </a:cubicBezTo>
                  <a:cubicBezTo>
                    <a:pt x="334" y="550"/>
                    <a:pt x="69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784;p44"/>
            <p:cNvSpPr/>
            <p:nvPr/>
          </p:nvSpPr>
          <p:spPr>
            <a:xfrm>
              <a:off x="1524150" y="4687650"/>
              <a:ext cx="41100" cy="14550"/>
            </a:xfrm>
            <a:custGeom>
              <a:avLst/>
              <a:gdLst/>
              <a:ahLst/>
              <a:cxnLst/>
              <a:rect l="l" t="t" r="r" b="b"/>
              <a:pathLst>
                <a:path w="1644" h="582" extrusionOk="0">
                  <a:moveTo>
                    <a:pt x="1471" y="1"/>
                  </a:moveTo>
                  <a:cubicBezTo>
                    <a:pt x="1309" y="1"/>
                    <a:pt x="1051" y="29"/>
                    <a:pt x="771" y="125"/>
                  </a:cubicBezTo>
                  <a:cubicBezTo>
                    <a:pt x="303" y="283"/>
                    <a:pt x="1" y="555"/>
                    <a:pt x="21" y="578"/>
                  </a:cubicBezTo>
                  <a:cubicBezTo>
                    <a:pt x="22" y="580"/>
                    <a:pt x="25" y="581"/>
                    <a:pt x="28" y="581"/>
                  </a:cubicBezTo>
                  <a:cubicBezTo>
                    <a:pt x="82" y="581"/>
                    <a:pt x="393" y="383"/>
                    <a:pt x="811" y="242"/>
                  </a:cubicBezTo>
                  <a:cubicBezTo>
                    <a:pt x="1256" y="88"/>
                    <a:pt x="1644" y="63"/>
                    <a:pt x="1642" y="26"/>
                  </a:cubicBezTo>
                  <a:cubicBezTo>
                    <a:pt x="1643" y="13"/>
                    <a:pt x="1579" y="1"/>
                    <a:pt x="14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785;p44"/>
            <p:cNvSpPr/>
            <p:nvPr/>
          </p:nvSpPr>
          <p:spPr>
            <a:xfrm>
              <a:off x="1536225" y="4704750"/>
              <a:ext cx="34400" cy="12775"/>
            </a:xfrm>
            <a:custGeom>
              <a:avLst/>
              <a:gdLst/>
              <a:ahLst/>
              <a:cxnLst/>
              <a:rect l="l" t="t" r="r" b="b"/>
              <a:pathLst>
                <a:path w="1376" h="511" extrusionOk="0">
                  <a:moveTo>
                    <a:pt x="1140" y="0"/>
                  </a:moveTo>
                  <a:cubicBezTo>
                    <a:pt x="1006" y="0"/>
                    <a:pt x="826" y="21"/>
                    <a:pt x="634" y="88"/>
                  </a:cubicBezTo>
                  <a:cubicBezTo>
                    <a:pt x="234" y="226"/>
                    <a:pt x="1" y="489"/>
                    <a:pt x="26" y="508"/>
                  </a:cubicBezTo>
                  <a:cubicBezTo>
                    <a:pt x="27" y="510"/>
                    <a:pt x="29" y="511"/>
                    <a:pt x="33" y="511"/>
                  </a:cubicBezTo>
                  <a:cubicBezTo>
                    <a:pt x="81" y="511"/>
                    <a:pt x="326" y="323"/>
                    <a:pt x="675" y="204"/>
                  </a:cubicBezTo>
                  <a:cubicBezTo>
                    <a:pt x="1043" y="74"/>
                    <a:pt x="1371" y="76"/>
                    <a:pt x="1372" y="40"/>
                  </a:cubicBezTo>
                  <a:cubicBezTo>
                    <a:pt x="1375" y="24"/>
                    <a:pt x="1284" y="0"/>
                    <a:pt x="11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786;p44"/>
            <p:cNvSpPr/>
            <p:nvPr/>
          </p:nvSpPr>
          <p:spPr>
            <a:xfrm>
              <a:off x="1551275" y="4724525"/>
              <a:ext cx="35400" cy="13825"/>
            </a:xfrm>
            <a:custGeom>
              <a:avLst/>
              <a:gdLst/>
              <a:ahLst/>
              <a:cxnLst/>
              <a:rect l="l" t="t" r="r" b="b"/>
              <a:pathLst>
                <a:path w="1416" h="553" extrusionOk="0">
                  <a:moveTo>
                    <a:pt x="1027" y="1"/>
                  </a:moveTo>
                  <a:cubicBezTo>
                    <a:pt x="911" y="1"/>
                    <a:pt x="776" y="18"/>
                    <a:pt x="634" y="67"/>
                  </a:cubicBezTo>
                  <a:cubicBezTo>
                    <a:pt x="203" y="209"/>
                    <a:pt x="1" y="539"/>
                    <a:pt x="32" y="551"/>
                  </a:cubicBezTo>
                  <a:cubicBezTo>
                    <a:pt x="33" y="552"/>
                    <a:pt x="34" y="553"/>
                    <a:pt x="36" y="553"/>
                  </a:cubicBezTo>
                  <a:cubicBezTo>
                    <a:pt x="78" y="553"/>
                    <a:pt x="301" y="305"/>
                    <a:pt x="672" y="184"/>
                  </a:cubicBezTo>
                  <a:cubicBezTo>
                    <a:pt x="893" y="107"/>
                    <a:pt x="1099" y="98"/>
                    <a:pt x="1236" y="98"/>
                  </a:cubicBezTo>
                  <a:cubicBezTo>
                    <a:pt x="1274" y="98"/>
                    <a:pt x="1307" y="99"/>
                    <a:pt x="1333" y="99"/>
                  </a:cubicBezTo>
                  <a:cubicBezTo>
                    <a:pt x="1377" y="99"/>
                    <a:pt x="1402" y="97"/>
                    <a:pt x="1404" y="87"/>
                  </a:cubicBezTo>
                  <a:cubicBezTo>
                    <a:pt x="1415" y="69"/>
                    <a:pt x="1259" y="1"/>
                    <a:pt x="10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787;p44"/>
            <p:cNvSpPr/>
            <p:nvPr/>
          </p:nvSpPr>
          <p:spPr>
            <a:xfrm>
              <a:off x="1486950" y="4644425"/>
              <a:ext cx="65850" cy="38400"/>
            </a:xfrm>
            <a:custGeom>
              <a:avLst/>
              <a:gdLst/>
              <a:ahLst/>
              <a:cxnLst/>
              <a:rect l="l" t="t" r="r" b="b"/>
              <a:pathLst>
                <a:path w="2634" h="1536" extrusionOk="0">
                  <a:moveTo>
                    <a:pt x="427" y="123"/>
                  </a:moveTo>
                  <a:cubicBezTo>
                    <a:pt x="444" y="123"/>
                    <a:pt x="460" y="124"/>
                    <a:pt x="475" y="127"/>
                  </a:cubicBezTo>
                  <a:cubicBezTo>
                    <a:pt x="643" y="149"/>
                    <a:pt x="788" y="260"/>
                    <a:pt x="925" y="365"/>
                  </a:cubicBezTo>
                  <a:cubicBezTo>
                    <a:pt x="1199" y="575"/>
                    <a:pt x="1436" y="777"/>
                    <a:pt x="1630" y="954"/>
                  </a:cubicBezTo>
                  <a:cubicBezTo>
                    <a:pt x="1824" y="1131"/>
                    <a:pt x="1976" y="1281"/>
                    <a:pt x="2081" y="1384"/>
                  </a:cubicBezTo>
                  <a:lnTo>
                    <a:pt x="2081" y="1384"/>
                  </a:lnTo>
                  <a:cubicBezTo>
                    <a:pt x="1996" y="1364"/>
                    <a:pt x="1904" y="1341"/>
                    <a:pt x="1804" y="1313"/>
                  </a:cubicBezTo>
                  <a:cubicBezTo>
                    <a:pt x="1509" y="1231"/>
                    <a:pt x="1221" y="1127"/>
                    <a:pt x="944" y="1002"/>
                  </a:cubicBezTo>
                  <a:cubicBezTo>
                    <a:pt x="787" y="932"/>
                    <a:pt x="624" y="851"/>
                    <a:pt x="462" y="758"/>
                  </a:cubicBezTo>
                  <a:cubicBezTo>
                    <a:pt x="312" y="670"/>
                    <a:pt x="145" y="535"/>
                    <a:pt x="133" y="374"/>
                  </a:cubicBezTo>
                  <a:cubicBezTo>
                    <a:pt x="121" y="224"/>
                    <a:pt x="279" y="123"/>
                    <a:pt x="427" y="123"/>
                  </a:cubicBezTo>
                  <a:close/>
                  <a:moveTo>
                    <a:pt x="424" y="1"/>
                  </a:moveTo>
                  <a:cubicBezTo>
                    <a:pt x="232" y="1"/>
                    <a:pt x="1" y="137"/>
                    <a:pt x="11" y="379"/>
                  </a:cubicBezTo>
                  <a:cubicBezTo>
                    <a:pt x="41" y="633"/>
                    <a:pt x="242" y="761"/>
                    <a:pt x="402" y="863"/>
                  </a:cubicBezTo>
                  <a:cubicBezTo>
                    <a:pt x="835" y="1103"/>
                    <a:pt x="1301" y="1282"/>
                    <a:pt x="1782" y="1397"/>
                  </a:cubicBezTo>
                  <a:cubicBezTo>
                    <a:pt x="1911" y="1427"/>
                    <a:pt x="2041" y="1452"/>
                    <a:pt x="2171" y="1471"/>
                  </a:cubicBezTo>
                  <a:lnTo>
                    <a:pt x="2171" y="1471"/>
                  </a:lnTo>
                  <a:cubicBezTo>
                    <a:pt x="2215" y="1513"/>
                    <a:pt x="2241" y="1536"/>
                    <a:pt x="2249" y="1536"/>
                  </a:cubicBezTo>
                  <a:cubicBezTo>
                    <a:pt x="2250" y="1536"/>
                    <a:pt x="2250" y="1535"/>
                    <a:pt x="2251" y="1535"/>
                  </a:cubicBezTo>
                  <a:cubicBezTo>
                    <a:pt x="2254" y="1533"/>
                    <a:pt x="2242" y="1513"/>
                    <a:pt x="2216" y="1477"/>
                  </a:cubicBezTo>
                  <a:lnTo>
                    <a:pt x="2216" y="1477"/>
                  </a:lnTo>
                  <a:cubicBezTo>
                    <a:pt x="2277" y="1486"/>
                    <a:pt x="2339" y="1493"/>
                    <a:pt x="2400" y="1498"/>
                  </a:cubicBezTo>
                  <a:cubicBezTo>
                    <a:pt x="2482" y="1506"/>
                    <a:pt x="2544" y="1510"/>
                    <a:pt x="2583" y="1510"/>
                  </a:cubicBezTo>
                  <a:cubicBezTo>
                    <a:pt x="2614" y="1510"/>
                    <a:pt x="2631" y="1507"/>
                    <a:pt x="2631" y="1504"/>
                  </a:cubicBezTo>
                  <a:cubicBezTo>
                    <a:pt x="2633" y="1489"/>
                    <a:pt x="2455" y="1467"/>
                    <a:pt x="2157" y="1401"/>
                  </a:cubicBezTo>
                  <a:lnTo>
                    <a:pt x="2157" y="1401"/>
                  </a:lnTo>
                  <a:cubicBezTo>
                    <a:pt x="2145" y="1385"/>
                    <a:pt x="2131" y="1368"/>
                    <a:pt x="2116" y="1350"/>
                  </a:cubicBezTo>
                  <a:cubicBezTo>
                    <a:pt x="2020" y="1235"/>
                    <a:pt x="1876" y="1077"/>
                    <a:pt x="1690" y="890"/>
                  </a:cubicBezTo>
                  <a:cubicBezTo>
                    <a:pt x="1469" y="673"/>
                    <a:pt x="1237" y="468"/>
                    <a:pt x="994" y="274"/>
                  </a:cubicBezTo>
                  <a:cubicBezTo>
                    <a:pt x="859" y="169"/>
                    <a:pt x="704" y="39"/>
                    <a:pt x="490" y="6"/>
                  </a:cubicBezTo>
                  <a:cubicBezTo>
                    <a:pt x="469" y="3"/>
                    <a:pt x="447" y="1"/>
                    <a:pt x="4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788;p44"/>
            <p:cNvSpPr/>
            <p:nvPr/>
          </p:nvSpPr>
          <p:spPr>
            <a:xfrm>
              <a:off x="1542400" y="4622475"/>
              <a:ext cx="28075" cy="58325"/>
            </a:xfrm>
            <a:custGeom>
              <a:avLst/>
              <a:gdLst/>
              <a:ahLst/>
              <a:cxnLst/>
              <a:rect l="l" t="t" r="r" b="b"/>
              <a:pathLst>
                <a:path w="1123" h="2333" extrusionOk="0">
                  <a:moveTo>
                    <a:pt x="756" y="123"/>
                  </a:moveTo>
                  <a:cubicBezTo>
                    <a:pt x="782" y="123"/>
                    <a:pt x="808" y="128"/>
                    <a:pt x="834" y="140"/>
                  </a:cubicBezTo>
                  <a:cubicBezTo>
                    <a:pt x="965" y="196"/>
                    <a:pt x="1005" y="385"/>
                    <a:pt x="1002" y="541"/>
                  </a:cubicBezTo>
                  <a:cubicBezTo>
                    <a:pt x="993" y="701"/>
                    <a:pt x="965" y="860"/>
                    <a:pt x="917" y="1011"/>
                  </a:cubicBezTo>
                  <a:cubicBezTo>
                    <a:pt x="824" y="1306"/>
                    <a:pt x="677" y="1550"/>
                    <a:pt x="542" y="1742"/>
                  </a:cubicBezTo>
                  <a:cubicBezTo>
                    <a:pt x="304" y="2066"/>
                    <a:pt x="103" y="2254"/>
                    <a:pt x="57" y="2313"/>
                  </a:cubicBezTo>
                  <a:lnTo>
                    <a:pt x="57" y="2313"/>
                  </a:lnTo>
                  <a:cubicBezTo>
                    <a:pt x="69" y="2240"/>
                    <a:pt x="71" y="1964"/>
                    <a:pt x="96" y="1560"/>
                  </a:cubicBezTo>
                  <a:cubicBezTo>
                    <a:pt x="113" y="1324"/>
                    <a:pt x="146" y="1042"/>
                    <a:pt x="247" y="749"/>
                  </a:cubicBezTo>
                  <a:cubicBezTo>
                    <a:pt x="298" y="605"/>
                    <a:pt x="364" y="453"/>
                    <a:pt x="458" y="324"/>
                  </a:cubicBezTo>
                  <a:cubicBezTo>
                    <a:pt x="536" y="218"/>
                    <a:pt x="645" y="123"/>
                    <a:pt x="756" y="123"/>
                  </a:cubicBezTo>
                  <a:close/>
                  <a:moveTo>
                    <a:pt x="755" y="0"/>
                  </a:moveTo>
                  <a:cubicBezTo>
                    <a:pt x="580" y="0"/>
                    <a:pt x="439" y="142"/>
                    <a:pt x="362" y="252"/>
                  </a:cubicBezTo>
                  <a:cubicBezTo>
                    <a:pt x="256" y="403"/>
                    <a:pt x="191" y="560"/>
                    <a:pt x="138" y="714"/>
                  </a:cubicBezTo>
                  <a:cubicBezTo>
                    <a:pt x="39" y="1024"/>
                    <a:pt x="15" y="1315"/>
                    <a:pt x="8" y="1556"/>
                  </a:cubicBezTo>
                  <a:cubicBezTo>
                    <a:pt x="0" y="1796"/>
                    <a:pt x="12" y="1992"/>
                    <a:pt x="21" y="2125"/>
                  </a:cubicBezTo>
                  <a:cubicBezTo>
                    <a:pt x="29" y="2250"/>
                    <a:pt x="37" y="2322"/>
                    <a:pt x="47" y="2331"/>
                  </a:cubicBezTo>
                  <a:lnTo>
                    <a:pt x="47" y="2331"/>
                  </a:lnTo>
                  <a:cubicBezTo>
                    <a:pt x="47" y="2332"/>
                    <a:pt x="47" y="2332"/>
                    <a:pt x="47" y="2332"/>
                  </a:cubicBezTo>
                  <a:cubicBezTo>
                    <a:pt x="48" y="2333"/>
                    <a:pt x="48" y="2333"/>
                    <a:pt x="49" y="2333"/>
                  </a:cubicBezTo>
                  <a:cubicBezTo>
                    <a:pt x="61" y="2333"/>
                    <a:pt x="121" y="2292"/>
                    <a:pt x="218" y="2209"/>
                  </a:cubicBezTo>
                  <a:cubicBezTo>
                    <a:pt x="360" y="2083"/>
                    <a:pt x="492" y="1943"/>
                    <a:pt x="611" y="1793"/>
                  </a:cubicBezTo>
                  <a:cubicBezTo>
                    <a:pt x="759" y="1602"/>
                    <a:pt x="921" y="1356"/>
                    <a:pt x="1024" y="1046"/>
                  </a:cubicBezTo>
                  <a:cubicBezTo>
                    <a:pt x="1080" y="884"/>
                    <a:pt x="1112" y="716"/>
                    <a:pt x="1122" y="544"/>
                  </a:cubicBezTo>
                  <a:cubicBezTo>
                    <a:pt x="1122" y="373"/>
                    <a:pt x="1102" y="134"/>
                    <a:pt x="881" y="25"/>
                  </a:cubicBezTo>
                  <a:cubicBezTo>
                    <a:pt x="838" y="8"/>
                    <a:pt x="795" y="0"/>
                    <a:pt x="7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789;p44"/>
            <p:cNvSpPr/>
            <p:nvPr/>
          </p:nvSpPr>
          <p:spPr>
            <a:xfrm>
              <a:off x="1659125" y="4566050"/>
              <a:ext cx="369925" cy="125950"/>
            </a:xfrm>
            <a:custGeom>
              <a:avLst/>
              <a:gdLst/>
              <a:ahLst/>
              <a:cxnLst/>
              <a:rect l="l" t="t" r="r" b="b"/>
              <a:pathLst>
                <a:path w="14797" h="5038" extrusionOk="0">
                  <a:moveTo>
                    <a:pt x="7752" y="1"/>
                  </a:moveTo>
                  <a:lnTo>
                    <a:pt x="1" y="143"/>
                  </a:lnTo>
                  <a:lnTo>
                    <a:pt x="26" y="4710"/>
                  </a:lnTo>
                  <a:lnTo>
                    <a:pt x="519" y="4745"/>
                  </a:lnTo>
                  <a:cubicBezTo>
                    <a:pt x="1982" y="4833"/>
                    <a:pt x="6461" y="5038"/>
                    <a:pt x="9718" y="5038"/>
                  </a:cubicBezTo>
                  <a:cubicBezTo>
                    <a:pt x="11344" y="5038"/>
                    <a:pt x="12665" y="4987"/>
                    <a:pt x="13154" y="4845"/>
                  </a:cubicBezTo>
                  <a:cubicBezTo>
                    <a:pt x="14796" y="4368"/>
                    <a:pt x="8046" y="2835"/>
                    <a:pt x="8046" y="2835"/>
                  </a:cubicBezTo>
                  <a:lnTo>
                    <a:pt x="7752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790;p44"/>
            <p:cNvSpPr/>
            <p:nvPr/>
          </p:nvSpPr>
          <p:spPr>
            <a:xfrm>
              <a:off x="1659450" y="4625725"/>
              <a:ext cx="72475" cy="57025"/>
            </a:xfrm>
            <a:custGeom>
              <a:avLst/>
              <a:gdLst/>
              <a:ahLst/>
              <a:cxnLst/>
              <a:rect l="l" t="t" r="r" b="b"/>
              <a:pathLst>
                <a:path w="2899" h="2281" extrusionOk="0">
                  <a:moveTo>
                    <a:pt x="419" y="1"/>
                  </a:moveTo>
                  <a:cubicBezTo>
                    <a:pt x="290" y="1"/>
                    <a:pt x="151" y="9"/>
                    <a:pt x="1" y="26"/>
                  </a:cubicBezTo>
                  <a:lnTo>
                    <a:pt x="23" y="2213"/>
                  </a:lnTo>
                  <a:lnTo>
                    <a:pt x="2898" y="2280"/>
                  </a:lnTo>
                  <a:cubicBezTo>
                    <a:pt x="2789" y="1628"/>
                    <a:pt x="2475" y="972"/>
                    <a:pt x="1945" y="564"/>
                  </a:cubicBezTo>
                  <a:cubicBezTo>
                    <a:pt x="1501" y="220"/>
                    <a:pt x="1086" y="1"/>
                    <a:pt x="4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791;p44"/>
            <p:cNvSpPr/>
            <p:nvPr/>
          </p:nvSpPr>
          <p:spPr>
            <a:xfrm>
              <a:off x="1659800" y="4658525"/>
              <a:ext cx="342050" cy="33050"/>
            </a:xfrm>
            <a:custGeom>
              <a:avLst/>
              <a:gdLst/>
              <a:ahLst/>
              <a:cxnLst/>
              <a:rect l="l" t="t" r="r" b="b"/>
              <a:pathLst>
                <a:path w="13682" h="1322" extrusionOk="0">
                  <a:moveTo>
                    <a:pt x="11317" y="0"/>
                  </a:moveTo>
                  <a:cubicBezTo>
                    <a:pt x="10853" y="17"/>
                    <a:pt x="10606" y="999"/>
                    <a:pt x="10606" y="999"/>
                  </a:cubicBezTo>
                  <a:lnTo>
                    <a:pt x="13" y="837"/>
                  </a:lnTo>
                  <a:lnTo>
                    <a:pt x="0" y="1011"/>
                  </a:lnTo>
                  <a:cubicBezTo>
                    <a:pt x="2157" y="1211"/>
                    <a:pt x="5788" y="1321"/>
                    <a:pt x="8725" y="1321"/>
                  </a:cubicBezTo>
                  <a:cubicBezTo>
                    <a:pt x="11240" y="1321"/>
                    <a:pt x="13245" y="1240"/>
                    <a:pt x="13383" y="1065"/>
                  </a:cubicBezTo>
                  <a:cubicBezTo>
                    <a:pt x="13681" y="685"/>
                    <a:pt x="11317" y="0"/>
                    <a:pt x="11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92;p44"/>
            <p:cNvSpPr/>
            <p:nvPr/>
          </p:nvSpPr>
          <p:spPr>
            <a:xfrm>
              <a:off x="1657000" y="4679200"/>
              <a:ext cx="337450" cy="5925"/>
            </a:xfrm>
            <a:custGeom>
              <a:avLst/>
              <a:gdLst/>
              <a:ahLst/>
              <a:cxnLst/>
              <a:rect l="l" t="t" r="r" b="b"/>
              <a:pathLst>
                <a:path w="13498" h="237" extrusionOk="0">
                  <a:moveTo>
                    <a:pt x="137" y="0"/>
                  </a:moveTo>
                  <a:cubicBezTo>
                    <a:pt x="48" y="0"/>
                    <a:pt x="1" y="2"/>
                    <a:pt x="1" y="5"/>
                  </a:cubicBezTo>
                  <a:cubicBezTo>
                    <a:pt x="1" y="7"/>
                    <a:pt x="48" y="13"/>
                    <a:pt x="137" y="19"/>
                  </a:cubicBezTo>
                  <a:lnTo>
                    <a:pt x="529" y="46"/>
                  </a:lnTo>
                  <a:lnTo>
                    <a:pt x="1976" y="116"/>
                  </a:lnTo>
                  <a:cubicBezTo>
                    <a:pt x="3196" y="169"/>
                    <a:pt x="4883" y="217"/>
                    <a:pt x="6748" y="232"/>
                  </a:cubicBezTo>
                  <a:cubicBezTo>
                    <a:pt x="7136" y="235"/>
                    <a:pt x="7516" y="237"/>
                    <a:pt x="7886" y="237"/>
                  </a:cubicBezTo>
                  <a:cubicBezTo>
                    <a:pt x="9294" y="237"/>
                    <a:pt x="10555" y="216"/>
                    <a:pt x="11521" y="190"/>
                  </a:cubicBezTo>
                  <a:lnTo>
                    <a:pt x="12968" y="141"/>
                  </a:lnTo>
                  <a:lnTo>
                    <a:pt x="13361" y="122"/>
                  </a:lnTo>
                  <a:cubicBezTo>
                    <a:pt x="13451" y="116"/>
                    <a:pt x="13498" y="112"/>
                    <a:pt x="13498" y="107"/>
                  </a:cubicBezTo>
                  <a:cubicBezTo>
                    <a:pt x="13498" y="104"/>
                    <a:pt x="13451" y="103"/>
                    <a:pt x="13360" y="103"/>
                  </a:cubicBezTo>
                  <a:lnTo>
                    <a:pt x="12968" y="104"/>
                  </a:lnTo>
                  <a:lnTo>
                    <a:pt x="11520" y="123"/>
                  </a:lnTo>
                  <a:cubicBezTo>
                    <a:pt x="10676" y="134"/>
                    <a:pt x="9608" y="143"/>
                    <a:pt x="8413" y="143"/>
                  </a:cubicBezTo>
                  <a:cubicBezTo>
                    <a:pt x="7880" y="143"/>
                    <a:pt x="7322" y="141"/>
                    <a:pt x="6748" y="137"/>
                  </a:cubicBezTo>
                  <a:cubicBezTo>
                    <a:pt x="4884" y="123"/>
                    <a:pt x="3199" y="84"/>
                    <a:pt x="1977" y="50"/>
                  </a:cubicBezTo>
                  <a:lnTo>
                    <a:pt x="531" y="9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793;p44"/>
            <p:cNvSpPr/>
            <p:nvPr/>
          </p:nvSpPr>
          <p:spPr>
            <a:xfrm>
              <a:off x="1923850" y="4656125"/>
              <a:ext cx="20750" cy="30400"/>
            </a:xfrm>
            <a:custGeom>
              <a:avLst/>
              <a:gdLst/>
              <a:ahLst/>
              <a:cxnLst/>
              <a:rect l="l" t="t" r="r" b="b"/>
              <a:pathLst>
                <a:path w="830" h="1216" extrusionOk="0">
                  <a:moveTo>
                    <a:pt x="808" y="0"/>
                  </a:moveTo>
                  <a:cubicBezTo>
                    <a:pt x="761" y="0"/>
                    <a:pt x="450" y="150"/>
                    <a:pt x="235" y="491"/>
                  </a:cubicBezTo>
                  <a:cubicBezTo>
                    <a:pt x="1" y="854"/>
                    <a:pt x="18" y="1215"/>
                    <a:pt x="41" y="1215"/>
                  </a:cubicBezTo>
                  <a:cubicBezTo>
                    <a:pt x="41" y="1215"/>
                    <a:pt x="41" y="1215"/>
                    <a:pt x="41" y="1215"/>
                  </a:cubicBezTo>
                  <a:cubicBezTo>
                    <a:pt x="42" y="1215"/>
                    <a:pt x="42" y="1215"/>
                    <a:pt x="42" y="1215"/>
                  </a:cubicBezTo>
                  <a:cubicBezTo>
                    <a:pt x="71" y="1215"/>
                    <a:pt x="97" y="880"/>
                    <a:pt x="316" y="541"/>
                  </a:cubicBezTo>
                  <a:cubicBezTo>
                    <a:pt x="530" y="198"/>
                    <a:pt x="830" y="27"/>
                    <a:pt x="814" y="2"/>
                  </a:cubicBezTo>
                  <a:cubicBezTo>
                    <a:pt x="813" y="1"/>
                    <a:pt x="811" y="0"/>
                    <a:pt x="8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94;p44"/>
            <p:cNvSpPr/>
            <p:nvPr/>
          </p:nvSpPr>
          <p:spPr>
            <a:xfrm>
              <a:off x="1865850" y="4640775"/>
              <a:ext cx="11775" cy="16225"/>
            </a:xfrm>
            <a:custGeom>
              <a:avLst/>
              <a:gdLst/>
              <a:ahLst/>
              <a:cxnLst/>
              <a:rect l="l" t="t" r="r" b="b"/>
              <a:pathLst>
                <a:path w="471" h="649" extrusionOk="0">
                  <a:moveTo>
                    <a:pt x="443" y="0"/>
                  </a:moveTo>
                  <a:cubicBezTo>
                    <a:pt x="413" y="0"/>
                    <a:pt x="306" y="129"/>
                    <a:pt x="194" y="298"/>
                  </a:cubicBezTo>
                  <a:cubicBezTo>
                    <a:pt x="77" y="477"/>
                    <a:pt x="0" y="634"/>
                    <a:pt x="22" y="647"/>
                  </a:cubicBezTo>
                  <a:cubicBezTo>
                    <a:pt x="23" y="648"/>
                    <a:pt x="24" y="648"/>
                    <a:pt x="26" y="648"/>
                  </a:cubicBezTo>
                  <a:cubicBezTo>
                    <a:pt x="55" y="648"/>
                    <a:pt x="163" y="520"/>
                    <a:pt x="275" y="349"/>
                  </a:cubicBezTo>
                  <a:cubicBezTo>
                    <a:pt x="392" y="172"/>
                    <a:pt x="470" y="16"/>
                    <a:pt x="447" y="1"/>
                  </a:cubicBezTo>
                  <a:cubicBezTo>
                    <a:pt x="445" y="0"/>
                    <a:pt x="444" y="0"/>
                    <a:pt x="4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95;p44"/>
            <p:cNvSpPr/>
            <p:nvPr/>
          </p:nvSpPr>
          <p:spPr>
            <a:xfrm>
              <a:off x="1849900" y="4637575"/>
              <a:ext cx="13400" cy="11025"/>
            </a:xfrm>
            <a:custGeom>
              <a:avLst/>
              <a:gdLst/>
              <a:ahLst/>
              <a:cxnLst/>
              <a:rect l="l" t="t" r="r" b="b"/>
              <a:pathLst>
                <a:path w="536" h="441" extrusionOk="0">
                  <a:moveTo>
                    <a:pt x="509" y="0"/>
                  </a:moveTo>
                  <a:cubicBezTo>
                    <a:pt x="475" y="0"/>
                    <a:pt x="360" y="76"/>
                    <a:pt x="236" y="185"/>
                  </a:cubicBezTo>
                  <a:cubicBezTo>
                    <a:pt x="98" y="304"/>
                    <a:pt x="1" y="417"/>
                    <a:pt x="19" y="438"/>
                  </a:cubicBezTo>
                  <a:cubicBezTo>
                    <a:pt x="20" y="439"/>
                    <a:pt x="23" y="440"/>
                    <a:pt x="27" y="440"/>
                  </a:cubicBezTo>
                  <a:cubicBezTo>
                    <a:pt x="62" y="440"/>
                    <a:pt x="176" y="363"/>
                    <a:pt x="300" y="256"/>
                  </a:cubicBezTo>
                  <a:cubicBezTo>
                    <a:pt x="438" y="137"/>
                    <a:pt x="535" y="23"/>
                    <a:pt x="518" y="3"/>
                  </a:cubicBezTo>
                  <a:cubicBezTo>
                    <a:pt x="516" y="1"/>
                    <a:pt x="513" y="0"/>
                    <a:pt x="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96;p44"/>
            <p:cNvSpPr/>
            <p:nvPr/>
          </p:nvSpPr>
          <p:spPr>
            <a:xfrm>
              <a:off x="1840300" y="4629025"/>
              <a:ext cx="20825" cy="2400"/>
            </a:xfrm>
            <a:custGeom>
              <a:avLst/>
              <a:gdLst/>
              <a:ahLst/>
              <a:cxnLst/>
              <a:rect l="l" t="t" r="r" b="b"/>
              <a:pathLst>
                <a:path w="833" h="96" extrusionOk="0">
                  <a:moveTo>
                    <a:pt x="347" y="1"/>
                  </a:moveTo>
                  <a:cubicBezTo>
                    <a:pt x="150" y="1"/>
                    <a:pt x="2" y="17"/>
                    <a:pt x="0" y="41"/>
                  </a:cubicBezTo>
                  <a:cubicBezTo>
                    <a:pt x="0" y="67"/>
                    <a:pt x="185" y="91"/>
                    <a:pt x="416" y="95"/>
                  </a:cubicBezTo>
                  <a:cubicBezTo>
                    <a:pt x="439" y="96"/>
                    <a:pt x="463" y="96"/>
                    <a:pt x="485" y="96"/>
                  </a:cubicBezTo>
                  <a:cubicBezTo>
                    <a:pt x="681" y="96"/>
                    <a:pt x="831" y="79"/>
                    <a:pt x="831" y="56"/>
                  </a:cubicBezTo>
                  <a:cubicBezTo>
                    <a:pt x="833" y="31"/>
                    <a:pt x="646" y="6"/>
                    <a:pt x="417" y="1"/>
                  </a:cubicBezTo>
                  <a:cubicBezTo>
                    <a:pt x="393" y="1"/>
                    <a:pt x="370" y="1"/>
                    <a:pt x="3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97;p44"/>
            <p:cNvSpPr/>
            <p:nvPr/>
          </p:nvSpPr>
          <p:spPr>
            <a:xfrm>
              <a:off x="1836650" y="4616850"/>
              <a:ext cx="23900" cy="3700"/>
            </a:xfrm>
            <a:custGeom>
              <a:avLst/>
              <a:gdLst/>
              <a:ahLst/>
              <a:cxnLst/>
              <a:rect l="l" t="t" r="r" b="b"/>
              <a:pathLst>
                <a:path w="956" h="148" extrusionOk="0">
                  <a:moveTo>
                    <a:pt x="42" y="0"/>
                  </a:moveTo>
                  <a:cubicBezTo>
                    <a:pt x="24" y="0"/>
                    <a:pt x="13" y="3"/>
                    <a:pt x="11" y="8"/>
                  </a:cubicBezTo>
                  <a:cubicBezTo>
                    <a:pt x="1" y="32"/>
                    <a:pt x="203" y="123"/>
                    <a:pt x="472" y="143"/>
                  </a:cubicBezTo>
                  <a:cubicBezTo>
                    <a:pt x="513" y="146"/>
                    <a:pt x="552" y="148"/>
                    <a:pt x="590" y="148"/>
                  </a:cubicBezTo>
                  <a:cubicBezTo>
                    <a:pt x="802" y="148"/>
                    <a:pt x="956" y="104"/>
                    <a:pt x="951" y="85"/>
                  </a:cubicBezTo>
                  <a:cubicBezTo>
                    <a:pt x="946" y="60"/>
                    <a:pt x="736" y="71"/>
                    <a:pt x="481" y="49"/>
                  </a:cubicBezTo>
                  <a:cubicBezTo>
                    <a:pt x="280" y="32"/>
                    <a:pt x="110" y="0"/>
                    <a:pt x="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798;p44"/>
            <p:cNvSpPr/>
            <p:nvPr/>
          </p:nvSpPr>
          <p:spPr>
            <a:xfrm>
              <a:off x="1873250" y="4622625"/>
              <a:ext cx="37925" cy="20800"/>
            </a:xfrm>
            <a:custGeom>
              <a:avLst/>
              <a:gdLst/>
              <a:ahLst/>
              <a:cxnLst/>
              <a:rect l="l" t="t" r="r" b="b"/>
              <a:pathLst>
                <a:path w="1517" h="832" extrusionOk="0">
                  <a:moveTo>
                    <a:pt x="1024" y="92"/>
                  </a:moveTo>
                  <a:cubicBezTo>
                    <a:pt x="1144" y="92"/>
                    <a:pt x="1265" y="115"/>
                    <a:pt x="1359" y="175"/>
                  </a:cubicBezTo>
                  <a:cubicBezTo>
                    <a:pt x="1440" y="234"/>
                    <a:pt x="1407" y="328"/>
                    <a:pt x="1316" y="381"/>
                  </a:cubicBezTo>
                  <a:cubicBezTo>
                    <a:pt x="1233" y="432"/>
                    <a:pt x="1124" y="464"/>
                    <a:pt x="1029" y="498"/>
                  </a:cubicBezTo>
                  <a:cubicBezTo>
                    <a:pt x="857" y="555"/>
                    <a:pt x="681" y="598"/>
                    <a:pt x="502" y="629"/>
                  </a:cubicBezTo>
                  <a:cubicBezTo>
                    <a:pt x="350" y="654"/>
                    <a:pt x="226" y="667"/>
                    <a:pt x="139" y="675"/>
                  </a:cubicBezTo>
                  <a:lnTo>
                    <a:pt x="139" y="675"/>
                  </a:lnTo>
                  <a:cubicBezTo>
                    <a:pt x="172" y="601"/>
                    <a:pt x="225" y="506"/>
                    <a:pt x="312" y="406"/>
                  </a:cubicBezTo>
                  <a:cubicBezTo>
                    <a:pt x="430" y="273"/>
                    <a:pt x="581" y="178"/>
                    <a:pt x="751" y="130"/>
                  </a:cubicBezTo>
                  <a:cubicBezTo>
                    <a:pt x="832" y="107"/>
                    <a:pt x="927" y="92"/>
                    <a:pt x="1024" y="92"/>
                  </a:cubicBezTo>
                  <a:close/>
                  <a:moveTo>
                    <a:pt x="1010" y="1"/>
                  </a:moveTo>
                  <a:cubicBezTo>
                    <a:pt x="679" y="1"/>
                    <a:pt x="390" y="187"/>
                    <a:pt x="259" y="363"/>
                  </a:cubicBezTo>
                  <a:cubicBezTo>
                    <a:pt x="184" y="456"/>
                    <a:pt x="128" y="564"/>
                    <a:pt x="95" y="680"/>
                  </a:cubicBezTo>
                  <a:lnTo>
                    <a:pt x="95" y="680"/>
                  </a:lnTo>
                  <a:cubicBezTo>
                    <a:pt x="34" y="685"/>
                    <a:pt x="1" y="689"/>
                    <a:pt x="1" y="695"/>
                  </a:cubicBezTo>
                  <a:cubicBezTo>
                    <a:pt x="1" y="699"/>
                    <a:pt x="31" y="705"/>
                    <a:pt x="87" y="709"/>
                  </a:cubicBezTo>
                  <a:lnTo>
                    <a:pt x="87" y="709"/>
                  </a:lnTo>
                  <a:cubicBezTo>
                    <a:pt x="70" y="786"/>
                    <a:pt x="70" y="830"/>
                    <a:pt x="76" y="831"/>
                  </a:cubicBezTo>
                  <a:cubicBezTo>
                    <a:pt x="76" y="832"/>
                    <a:pt x="76" y="832"/>
                    <a:pt x="76" y="832"/>
                  </a:cubicBezTo>
                  <a:cubicBezTo>
                    <a:pt x="86" y="832"/>
                    <a:pt x="95" y="785"/>
                    <a:pt x="124" y="711"/>
                  </a:cubicBezTo>
                  <a:lnTo>
                    <a:pt x="124" y="711"/>
                  </a:lnTo>
                  <a:cubicBezTo>
                    <a:pt x="148" y="712"/>
                    <a:pt x="175" y="713"/>
                    <a:pt x="205" y="713"/>
                  </a:cubicBezTo>
                  <a:cubicBezTo>
                    <a:pt x="287" y="713"/>
                    <a:pt x="390" y="708"/>
                    <a:pt x="512" y="695"/>
                  </a:cubicBezTo>
                  <a:cubicBezTo>
                    <a:pt x="697" y="674"/>
                    <a:pt x="879" y="636"/>
                    <a:pt x="1057" y="582"/>
                  </a:cubicBezTo>
                  <a:cubicBezTo>
                    <a:pt x="1156" y="547"/>
                    <a:pt x="1262" y="522"/>
                    <a:pt x="1369" y="457"/>
                  </a:cubicBezTo>
                  <a:cubicBezTo>
                    <a:pt x="1419" y="425"/>
                    <a:pt x="1477" y="379"/>
                    <a:pt x="1497" y="303"/>
                  </a:cubicBezTo>
                  <a:cubicBezTo>
                    <a:pt x="1516" y="228"/>
                    <a:pt x="1478" y="143"/>
                    <a:pt x="1421" y="102"/>
                  </a:cubicBezTo>
                  <a:cubicBezTo>
                    <a:pt x="1282" y="30"/>
                    <a:pt x="1143" y="1"/>
                    <a:pt x="1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799;p44"/>
            <p:cNvSpPr/>
            <p:nvPr/>
          </p:nvSpPr>
          <p:spPr>
            <a:xfrm>
              <a:off x="1859650" y="4616300"/>
              <a:ext cx="19025" cy="24375"/>
            </a:xfrm>
            <a:custGeom>
              <a:avLst/>
              <a:gdLst/>
              <a:ahLst/>
              <a:cxnLst/>
              <a:rect l="l" t="t" r="r" b="b"/>
              <a:pathLst>
                <a:path w="761" h="975" extrusionOk="0">
                  <a:moveTo>
                    <a:pt x="193" y="1"/>
                  </a:moveTo>
                  <a:cubicBezTo>
                    <a:pt x="188" y="1"/>
                    <a:pt x="183" y="1"/>
                    <a:pt x="178" y="1"/>
                  </a:cubicBezTo>
                  <a:cubicBezTo>
                    <a:pt x="59" y="16"/>
                    <a:pt x="0" y="148"/>
                    <a:pt x="19" y="231"/>
                  </a:cubicBezTo>
                  <a:cubicBezTo>
                    <a:pt x="28" y="319"/>
                    <a:pt x="68" y="394"/>
                    <a:pt x="104" y="456"/>
                  </a:cubicBezTo>
                  <a:cubicBezTo>
                    <a:pt x="170" y="568"/>
                    <a:pt x="250" y="669"/>
                    <a:pt x="342" y="760"/>
                  </a:cubicBezTo>
                  <a:cubicBezTo>
                    <a:pt x="492" y="906"/>
                    <a:pt x="612" y="966"/>
                    <a:pt x="631" y="966"/>
                  </a:cubicBezTo>
                  <a:cubicBezTo>
                    <a:pt x="632" y="966"/>
                    <a:pt x="633" y="966"/>
                    <a:pt x="633" y="966"/>
                  </a:cubicBezTo>
                  <a:cubicBezTo>
                    <a:pt x="643" y="954"/>
                    <a:pt x="533" y="874"/>
                    <a:pt x="392" y="714"/>
                  </a:cubicBezTo>
                  <a:cubicBezTo>
                    <a:pt x="311" y="622"/>
                    <a:pt x="241" y="521"/>
                    <a:pt x="181" y="413"/>
                  </a:cubicBezTo>
                  <a:cubicBezTo>
                    <a:pt x="112" y="306"/>
                    <a:pt x="65" y="117"/>
                    <a:pt x="192" y="95"/>
                  </a:cubicBezTo>
                  <a:cubicBezTo>
                    <a:pt x="198" y="94"/>
                    <a:pt x="204" y="94"/>
                    <a:pt x="209" y="94"/>
                  </a:cubicBezTo>
                  <a:cubicBezTo>
                    <a:pt x="333" y="94"/>
                    <a:pt x="453" y="214"/>
                    <a:pt x="529" y="309"/>
                  </a:cubicBezTo>
                  <a:cubicBezTo>
                    <a:pt x="599" y="406"/>
                    <a:pt x="648" y="518"/>
                    <a:pt x="671" y="635"/>
                  </a:cubicBezTo>
                  <a:cubicBezTo>
                    <a:pt x="709" y="841"/>
                    <a:pt x="661" y="970"/>
                    <a:pt x="677" y="974"/>
                  </a:cubicBezTo>
                  <a:cubicBezTo>
                    <a:pt x="677" y="974"/>
                    <a:pt x="677" y="974"/>
                    <a:pt x="677" y="974"/>
                  </a:cubicBezTo>
                  <a:cubicBezTo>
                    <a:pt x="687" y="974"/>
                    <a:pt x="760" y="849"/>
                    <a:pt x="739" y="626"/>
                  </a:cubicBezTo>
                  <a:cubicBezTo>
                    <a:pt x="724" y="494"/>
                    <a:pt x="677" y="369"/>
                    <a:pt x="602" y="259"/>
                  </a:cubicBezTo>
                  <a:cubicBezTo>
                    <a:pt x="515" y="150"/>
                    <a:pt x="402" y="1"/>
                    <a:pt x="1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800;p44"/>
            <p:cNvSpPr/>
            <p:nvPr/>
          </p:nvSpPr>
          <p:spPr>
            <a:xfrm>
              <a:off x="1661400" y="4624775"/>
              <a:ext cx="70450" cy="56875"/>
            </a:xfrm>
            <a:custGeom>
              <a:avLst/>
              <a:gdLst/>
              <a:ahLst/>
              <a:cxnLst/>
              <a:rect l="l" t="t" r="r" b="b"/>
              <a:pathLst>
                <a:path w="2818" h="2275" extrusionOk="0">
                  <a:moveTo>
                    <a:pt x="413" y="0"/>
                  </a:moveTo>
                  <a:cubicBezTo>
                    <a:pt x="328" y="0"/>
                    <a:pt x="243" y="5"/>
                    <a:pt x="158" y="16"/>
                  </a:cubicBezTo>
                  <a:cubicBezTo>
                    <a:pt x="57" y="30"/>
                    <a:pt x="1" y="44"/>
                    <a:pt x="2" y="49"/>
                  </a:cubicBezTo>
                  <a:cubicBezTo>
                    <a:pt x="3" y="54"/>
                    <a:pt x="15" y="55"/>
                    <a:pt x="39" y="55"/>
                  </a:cubicBezTo>
                  <a:cubicBezTo>
                    <a:pt x="75" y="55"/>
                    <a:pt x="136" y="52"/>
                    <a:pt x="220" y="52"/>
                  </a:cubicBezTo>
                  <a:cubicBezTo>
                    <a:pt x="316" y="52"/>
                    <a:pt x="442" y="56"/>
                    <a:pt x="590" y="74"/>
                  </a:cubicBezTo>
                  <a:cubicBezTo>
                    <a:pt x="945" y="116"/>
                    <a:pt x="1440" y="262"/>
                    <a:pt x="1867" y="602"/>
                  </a:cubicBezTo>
                  <a:cubicBezTo>
                    <a:pt x="2230" y="892"/>
                    <a:pt x="2504" y="1278"/>
                    <a:pt x="2661" y="1716"/>
                  </a:cubicBezTo>
                  <a:cubicBezTo>
                    <a:pt x="2780" y="2050"/>
                    <a:pt x="2789" y="2274"/>
                    <a:pt x="2808" y="2274"/>
                  </a:cubicBezTo>
                  <a:cubicBezTo>
                    <a:pt x="2808" y="2274"/>
                    <a:pt x="2808" y="2274"/>
                    <a:pt x="2808" y="2274"/>
                  </a:cubicBezTo>
                  <a:cubicBezTo>
                    <a:pt x="2814" y="2274"/>
                    <a:pt x="2817" y="2217"/>
                    <a:pt x="2810" y="2117"/>
                  </a:cubicBezTo>
                  <a:cubicBezTo>
                    <a:pt x="2797" y="1973"/>
                    <a:pt x="2769" y="1832"/>
                    <a:pt x="2726" y="1696"/>
                  </a:cubicBezTo>
                  <a:cubicBezTo>
                    <a:pt x="2623" y="1349"/>
                    <a:pt x="2374" y="882"/>
                    <a:pt x="1927" y="528"/>
                  </a:cubicBezTo>
                  <a:cubicBezTo>
                    <a:pt x="1544" y="227"/>
                    <a:pt x="1082" y="47"/>
                    <a:pt x="595" y="8"/>
                  </a:cubicBezTo>
                  <a:cubicBezTo>
                    <a:pt x="535" y="3"/>
                    <a:pt x="474" y="0"/>
                    <a:pt x="4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801;p44"/>
            <p:cNvSpPr/>
            <p:nvPr/>
          </p:nvSpPr>
          <p:spPr>
            <a:xfrm>
              <a:off x="1756950" y="4663675"/>
              <a:ext cx="58300" cy="3300"/>
            </a:xfrm>
            <a:custGeom>
              <a:avLst/>
              <a:gdLst/>
              <a:ahLst/>
              <a:cxnLst/>
              <a:rect l="l" t="t" r="r" b="b"/>
              <a:pathLst>
                <a:path w="2332" h="132" extrusionOk="0">
                  <a:moveTo>
                    <a:pt x="84" y="0"/>
                  </a:moveTo>
                  <a:cubicBezTo>
                    <a:pt x="33" y="0"/>
                    <a:pt x="5" y="3"/>
                    <a:pt x="4" y="9"/>
                  </a:cubicBezTo>
                  <a:cubicBezTo>
                    <a:pt x="1" y="34"/>
                    <a:pt x="518" y="120"/>
                    <a:pt x="1164" y="131"/>
                  </a:cubicBezTo>
                  <a:cubicBezTo>
                    <a:pt x="1203" y="131"/>
                    <a:pt x="1242" y="131"/>
                    <a:pt x="1280" y="131"/>
                  </a:cubicBezTo>
                  <a:cubicBezTo>
                    <a:pt x="1873" y="131"/>
                    <a:pt x="2331" y="70"/>
                    <a:pt x="2328" y="47"/>
                  </a:cubicBezTo>
                  <a:cubicBezTo>
                    <a:pt x="2327" y="37"/>
                    <a:pt x="2259" y="34"/>
                    <a:pt x="2141" y="34"/>
                  </a:cubicBezTo>
                  <a:cubicBezTo>
                    <a:pt x="1996" y="34"/>
                    <a:pt x="1778" y="38"/>
                    <a:pt x="1520" y="38"/>
                  </a:cubicBezTo>
                  <a:cubicBezTo>
                    <a:pt x="1408" y="38"/>
                    <a:pt x="1289" y="38"/>
                    <a:pt x="1165" y="35"/>
                  </a:cubicBezTo>
                  <a:cubicBezTo>
                    <a:pt x="673" y="27"/>
                    <a:pt x="253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802;p44"/>
            <p:cNvSpPr/>
            <p:nvPr/>
          </p:nvSpPr>
          <p:spPr>
            <a:xfrm>
              <a:off x="1717575" y="4663475"/>
              <a:ext cx="6625" cy="11250"/>
            </a:xfrm>
            <a:custGeom>
              <a:avLst/>
              <a:gdLst/>
              <a:ahLst/>
              <a:cxnLst/>
              <a:rect l="l" t="t" r="r" b="b"/>
              <a:pathLst>
                <a:path w="265" h="450" extrusionOk="0">
                  <a:moveTo>
                    <a:pt x="28" y="1"/>
                  </a:moveTo>
                  <a:cubicBezTo>
                    <a:pt x="25" y="1"/>
                    <a:pt x="23" y="2"/>
                    <a:pt x="21" y="4"/>
                  </a:cubicBezTo>
                  <a:cubicBezTo>
                    <a:pt x="0" y="23"/>
                    <a:pt x="62" y="112"/>
                    <a:pt x="113" y="230"/>
                  </a:cubicBezTo>
                  <a:cubicBezTo>
                    <a:pt x="166" y="347"/>
                    <a:pt x="194" y="450"/>
                    <a:pt x="222" y="450"/>
                  </a:cubicBezTo>
                  <a:cubicBezTo>
                    <a:pt x="250" y="450"/>
                    <a:pt x="265" y="327"/>
                    <a:pt x="203" y="193"/>
                  </a:cubicBezTo>
                  <a:cubicBezTo>
                    <a:pt x="148" y="71"/>
                    <a:pt x="58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803;p44"/>
            <p:cNvSpPr/>
            <p:nvPr/>
          </p:nvSpPr>
          <p:spPr>
            <a:xfrm>
              <a:off x="1703025" y="4645475"/>
              <a:ext cx="8450" cy="7650"/>
            </a:xfrm>
            <a:custGeom>
              <a:avLst/>
              <a:gdLst/>
              <a:ahLst/>
              <a:cxnLst/>
              <a:rect l="l" t="t" r="r" b="b"/>
              <a:pathLst>
                <a:path w="338" h="306" extrusionOk="0">
                  <a:moveTo>
                    <a:pt x="31" y="0"/>
                  </a:moveTo>
                  <a:cubicBezTo>
                    <a:pt x="27" y="0"/>
                    <a:pt x="23" y="1"/>
                    <a:pt x="20" y="4"/>
                  </a:cubicBezTo>
                  <a:cubicBezTo>
                    <a:pt x="1" y="22"/>
                    <a:pt x="52" y="104"/>
                    <a:pt x="133" y="186"/>
                  </a:cubicBezTo>
                  <a:cubicBezTo>
                    <a:pt x="204" y="258"/>
                    <a:pt x="275" y="306"/>
                    <a:pt x="305" y="306"/>
                  </a:cubicBezTo>
                  <a:cubicBezTo>
                    <a:pt x="310" y="306"/>
                    <a:pt x="314" y="305"/>
                    <a:pt x="317" y="302"/>
                  </a:cubicBezTo>
                  <a:cubicBezTo>
                    <a:pt x="337" y="283"/>
                    <a:pt x="284" y="202"/>
                    <a:pt x="204" y="120"/>
                  </a:cubicBezTo>
                  <a:cubicBezTo>
                    <a:pt x="133" y="49"/>
                    <a:pt x="62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804;p44"/>
            <p:cNvSpPr/>
            <p:nvPr/>
          </p:nvSpPr>
          <p:spPr>
            <a:xfrm>
              <a:off x="1682425" y="4636150"/>
              <a:ext cx="11900" cy="5000"/>
            </a:xfrm>
            <a:custGeom>
              <a:avLst/>
              <a:gdLst/>
              <a:ahLst/>
              <a:cxnLst/>
              <a:rect l="l" t="t" r="r" b="b"/>
              <a:pathLst>
                <a:path w="476" h="200" extrusionOk="0">
                  <a:moveTo>
                    <a:pt x="136" y="0"/>
                  </a:moveTo>
                  <a:cubicBezTo>
                    <a:pt x="55" y="0"/>
                    <a:pt x="1" y="27"/>
                    <a:pt x="6" y="44"/>
                  </a:cubicBezTo>
                  <a:cubicBezTo>
                    <a:pt x="11" y="70"/>
                    <a:pt x="117" y="70"/>
                    <a:pt x="233" y="111"/>
                  </a:cubicBezTo>
                  <a:cubicBezTo>
                    <a:pt x="335" y="148"/>
                    <a:pt x="412" y="200"/>
                    <a:pt x="444" y="200"/>
                  </a:cubicBezTo>
                  <a:cubicBezTo>
                    <a:pt x="449" y="200"/>
                    <a:pt x="452" y="199"/>
                    <a:pt x="455" y="197"/>
                  </a:cubicBezTo>
                  <a:cubicBezTo>
                    <a:pt x="475" y="182"/>
                    <a:pt x="409" y="70"/>
                    <a:pt x="264" y="22"/>
                  </a:cubicBezTo>
                  <a:cubicBezTo>
                    <a:pt x="218" y="6"/>
                    <a:pt x="174" y="0"/>
                    <a:pt x="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805;p44"/>
            <p:cNvSpPr/>
            <p:nvPr/>
          </p:nvSpPr>
          <p:spPr>
            <a:xfrm>
              <a:off x="1667350" y="4632825"/>
              <a:ext cx="6500" cy="3200"/>
            </a:xfrm>
            <a:custGeom>
              <a:avLst/>
              <a:gdLst/>
              <a:ahLst/>
              <a:cxnLst/>
              <a:rect l="l" t="t" r="r" b="b"/>
              <a:pathLst>
                <a:path w="260" h="128" extrusionOk="0">
                  <a:moveTo>
                    <a:pt x="56" y="0"/>
                  </a:moveTo>
                  <a:cubicBezTo>
                    <a:pt x="33" y="0"/>
                    <a:pt x="16" y="6"/>
                    <a:pt x="11" y="18"/>
                  </a:cubicBezTo>
                  <a:cubicBezTo>
                    <a:pt x="1" y="42"/>
                    <a:pt x="46" y="83"/>
                    <a:pt x="112" y="108"/>
                  </a:cubicBezTo>
                  <a:cubicBezTo>
                    <a:pt x="146" y="121"/>
                    <a:pt x="179" y="128"/>
                    <a:pt x="204" y="128"/>
                  </a:cubicBezTo>
                  <a:cubicBezTo>
                    <a:pt x="228" y="128"/>
                    <a:pt x="245" y="122"/>
                    <a:pt x="249" y="111"/>
                  </a:cubicBezTo>
                  <a:cubicBezTo>
                    <a:pt x="259" y="86"/>
                    <a:pt x="214" y="46"/>
                    <a:pt x="148" y="20"/>
                  </a:cubicBezTo>
                  <a:cubicBezTo>
                    <a:pt x="114" y="7"/>
                    <a:pt x="81" y="0"/>
                    <a:pt x="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806;p44"/>
            <p:cNvSpPr/>
            <p:nvPr/>
          </p:nvSpPr>
          <p:spPr>
            <a:xfrm>
              <a:off x="1659175" y="4566050"/>
              <a:ext cx="198175" cy="42175"/>
            </a:xfrm>
            <a:custGeom>
              <a:avLst/>
              <a:gdLst/>
              <a:ahLst/>
              <a:cxnLst/>
              <a:rect l="l" t="t" r="r" b="b"/>
              <a:pathLst>
                <a:path w="7927" h="1687" extrusionOk="0">
                  <a:moveTo>
                    <a:pt x="7752" y="1"/>
                  </a:moveTo>
                  <a:lnTo>
                    <a:pt x="0" y="143"/>
                  </a:lnTo>
                  <a:lnTo>
                    <a:pt x="9" y="1663"/>
                  </a:lnTo>
                  <a:lnTo>
                    <a:pt x="7927" y="1686"/>
                  </a:lnTo>
                  <a:lnTo>
                    <a:pt x="77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807;p44"/>
            <p:cNvSpPr/>
            <p:nvPr/>
          </p:nvSpPr>
          <p:spPr>
            <a:xfrm>
              <a:off x="1218775" y="3651825"/>
              <a:ext cx="653275" cy="932325"/>
            </a:xfrm>
            <a:custGeom>
              <a:avLst/>
              <a:gdLst/>
              <a:ahLst/>
              <a:cxnLst/>
              <a:rect l="l" t="t" r="r" b="b"/>
              <a:pathLst>
                <a:path w="26131" h="37293" extrusionOk="0">
                  <a:moveTo>
                    <a:pt x="18616" y="1"/>
                  </a:moveTo>
                  <a:cubicBezTo>
                    <a:pt x="18358" y="1"/>
                    <a:pt x="18098" y="14"/>
                    <a:pt x="17835" y="41"/>
                  </a:cubicBezTo>
                  <a:cubicBezTo>
                    <a:pt x="10167" y="834"/>
                    <a:pt x="0" y="1876"/>
                    <a:pt x="0" y="1876"/>
                  </a:cubicBezTo>
                  <a:lnTo>
                    <a:pt x="1386" y="14359"/>
                  </a:lnTo>
                  <a:cubicBezTo>
                    <a:pt x="1386" y="14359"/>
                    <a:pt x="15181" y="10714"/>
                    <a:pt x="16162" y="10714"/>
                  </a:cubicBezTo>
                  <a:cubicBezTo>
                    <a:pt x="16202" y="10714"/>
                    <a:pt x="16221" y="10720"/>
                    <a:pt x="16217" y="10732"/>
                  </a:cubicBezTo>
                  <a:cubicBezTo>
                    <a:pt x="16111" y="11052"/>
                    <a:pt x="16908" y="37292"/>
                    <a:pt x="16908" y="37292"/>
                  </a:cubicBezTo>
                  <a:lnTo>
                    <a:pt x="25904" y="37292"/>
                  </a:lnTo>
                  <a:lnTo>
                    <a:pt x="26073" y="7575"/>
                  </a:lnTo>
                  <a:cubicBezTo>
                    <a:pt x="26131" y="3368"/>
                    <a:pt x="22724" y="1"/>
                    <a:pt x="18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808;p44"/>
            <p:cNvSpPr/>
            <p:nvPr/>
          </p:nvSpPr>
          <p:spPr>
            <a:xfrm>
              <a:off x="759975" y="3598400"/>
              <a:ext cx="848850" cy="1071125"/>
            </a:xfrm>
            <a:custGeom>
              <a:avLst/>
              <a:gdLst/>
              <a:ahLst/>
              <a:cxnLst/>
              <a:rect l="l" t="t" r="r" b="b"/>
              <a:pathLst>
                <a:path w="33954" h="42845" extrusionOk="0">
                  <a:moveTo>
                    <a:pt x="15404" y="1"/>
                  </a:moveTo>
                  <a:cubicBezTo>
                    <a:pt x="14549" y="1"/>
                    <a:pt x="13680" y="139"/>
                    <a:pt x="12825" y="432"/>
                  </a:cubicBezTo>
                  <a:cubicBezTo>
                    <a:pt x="12677" y="483"/>
                    <a:pt x="12526" y="539"/>
                    <a:pt x="12376" y="599"/>
                  </a:cubicBezTo>
                  <a:cubicBezTo>
                    <a:pt x="7576" y="2520"/>
                    <a:pt x="0" y="7214"/>
                    <a:pt x="0" y="7214"/>
                  </a:cubicBezTo>
                  <a:lnTo>
                    <a:pt x="0" y="11085"/>
                  </a:lnTo>
                  <a:cubicBezTo>
                    <a:pt x="0" y="13719"/>
                    <a:pt x="3002" y="16514"/>
                    <a:pt x="5637" y="16514"/>
                  </a:cubicBezTo>
                  <a:lnTo>
                    <a:pt x="7674" y="16514"/>
                  </a:lnTo>
                  <a:cubicBezTo>
                    <a:pt x="9281" y="16514"/>
                    <a:pt x="11796" y="15345"/>
                    <a:pt x="13091" y="14398"/>
                  </a:cubicBezTo>
                  <a:lnTo>
                    <a:pt x="13871" y="13829"/>
                  </a:lnTo>
                  <a:lnTo>
                    <a:pt x="23236" y="42844"/>
                  </a:lnTo>
                  <a:cubicBezTo>
                    <a:pt x="23236" y="42844"/>
                    <a:pt x="33954" y="40924"/>
                    <a:pt x="33954" y="40586"/>
                  </a:cubicBezTo>
                  <a:cubicBezTo>
                    <a:pt x="33954" y="40248"/>
                    <a:pt x="26695" y="16821"/>
                    <a:pt x="23345" y="5946"/>
                  </a:cubicBezTo>
                  <a:cubicBezTo>
                    <a:pt x="22242" y="2371"/>
                    <a:pt x="18943" y="1"/>
                    <a:pt x="15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809;p44"/>
            <p:cNvSpPr/>
            <p:nvPr/>
          </p:nvSpPr>
          <p:spPr>
            <a:xfrm>
              <a:off x="1218700" y="3612400"/>
              <a:ext cx="390250" cy="1000675"/>
            </a:xfrm>
            <a:custGeom>
              <a:avLst/>
              <a:gdLst/>
              <a:ahLst/>
              <a:cxnLst/>
              <a:rect l="l" t="t" r="r" b="b"/>
              <a:pathLst>
                <a:path w="15610" h="40027" extrusionOk="0">
                  <a:moveTo>
                    <a:pt x="4" y="1"/>
                  </a:moveTo>
                  <a:cubicBezTo>
                    <a:pt x="4" y="1"/>
                    <a:pt x="3" y="1"/>
                    <a:pt x="3" y="1"/>
                  </a:cubicBezTo>
                  <a:cubicBezTo>
                    <a:pt x="0" y="4"/>
                    <a:pt x="31" y="28"/>
                    <a:pt x="94" y="67"/>
                  </a:cubicBezTo>
                  <a:cubicBezTo>
                    <a:pt x="169" y="114"/>
                    <a:pt x="262" y="172"/>
                    <a:pt x="376" y="244"/>
                  </a:cubicBezTo>
                  <a:cubicBezTo>
                    <a:pt x="626" y="395"/>
                    <a:pt x="991" y="621"/>
                    <a:pt x="1451" y="931"/>
                  </a:cubicBezTo>
                  <a:cubicBezTo>
                    <a:pt x="2010" y="1299"/>
                    <a:pt x="2540" y="1712"/>
                    <a:pt x="3035" y="2164"/>
                  </a:cubicBezTo>
                  <a:cubicBezTo>
                    <a:pt x="3604" y="2697"/>
                    <a:pt x="4181" y="3395"/>
                    <a:pt x="4548" y="4307"/>
                  </a:cubicBezTo>
                  <a:cubicBezTo>
                    <a:pt x="4739" y="4759"/>
                    <a:pt x="4881" y="5255"/>
                    <a:pt x="5035" y="5775"/>
                  </a:cubicBezTo>
                  <a:lnTo>
                    <a:pt x="5517" y="7392"/>
                  </a:lnTo>
                  <a:cubicBezTo>
                    <a:pt x="5850" y="8509"/>
                    <a:pt x="6204" y="9703"/>
                    <a:pt x="6579" y="10958"/>
                  </a:cubicBezTo>
                  <a:cubicBezTo>
                    <a:pt x="7330" y="13472"/>
                    <a:pt x="8156" y="16231"/>
                    <a:pt x="9023" y="19130"/>
                  </a:cubicBezTo>
                  <a:cubicBezTo>
                    <a:pt x="10768" y="24922"/>
                    <a:pt x="12368" y="30160"/>
                    <a:pt x="13564" y="33941"/>
                  </a:cubicBezTo>
                  <a:cubicBezTo>
                    <a:pt x="14163" y="35831"/>
                    <a:pt x="14655" y="37358"/>
                    <a:pt x="15014" y="38408"/>
                  </a:cubicBezTo>
                  <a:cubicBezTo>
                    <a:pt x="15189" y="38934"/>
                    <a:pt x="15337" y="39339"/>
                    <a:pt x="15439" y="39612"/>
                  </a:cubicBezTo>
                  <a:lnTo>
                    <a:pt x="15558" y="39922"/>
                  </a:lnTo>
                  <a:cubicBezTo>
                    <a:pt x="15585" y="39991"/>
                    <a:pt x="15601" y="40026"/>
                    <a:pt x="15604" y="40026"/>
                  </a:cubicBezTo>
                  <a:cubicBezTo>
                    <a:pt x="15604" y="40026"/>
                    <a:pt x="15605" y="40026"/>
                    <a:pt x="15605" y="40026"/>
                  </a:cubicBezTo>
                  <a:cubicBezTo>
                    <a:pt x="15609" y="40025"/>
                    <a:pt x="15600" y="39986"/>
                    <a:pt x="15580" y="39916"/>
                  </a:cubicBezTo>
                  <a:lnTo>
                    <a:pt x="15481" y="39597"/>
                  </a:lnTo>
                  <a:lnTo>
                    <a:pt x="15098" y="38382"/>
                  </a:lnTo>
                  <a:cubicBezTo>
                    <a:pt x="14766" y="37304"/>
                    <a:pt x="14295" y="35775"/>
                    <a:pt x="13716" y="33894"/>
                  </a:cubicBezTo>
                  <a:lnTo>
                    <a:pt x="9239" y="19064"/>
                  </a:lnTo>
                  <a:cubicBezTo>
                    <a:pt x="8366" y="16167"/>
                    <a:pt x="7534" y="13409"/>
                    <a:pt x="6777" y="10898"/>
                  </a:cubicBezTo>
                  <a:lnTo>
                    <a:pt x="5696" y="7337"/>
                  </a:lnTo>
                  <a:cubicBezTo>
                    <a:pt x="5526" y="6779"/>
                    <a:pt x="5361" y="6239"/>
                    <a:pt x="5203" y="5724"/>
                  </a:cubicBezTo>
                  <a:cubicBezTo>
                    <a:pt x="5044" y="5208"/>
                    <a:pt x="4894" y="4706"/>
                    <a:pt x="4696" y="4245"/>
                  </a:cubicBezTo>
                  <a:cubicBezTo>
                    <a:pt x="4310" y="3312"/>
                    <a:pt x="3706" y="2602"/>
                    <a:pt x="3122" y="2072"/>
                  </a:cubicBezTo>
                  <a:cubicBezTo>
                    <a:pt x="2615" y="1622"/>
                    <a:pt x="2074" y="1216"/>
                    <a:pt x="1499" y="857"/>
                  </a:cubicBezTo>
                  <a:cubicBezTo>
                    <a:pt x="1031" y="558"/>
                    <a:pt x="657" y="343"/>
                    <a:pt x="400" y="204"/>
                  </a:cubicBezTo>
                  <a:lnTo>
                    <a:pt x="106" y="48"/>
                  </a:lnTo>
                  <a:cubicBezTo>
                    <a:pt x="45" y="16"/>
                    <a:pt x="11" y="1"/>
                    <a:pt x="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810;p44"/>
            <p:cNvSpPr/>
            <p:nvPr/>
          </p:nvSpPr>
          <p:spPr>
            <a:xfrm>
              <a:off x="1624800" y="3826475"/>
              <a:ext cx="41925" cy="94325"/>
            </a:xfrm>
            <a:custGeom>
              <a:avLst/>
              <a:gdLst/>
              <a:ahLst/>
              <a:cxnLst/>
              <a:rect l="l" t="t" r="r" b="b"/>
              <a:pathLst>
                <a:path w="1677" h="3773" extrusionOk="0">
                  <a:moveTo>
                    <a:pt x="1618" y="0"/>
                  </a:moveTo>
                  <a:cubicBezTo>
                    <a:pt x="1549" y="0"/>
                    <a:pt x="961" y="718"/>
                    <a:pt x="532" y="1761"/>
                  </a:cubicBezTo>
                  <a:cubicBezTo>
                    <a:pt x="86" y="2827"/>
                    <a:pt x="1" y="3768"/>
                    <a:pt x="58" y="3773"/>
                  </a:cubicBezTo>
                  <a:cubicBezTo>
                    <a:pt x="59" y="3773"/>
                    <a:pt x="59" y="3773"/>
                    <a:pt x="59" y="3773"/>
                  </a:cubicBezTo>
                  <a:cubicBezTo>
                    <a:pt x="127" y="3773"/>
                    <a:pt x="309" y="2876"/>
                    <a:pt x="741" y="1846"/>
                  </a:cubicBezTo>
                  <a:cubicBezTo>
                    <a:pt x="1167" y="806"/>
                    <a:pt x="1676" y="40"/>
                    <a:pt x="1622" y="2"/>
                  </a:cubicBezTo>
                  <a:cubicBezTo>
                    <a:pt x="1621" y="1"/>
                    <a:pt x="1619" y="0"/>
                    <a:pt x="1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811;p44"/>
            <p:cNvSpPr/>
            <p:nvPr/>
          </p:nvSpPr>
          <p:spPr>
            <a:xfrm>
              <a:off x="1633800" y="3856500"/>
              <a:ext cx="75175" cy="57800"/>
            </a:xfrm>
            <a:custGeom>
              <a:avLst/>
              <a:gdLst/>
              <a:ahLst/>
              <a:cxnLst/>
              <a:rect l="l" t="t" r="r" b="b"/>
              <a:pathLst>
                <a:path w="3007" h="2312" extrusionOk="0">
                  <a:moveTo>
                    <a:pt x="2958" y="1"/>
                  </a:moveTo>
                  <a:cubicBezTo>
                    <a:pt x="2819" y="1"/>
                    <a:pt x="2053" y="265"/>
                    <a:pt x="1288" y="870"/>
                  </a:cubicBezTo>
                  <a:cubicBezTo>
                    <a:pt x="447" y="1526"/>
                    <a:pt x="1" y="2282"/>
                    <a:pt x="51" y="2310"/>
                  </a:cubicBezTo>
                  <a:cubicBezTo>
                    <a:pt x="52" y="2311"/>
                    <a:pt x="54" y="2312"/>
                    <a:pt x="56" y="2312"/>
                  </a:cubicBezTo>
                  <a:cubicBezTo>
                    <a:pt x="134" y="2312"/>
                    <a:pt x="640" y="1661"/>
                    <a:pt x="1428" y="1047"/>
                  </a:cubicBezTo>
                  <a:cubicBezTo>
                    <a:pt x="2233" y="409"/>
                    <a:pt x="3006" y="71"/>
                    <a:pt x="2980" y="8"/>
                  </a:cubicBezTo>
                  <a:cubicBezTo>
                    <a:pt x="2979" y="3"/>
                    <a:pt x="2971" y="1"/>
                    <a:pt x="29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812;p44"/>
            <p:cNvSpPr/>
            <p:nvPr/>
          </p:nvSpPr>
          <p:spPr>
            <a:xfrm>
              <a:off x="1064700" y="3800700"/>
              <a:ext cx="280200" cy="868825"/>
            </a:xfrm>
            <a:custGeom>
              <a:avLst/>
              <a:gdLst/>
              <a:ahLst/>
              <a:cxnLst/>
              <a:rect l="l" t="t" r="r" b="b"/>
              <a:pathLst>
                <a:path w="11208" h="34753" extrusionOk="0">
                  <a:moveTo>
                    <a:pt x="61" y="1"/>
                  </a:moveTo>
                  <a:cubicBezTo>
                    <a:pt x="61" y="1"/>
                    <a:pt x="61" y="1"/>
                    <a:pt x="61" y="1"/>
                  </a:cubicBezTo>
                  <a:cubicBezTo>
                    <a:pt x="0" y="18"/>
                    <a:pt x="2435" y="7812"/>
                    <a:pt x="5497" y="17411"/>
                  </a:cubicBezTo>
                  <a:cubicBezTo>
                    <a:pt x="8554" y="26995"/>
                    <a:pt x="11083" y="34753"/>
                    <a:pt x="11148" y="34753"/>
                  </a:cubicBezTo>
                  <a:cubicBezTo>
                    <a:pt x="11148" y="34753"/>
                    <a:pt x="11148" y="34753"/>
                    <a:pt x="11148" y="34752"/>
                  </a:cubicBezTo>
                  <a:cubicBezTo>
                    <a:pt x="11207" y="34733"/>
                    <a:pt x="8772" y="26938"/>
                    <a:pt x="5712" y="17343"/>
                  </a:cubicBezTo>
                  <a:cubicBezTo>
                    <a:pt x="2653" y="7757"/>
                    <a:pt x="126" y="1"/>
                    <a:pt x="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813;p44"/>
            <p:cNvSpPr/>
            <p:nvPr/>
          </p:nvSpPr>
          <p:spPr>
            <a:xfrm>
              <a:off x="891050" y="2408300"/>
              <a:ext cx="345225" cy="211225"/>
            </a:xfrm>
            <a:custGeom>
              <a:avLst/>
              <a:gdLst/>
              <a:ahLst/>
              <a:cxnLst/>
              <a:rect l="l" t="t" r="r" b="b"/>
              <a:pathLst>
                <a:path w="13809" h="8449" extrusionOk="0">
                  <a:moveTo>
                    <a:pt x="7083" y="1"/>
                  </a:moveTo>
                  <a:cubicBezTo>
                    <a:pt x="6971" y="1"/>
                    <a:pt x="6859" y="7"/>
                    <a:pt x="6748" y="19"/>
                  </a:cubicBezTo>
                  <a:cubicBezTo>
                    <a:pt x="5910" y="108"/>
                    <a:pt x="5123" y="467"/>
                    <a:pt x="4506" y="1041"/>
                  </a:cubicBezTo>
                  <a:cubicBezTo>
                    <a:pt x="4114" y="1408"/>
                    <a:pt x="3778" y="1869"/>
                    <a:pt x="3275" y="2054"/>
                  </a:cubicBezTo>
                  <a:cubicBezTo>
                    <a:pt x="2842" y="2214"/>
                    <a:pt x="2358" y="2138"/>
                    <a:pt x="1903" y="2227"/>
                  </a:cubicBezTo>
                  <a:cubicBezTo>
                    <a:pt x="1168" y="2373"/>
                    <a:pt x="568" y="2960"/>
                    <a:pt x="284" y="3653"/>
                  </a:cubicBezTo>
                  <a:cubicBezTo>
                    <a:pt x="1" y="4346"/>
                    <a:pt x="2" y="5130"/>
                    <a:pt x="154" y="5864"/>
                  </a:cubicBezTo>
                  <a:cubicBezTo>
                    <a:pt x="306" y="6597"/>
                    <a:pt x="933" y="7760"/>
                    <a:pt x="1227" y="8449"/>
                  </a:cubicBezTo>
                  <a:lnTo>
                    <a:pt x="10393" y="5384"/>
                  </a:lnTo>
                  <a:cubicBezTo>
                    <a:pt x="10632" y="5465"/>
                    <a:pt x="10897" y="5494"/>
                    <a:pt x="11164" y="5494"/>
                  </a:cubicBezTo>
                  <a:cubicBezTo>
                    <a:pt x="11437" y="5494"/>
                    <a:pt x="11713" y="5464"/>
                    <a:pt x="11968" y="5430"/>
                  </a:cubicBezTo>
                  <a:cubicBezTo>
                    <a:pt x="12473" y="5361"/>
                    <a:pt x="13158" y="4989"/>
                    <a:pt x="13453" y="4574"/>
                  </a:cubicBezTo>
                  <a:cubicBezTo>
                    <a:pt x="13748" y="4158"/>
                    <a:pt x="13808" y="3566"/>
                    <a:pt x="13538" y="3135"/>
                  </a:cubicBezTo>
                  <a:cubicBezTo>
                    <a:pt x="13350" y="2834"/>
                    <a:pt x="12993" y="2647"/>
                    <a:pt x="12644" y="2647"/>
                  </a:cubicBezTo>
                  <a:cubicBezTo>
                    <a:pt x="12492" y="2647"/>
                    <a:pt x="12341" y="2683"/>
                    <a:pt x="12208" y="2760"/>
                  </a:cubicBezTo>
                  <a:cubicBezTo>
                    <a:pt x="12450" y="2277"/>
                    <a:pt x="12260" y="1653"/>
                    <a:pt x="11857" y="1293"/>
                  </a:cubicBezTo>
                  <a:cubicBezTo>
                    <a:pt x="11494" y="972"/>
                    <a:pt x="10996" y="841"/>
                    <a:pt x="10508" y="841"/>
                  </a:cubicBezTo>
                  <a:cubicBezTo>
                    <a:pt x="10453" y="841"/>
                    <a:pt x="10398" y="842"/>
                    <a:pt x="10343" y="846"/>
                  </a:cubicBezTo>
                  <a:cubicBezTo>
                    <a:pt x="9804" y="879"/>
                    <a:pt x="9284" y="1053"/>
                    <a:pt x="8773" y="1224"/>
                  </a:cubicBezTo>
                  <a:cubicBezTo>
                    <a:pt x="8741" y="787"/>
                    <a:pt x="8425" y="402"/>
                    <a:pt x="8033" y="204"/>
                  </a:cubicBezTo>
                  <a:cubicBezTo>
                    <a:pt x="7741" y="57"/>
                    <a:pt x="7413" y="1"/>
                    <a:pt x="70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814;p44"/>
            <p:cNvSpPr/>
            <p:nvPr/>
          </p:nvSpPr>
          <p:spPr>
            <a:xfrm>
              <a:off x="927600" y="2458600"/>
              <a:ext cx="256350" cy="543725"/>
            </a:xfrm>
            <a:custGeom>
              <a:avLst/>
              <a:gdLst/>
              <a:ahLst/>
              <a:cxnLst/>
              <a:rect l="l" t="t" r="r" b="b"/>
              <a:pathLst>
                <a:path w="10254" h="21749" extrusionOk="0">
                  <a:moveTo>
                    <a:pt x="5110" y="1"/>
                  </a:moveTo>
                  <a:cubicBezTo>
                    <a:pt x="2283" y="1"/>
                    <a:pt x="0" y="2311"/>
                    <a:pt x="31" y="5137"/>
                  </a:cubicBezTo>
                  <a:lnTo>
                    <a:pt x="179" y="18613"/>
                  </a:lnTo>
                  <a:cubicBezTo>
                    <a:pt x="204" y="20366"/>
                    <a:pt x="1709" y="21748"/>
                    <a:pt x="3579" y="21748"/>
                  </a:cubicBezTo>
                  <a:cubicBezTo>
                    <a:pt x="3605" y="21748"/>
                    <a:pt x="3631" y="21748"/>
                    <a:pt x="3658" y="21747"/>
                  </a:cubicBezTo>
                  <a:cubicBezTo>
                    <a:pt x="5581" y="21706"/>
                    <a:pt x="7144" y="20217"/>
                    <a:pt x="7150" y="18420"/>
                  </a:cubicBezTo>
                  <a:cubicBezTo>
                    <a:pt x="7155" y="16533"/>
                    <a:pt x="7195" y="14548"/>
                    <a:pt x="7195" y="14548"/>
                  </a:cubicBezTo>
                  <a:cubicBezTo>
                    <a:pt x="7195" y="14548"/>
                    <a:pt x="9627" y="14144"/>
                    <a:pt x="10130" y="10973"/>
                  </a:cubicBezTo>
                  <a:cubicBezTo>
                    <a:pt x="10254" y="10193"/>
                    <a:pt x="10238" y="7506"/>
                    <a:pt x="10189" y="4986"/>
                  </a:cubicBezTo>
                  <a:cubicBezTo>
                    <a:pt x="10135" y="2218"/>
                    <a:pt x="7878" y="2"/>
                    <a:pt x="5110" y="2"/>
                  </a:cubicBezTo>
                  <a:lnTo>
                    <a:pt x="51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15;p44"/>
            <p:cNvSpPr/>
            <p:nvPr/>
          </p:nvSpPr>
          <p:spPr>
            <a:xfrm>
              <a:off x="1145050" y="2607825"/>
              <a:ext cx="20700" cy="19500"/>
            </a:xfrm>
            <a:custGeom>
              <a:avLst/>
              <a:gdLst/>
              <a:ahLst/>
              <a:cxnLst/>
              <a:rect l="l" t="t" r="r" b="b"/>
              <a:pathLst>
                <a:path w="828" h="780" extrusionOk="0">
                  <a:moveTo>
                    <a:pt x="423" y="0"/>
                  </a:moveTo>
                  <a:cubicBezTo>
                    <a:pt x="415" y="0"/>
                    <a:pt x="408" y="0"/>
                    <a:pt x="400" y="1"/>
                  </a:cubicBezTo>
                  <a:cubicBezTo>
                    <a:pt x="177" y="14"/>
                    <a:pt x="1" y="198"/>
                    <a:pt x="9" y="412"/>
                  </a:cubicBezTo>
                  <a:cubicBezTo>
                    <a:pt x="17" y="621"/>
                    <a:pt x="191" y="780"/>
                    <a:pt x="405" y="780"/>
                  </a:cubicBezTo>
                  <a:cubicBezTo>
                    <a:pt x="413" y="780"/>
                    <a:pt x="420" y="779"/>
                    <a:pt x="428" y="779"/>
                  </a:cubicBezTo>
                  <a:cubicBezTo>
                    <a:pt x="653" y="767"/>
                    <a:pt x="827" y="584"/>
                    <a:pt x="820" y="369"/>
                  </a:cubicBezTo>
                  <a:cubicBezTo>
                    <a:pt x="813" y="161"/>
                    <a:pt x="637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6;p44"/>
            <p:cNvSpPr/>
            <p:nvPr/>
          </p:nvSpPr>
          <p:spPr>
            <a:xfrm>
              <a:off x="1127150" y="2598925"/>
              <a:ext cx="41275" cy="10900"/>
            </a:xfrm>
            <a:custGeom>
              <a:avLst/>
              <a:gdLst/>
              <a:ahLst/>
              <a:cxnLst/>
              <a:rect l="l" t="t" r="r" b="b"/>
              <a:pathLst>
                <a:path w="1651" h="436" extrusionOk="0">
                  <a:moveTo>
                    <a:pt x="831" y="0"/>
                  </a:moveTo>
                  <a:cubicBezTo>
                    <a:pt x="561" y="0"/>
                    <a:pt x="329" y="98"/>
                    <a:pt x="191" y="198"/>
                  </a:cubicBezTo>
                  <a:cubicBezTo>
                    <a:pt x="51" y="301"/>
                    <a:pt x="0" y="396"/>
                    <a:pt x="24" y="420"/>
                  </a:cubicBezTo>
                  <a:cubicBezTo>
                    <a:pt x="29" y="426"/>
                    <a:pt x="37" y="428"/>
                    <a:pt x="48" y="428"/>
                  </a:cubicBezTo>
                  <a:cubicBezTo>
                    <a:pt x="140" y="428"/>
                    <a:pt x="431" y="254"/>
                    <a:pt x="813" y="254"/>
                  </a:cubicBezTo>
                  <a:cubicBezTo>
                    <a:pt x="818" y="254"/>
                    <a:pt x="824" y="254"/>
                    <a:pt x="830" y="254"/>
                  </a:cubicBezTo>
                  <a:cubicBezTo>
                    <a:pt x="831" y="254"/>
                    <a:pt x="833" y="254"/>
                    <a:pt x="834" y="254"/>
                  </a:cubicBezTo>
                  <a:cubicBezTo>
                    <a:pt x="1224" y="254"/>
                    <a:pt x="1510" y="435"/>
                    <a:pt x="1602" y="435"/>
                  </a:cubicBezTo>
                  <a:cubicBezTo>
                    <a:pt x="1612" y="435"/>
                    <a:pt x="1620" y="433"/>
                    <a:pt x="1626" y="427"/>
                  </a:cubicBezTo>
                  <a:cubicBezTo>
                    <a:pt x="1651" y="402"/>
                    <a:pt x="1605" y="307"/>
                    <a:pt x="1470" y="204"/>
                  </a:cubicBezTo>
                  <a:cubicBezTo>
                    <a:pt x="1338" y="101"/>
                    <a:pt x="1109" y="2"/>
                    <a:pt x="837" y="0"/>
                  </a:cubicBezTo>
                  <a:cubicBezTo>
                    <a:pt x="835" y="0"/>
                    <a:pt x="833" y="0"/>
                    <a:pt x="8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17;p44"/>
            <p:cNvSpPr/>
            <p:nvPr/>
          </p:nvSpPr>
          <p:spPr>
            <a:xfrm>
              <a:off x="1035550" y="2609775"/>
              <a:ext cx="20700" cy="19500"/>
            </a:xfrm>
            <a:custGeom>
              <a:avLst/>
              <a:gdLst/>
              <a:ahLst/>
              <a:cxnLst/>
              <a:rect l="l" t="t" r="r" b="b"/>
              <a:pathLst>
                <a:path w="828" h="780" extrusionOk="0">
                  <a:moveTo>
                    <a:pt x="422" y="0"/>
                  </a:moveTo>
                  <a:cubicBezTo>
                    <a:pt x="415" y="0"/>
                    <a:pt x="407" y="0"/>
                    <a:pt x="400" y="1"/>
                  </a:cubicBezTo>
                  <a:cubicBezTo>
                    <a:pt x="177" y="12"/>
                    <a:pt x="0" y="196"/>
                    <a:pt x="8" y="412"/>
                  </a:cubicBezTo>
                  <a:cubicBezTo>
                    <a:pt x="15" y="619"/>
                    <a:pt x="191" y="780"/>
                    <a:pt x="405" y="780"/>
                  </a:cubicBezTo>
                  <a:cubicBezTo>
                    <a:pt x="413" y="780"/>
                    <a:pt x="420" y="779"/>
                    <a:pt x="428" y="779"/>
                  </a:cubicBezTo>
                  <a:cubicBezTo>
                    <a:pt x="651" y="767"/>
                    <a:pt x="827" y="584"/>
                    <a:pt x="820" y="368"/>
                  </a:cubicBezTo>
                  <a:cubicBezTo>
                    <a:pt x="811" y="161"/>
                    <a:pt x="636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18;p44"/>
            <p:cNvSpPr/>
            <p:nvPr/>
          </p:nvSpPr>
          <p:spPr>
            <a:xfrm>
              <a:off x="1019550" y="2600925"/>
              <a:ext cx="41275" cy="10925"/>
            </a:xfrm>
            <a:custGeom>
              <a:avLst/>
              <a:gdLst/>
              <a:ahLst/>
              <a:cxnLst/>
              <a:rect l="l" t="t" r="r" b="b"/>
              <a:pathLst>
                <a:path w="1651" h="437" extrusionOk="0">
                  <a:moveTo>
                    <a:pt x="831" y="1"/>
                  </a:moveTo>
                  <a:cubicBezTo>
                    <a:pt x="561" y="1"/>
                    <a:pt x="328" y="98"/>
                    <a:pt x="193" y="199"/>
                  </a:cubicBezTo>
                  <a:cubicBezTo>
                    <a:pt x="52" y="302"/>
                    <a:pt x="0" y="397"/>
                    <a:pt x="24" y="421"/>
                  </a:cubicBezTo>
                  <a:cubicBezTo>
                    <a:pt x="29" y="427"/>
                    <a:pt x="37" y="429"/>
                    <a:pt x="49" y="429"/>
                  </a:cubicBezTo>
                  <a:cubicBezTo>
                    <a:pt x="141" y="429"/>
                    <a:pt x="432" y="255"/>
                    <a:pt x="813" y="255"/>
                  </a:cubicBezTo>
                  <a:cubicBezTo>
                    <a:pt x="819" y="255"/>
                    <a:pt x="824" y="255"/>
                    <a:pt x="830" y="255"/>
                  </a:cubicBezTo>
                  <a:cubicBezTo>
                    <a:pt x="831" y="255"/>
                    <a:pt x="833" y="255"/>
                    <a:pt x="834" y="255"/>
                  </a:cubicBezTo>
                  <a:cubicBezTo>
                    <a:pt x="1224" y="255"/>
                    <a:pt x="1511" y="436"/>
                    <a:pt x="1603" y="436"/>
                  </a:cubicBezTo>
                  <a:cubicBezTo>
                    <a:pt x="1614" y="436"/>
                    <a:pt x="1622" y="434"/>
                    <a:pt x="1627" y="428"/>
                  </a:cubicBezTo>
                  <a:cubicBezTo>
                    <a:pt x="1651" y="405"/>
                    <a:pt x="1604" y="308"/>
                    <a:pt x="1472" y="205"/>
                  </a:cubicBezTo>
                  <a:cubicBezTo>
                    <a:pt x="1339" y="102"/>
                    <a:pt x="1110" y="2"/>
                    <a:pt x="837" y="1"/>
                  </a:cubicBezTo>
                  <a:cubicBezTo>
                    <a:pt x="835" y="1"/>
                    <a:pt x="833" y="1"/>
                    <a:pt x="8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19;p44"/>
            <p:cNvSpPr/>
            <p:nvPr/>
          </p:nvSpPr>
          <p:spPr>
            <a:xfrm>
              <a:off x="1093700" y="2601575"/>
              <a:ext cx="35050" cy="91675"/>
            </a:xfrm>
            <a:custGeom>
              <a:avLst/>
              <a:gdLst/>
              <a:ahLst/>
              <a:cxnLst/>
              <a:rect l="l" t="t" r="r" b="b"/>
              <a:pathLst>
                <a:path w="1402" h="3667" extrusionOk="0">
                  <a:moveTo>
                    <a:pt x="50" y="1"/>
                  </a:moveTo>
                  <a:cubicBezTo>
                    <a:pt x="50" y="1"/>
                    <a:pt x="49" y="1"/>
                    <a:pt x="49" y="1"/>
                  </a:cubicBezTo>
                  <a:cubicBezTo>
                    <a:pt x="0" y="19"/>
                    <a:pt x="332" y="1016"/>
                    <a:pt x="792" y="2227"/>
                  </a:cubicBezTo>
                  <a:lnTo>
                    <a:pt x="1122" y="3079"/>
                  </a:lnTo>
                  <a:cubicBezTo>
                    <a:pt x="1177" y="3208"/>
                    <a:pt x="1222" y="3329"/>
                    <a:pt x="1197" y="3409"/>
                  </a:cubicBezTo>
                  <a:cubicBezTo>
                    <a:pt x="1178" y="3486"/>
                    <a:pt x="1072" y="3508"/>
                    <a:pt x="961" y="3519"/>
                  </a:cubicBezTo>
                  <a:cubicBezTo>
                    <a:pt x="519" y="3577"/>
                    <a:pt x="247" y="3624"/>
                    <a:pt x="249" y="3649"/>
                  </a:cubicBezTo>
                  <a:cubicBezTo>
                    <a:pt x="250" y="3661"/>
                    <a:pt x="313" y="3666"/>
                    <a:pt x="427" y="3666"/>
                  </a:cubicBezTo>
                  <a:cubicBezTo>
                    <a:pt x="552" y="3666"/>
                    <a:pt x="738" y="3659"/>
                    <a:pt x="970" y="3647"/>
                  </a:cubicBezTo>
                  <a:cubicBezTo>
                    <a:pt x="1034" y="3646"/>
                    <a:pt x="1097" y="3637"/>
                    <a:pt x="1160" y="3621"/>
                  </a:cubicBezTo>
                  <a:cubicBezTo>
                    <a:pt x="1231" y="3602"/>
                    <a:pt x="1313" y="3540"/>
                    <a:pt x="1344" y="3458"/>
                  </a:cubicBezTo>
                  <a:cubicBezTo>
                    <a:pt x="1401" y="3290"/>
                    <a:pt x="1328" y="3145"/>
                    <a:pt x="1285" y="3019"/>
                  </a:cubicBezTo>
                  <a:cubicBezTo>
                    <a:pt x="1185" y="2746"/>
                    <a:pt x="1080" y="2461"/>
                    <a:pt x="970" y="2163"/>
                  </a:cubicBezTo>
                  <a:cubicBezTo>
                    <a:pt x="514" y="962"/>
                    <a:pt x="105" y="1"/>
                    <a:pt x="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20;p44"/>
            <p:cNvSpPr/>
            <p:nvPr/>
          </p:nvSpPr>
          <p:spPr>
            <a:xfrm>
              <a:off x="1001300" y="2793925"/>
              <a:ext cx="106200" cy="47775"/>
            </a:xfrm>
            <a:custGeom>
              <a:avLst/>
              <a:gdLst/>
              <a:ahLst/>
              <a:cxnLst/>
              <a:rect l="l" t="t" r="r" b="b"/>
              <a:pathLst>
                <a:path w="4248" h="1911" extrusionOk="0">
                  <a:moveTo>
                    <a:pt x="0" y="0"/>
                  </a:moveTo>
                  <a:cubicBezTo>
                    <a:pt x="1" y="0"/>
                    <a:pt x="903" y="1910"/>
                    <a:pt x="3623" y="1910"/>
                  </a:cubicBezTo>
                  <a:cubicBezTo>
                    <a:pt x="3809" y="1910"/>
                    <a:pt x="4002" y="1901"/>
                    <a:pt x="4204" y="1882"/>
                  </a:cubicBezTo>
                  <a:lnTo>
                    <a:pt x="4247" y="1134"/>
                  </a:lnTo>
                  <a:lnTo>
                    <a:pt x="4247" y="1134"/>
                  </a:lnTo>
                  <a:cubicBezTo>
                    <a:pt x="4247" y="1134"/>
                    <a:pt x="4179" y="1138"/>
                    <a:pt x="4056" y="1138"/>
                  </a:cubicBezTo>
                  <a:cubicBezTo>
                    <a:pt x="3487" y="1138"/>
                    <a:pt x="1737" y="1045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21;p44"/>
            <p:cNvSpPr/>
            <p:nvPr/>
          </p:nvSpPr>
          <p:spPr>
            <a:xfrm>
              <a:off x="1065575" y="2700350"/>
              <a:ext cx="37225" cy="31450"/>
            </a:xfrm>
            <a:custGeom>
              <a:avLst/>
              <a:gdLst/>
              <a:ahLst/>
              <a:cxnLst/>
              <a:rect l="l" t="t" r="r" b="b"/>
              <a:pathLst>
                <a:path w="1489" h="1258" extrusionOk="0">
                  <a:moveTo>
                    <a:pt x="85" y="0"/>
                  </a:moveTo>
                  <a:cubicBezTo>
                    <a:pt x="52" y="0"/>
                    <a:pt x="1" y="117"/>
                    <a:pt x="18" y="313"/>
                  </a:cubicBezTo>
                  <a:cubicBezTo>
                    <a:pt x="34" y="508"/>
                    <a:pt x="142" y="784"/>
                    <a:pt x="390" y="991"/>
                  </a:cubicBezTo>
                  <a:cubicBezTo>
                    <a:pt x="601" y="1162"/>
                    <a:pt x="864" y="1257"/>
                    <a:pt x="1136" y="1257"/>
                  </a:cubicBezTo>
                  <a:cubicBezTo>
                    <a:pt x="1142" y="1257"/>
                    <a:pt x="1149" y="1257"/>
                    <a:pt x="1155" y="1257"/>
                  </a:cubicBezTo>
                  <a:cubicBezTo>
                    <a:pt x="1368" y="1251"/>
                    <a:pt x="1488" y="1190"/>
                    <a:pt x="1481" y="1159"/>
                  </a:cubicBezTo>
                  <a:cubicBezTo>
                    <a:pt x="1478" y="1093"/>
                    <a:pt x="971" y="1144"/>
                    <a:pt x="564" y="808"/>
                  </a:cubicBezTo>
                  <a:cubicBezTo>
                    <a:pt x="160" y="473"/>
                    <a:pt x="158" y="0"/>
                    <a:pt x="87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5" y="0"/>
                    <a:pt x="85" y="0"/>
                    <a:pt x="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22;p44"/>
            <p:cNvSpPr/>
            <p:nvPr/>
          </p:nvSpPr>
          <p:spPr>
            <a:xfrm>
              <a:off x="1012500" y="2560550"/>
              <a:ext cx="51000" cy="14650"/>
            </a:xfrm>
            <a:custGeom>
              <a:avLst/>
              <a:gdLst/>
              <a:ahLst/>
              <a:cxnLst/>
              <a:rect l="l" t="t" r="r" b="b"/>
              <a:pathLst>
                <a:path w="2040" h="586" extrusionOk="0">
                  <a:moveTo>
                    <a:pt x="1177" y="0"/>
                  </a:moveTo>
                  <a:cubicBezTo>
                    <a:pt x="1113" y="0"/>
                    <a:pt x="1047" y="4"/>
                    <a:pt x="980" y="11"/>
                  </a:cubicBezTo>
                  <a:cubicBezTo>
                    <a:pt x="671" y="46"/>
                    <a:pt x="407" y="155"/>
                    <a:pt x="240" y="271"/>
                  </a:cubicBezTo>
                  <a:cubicBezTo>
                    <a:pt x="72" y="385"/>
                    <a:pt x="0" y="497"/>
                    <a:pt x="31" y="548"/>
                  </a:cubicBezTo>
                  <a:cubicBezTo>
                    <a:pt x="48" y="575"/>
                    <a:pt x="87" y="586"/>
                    <a:pt x="144" y="586"/>
                  </a:cubicBezTo>
                  <a:cubicBezTo>
                    <a:pt x="314" y="586"/>
                    <a:pt x="643" y="491"/>
                    <a:pt x="1028" y="453"/>
                  </a:cubicBezTo>
                  <a:cubicBezTo>
                    <a:pt x="1542" y="391"/>
                    <a:pt x="1978" y="448"/>
                    <a:pt x="2022" y="330"/>
                  </a:cubicBezTo>
                  <a:cubicBezTo>
                    <a:pt x="2040" y="272"/>
                    <a:pt x="1943" y="180"/>
                    <a:pt x="1757" y="103"/>
                  </a:cubicBezTo>
                  <a:cubicBezTo>
                    <a:pt x="1611" y="44"/>
                    <a:pt x="1407" y="0"/>
                    <a:pt x="1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23;p44"/>
            <p:cNvSpPr/>
            <p:nvPr/>
          </p:nvSpPr>
          <p:spPr>
            <a:xfrm>
              <a:off x="1125925" y="2566600"/>
              <a:ext cx="38675" cy="12450"/>
            </a:xfrm>
            <a:custGeom>
              <a:avLst/>
              <a:gdLst/>
              <a:ahLst/>
              <a:cxnLst/>
              <a:rect l="l" t="t" r="r" b="b"/>
              <a:pathLst>
                <a:path w="1547" h="498" extrusionOk="0">
                  <a:moveTo>
                    <a:pt x="753" y="0"/>
                  </a:moveTo>
                  <a:cubicBezTo>
                    <a:pt x="517" y="0"/>
                    <a:pt x="310" y="74"/>
                    <a:pt x="183" y="164"/>
                  </a:cubicBezTo>
                  <a:cubicBezTo>
                    <a:pt x="51" y="259"/>
                    <a:pt x="1" y="358"/>
                    <a:pt x="31" y="409"/>
                  </a:cubicBezTo>
                  <a:cubicBezTo>
                    <a:pt x="59" y="450"/>
                    <a:pt x="124" y="461"/>
                    <a:pt x="214" y="461"/>
                  </a:cubicBezTo>
                  <a:cubicBezTo>
                    <a:pt x="329" y="461"/>
                    <a:pt x="484" y="443"/>
                    <a:pt x="657" y="443"/>
                  </a:cubicBezTo>
                  <a:cubicBezTo>
                    <a:pt x="694" y="443"/>
                    <a:pt x="733" y="444"/>
                    <a:pt x="772" y="446"/>
                  </a:cubicBezTo>
                  <a:cubicBezTo>
                    <a:pt x="1018" y="449"/>
                    <a:pt x="1236" y="497"/>
                    <a:pt x="1375" y="497"/>
                  </a:cubicBezTo>
                  <a:cubicBezTo>
                    <a:pt x="1441" y="497"/>
                    <a:pt x="1489" y="486"/>
                    <a:pt x="1513" y="455"/>
                  </a:cubicBezTo>
                  <a:cubicBezTo>
                    <a:pt x="1547" y="405"/>
                    <a:pt x="1503" y="303"/>
                    <a:pt x="1376" y="202"/>
                  </a:cubicBezTo>
                  <a:cubicBezTo>
                    <a:pt x="1250" y="99"/>
                    <a:pt x="1034" y="8"/>
                    <a:pt x="786" y="1"/>
                  </a:cubicBezTo>
                  <a:cubicBezTo>
                    <a:pt x="775" y="1"/>
                    <a:pt x="764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24;p44"/>
            <p:cNvSpPr/>
            <p:nvPr/>
          </p:nvSpPr>
          <p:spPr>
            <a:xfrm>
              <a:off x="891800" y="2612000"/>
              <a:ext cx="46675" cy="70825"/>
            </a:xfrm>
            <a:custGeom>
              <a:avLst/>
              <a:gdLst/>
              <a:ahLst/>
              <a:cxnLst/>
              <a:rect l="l" t="t" r="r" b="b"/>
              <a:pathLst>
                <a:path w="1867" h="2833" extrusionOk="0">
                  <a:moveTo>
                    <a:pt x="1194" y="1"/>
                  </a:moveTo>
                  <a:cubicBezTo>
                    <a:pt x="668" y="1"/>
                    <a:pt x="25" y="229"/>
                    <a:pt x="14" y="1335"/>
                  </a:cubicBezTo>
                  <a:cubicBezTo>
                    <a:pt x="0" y="2606"/>
                    <a:pt x="876" y="2832"/>
                    <a:pt x="1426" y="2832"/>
                  </a:cubicBezTo>
                  <a:cubicBezTo>
                    <a:pt x="1676" y="2832"/>
                    <a:pt x="1858" y="2786"/>
                    <a:pt x="1859" y="2769"/>
                  </a:cubicBezTo>
                  <a:cubicBezTo>
                    <a:pt x="1864" y="2718"/>
                    <a:pt x="1867" y="113"/>
                    <a:pt x="1867" y="113"/>
                  </a:cubicBezTo>
                  <a:cubicBezTo>
                    <a:pt x="1848" y="104"/>
                    <a:pt x="1548" y="1"/>
                    <a:pt x="1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825;p44"/>
            <p:cNvSpPr/>
            <p:nvPr/>
          </p:nvSpPr>
          <p:spPr>
            <a:xfrm>
              <a:off x="903800" y="2626850"/>
              <a:ext cx="20725" cy="40450"/>
            </a:xfrm>
            <a:custGeom>
              <a:avLst/>
              <a:gdLst/>
              <a:ahLst/>
              <a:cxnLst/>
              <a:rect l="l" t="t" r="r" b="b"/>
              <a:pathLst>
                <a:path w="829" h="1618" extrusionOk="0">
                  <a:moveTo>
                    <a:pt x="488" y="0"/>
                  </a:moveTo>
                  <a:cubicBezTo>
                    <a:pt x="479" y="0"/>
                    <a:pt x="469" y="1"/>
                    <a:pt x="460" y="2"/>
                  </a:cubicBezTo>
                  <a:cubicBezTo>
                    <a:pt x="318" y="11"/>
                    <a:pt x="187" y="141"/>
                    <a:pt x="121" y="285"/>
                  </a:cubicBezTo>
                  <a:cubicBezTo>
                    <a:pt x="40" y="445"/>
                    <a:pt x="0" y="622"/>
                    <a:pt x="3" y="799"/>
                  </a:cubicBezTo>
                  <a:cubicBezTo>
                    <a:pt x="11" y="1172"/>
                    <a:pt x="199" y="1523"/>
                    <a:pt x="465" y="1604"/>
                  </a:cubicBezTo>
                  <a:cubicBezTo>
                    <a:pt x="501" y="1614"/>
                    <a:pt x="535" y="1618"/>
                    <a:pt x="567" y="1618"/>
                  </a:cubicBezTo>
                  <a:cubicBezTo>
                    <a:pt x="651" y="1618"/>
                    <a:pt x="720" y="1589"/>
                    <a:pt x="761" y="1558"/>
                  </a:cubicBezTo>
                  <a:cubicBezTo>
                    <a:pt x="817" y="1514"/>
                    <a:pt x="829" y="1472"/>
                    <a:pt x="823" y="1469"/>
                  </a:cubicBezTo>
                  <a:cubicBezTo>
                    <a:pt x="822" y="1468"/>
                    <a:pt x="821" y="1468"/>
                    <a:pt x="820" y="1468"/>
                  </a:cubicBezTo>
                  <a:cubicBezTo>
                    <a:pt x="809" y="1468"/>
                    <a:pt x="784" y="1493"/>
                    <a:pt x="735" y="1516"/>
                  </a:cubicBezTo>
                  <a:cubicBezTo>
                    <a:pt x="696" y="1532"/>
                    <a:pt x="654" y="1540"/>
                    <a:pt x="612" y="1540"/>
                  </a:cubicBezTo>
                  <a:cubicBezTo>
                    <a:pt x="572" y="1540"/>
                    <a:pt x="532" y="1532"/>
                    <a:pt x="494" y="1517"/>
                  </a:cubicBezTo>
                  <a:cubicBezTo>
                    <a:pt x="299" y="1444"/>
                    <a:pt x="137" y="1133"/>
                    <a:pt x="133" y="799"/>
                  </a:cubicBezTo>
                  <a:cubicBezTo>
                    <a:pt x="130" y="639"/>
                    <a:pt x="162" y="482"/>
                    <a:pt x="228" y="338"/>
                  </a:cubicBezTo>
                  <a:cubicBezTo>
                    <a:pt x="285" y="203"/>
                    <a:pt x="375" y="109"/>
                    <a:pt x="472" y="93"/>
                  </a:cubicBezTo>
                  <a:cubicBezTo>
                    <a:pt x="485" y="90"/>
                    <a:pt x="498" y="88"/>
                    <a:pt x="511" y="88"/>
                  </a:cubicBezTo>
                  <a:cubicBezTo>
                    <a:pt x="574" y="88"/>
                    <a:pt x="633" y="124"/>
                    <a:pt x="661" y="184"/>
                  </a:cubicBezTo>
                  <a:cubicBezTo>
                    <a:pt x="686" y="235"/>
                    <a:pt x="674" y="272"/>
                    <a:pt x="683" y="275"/>
                  </a:cubicBezTo>
                  <a:cubicBezTo>
                    <a:pt x="684" y="275"/>
                    <a:pt x="684" y="275"/>
                    <a:pt x="685" y="275"/>
                  </a:cubicBezTo>
                  <a:cubicBezTo>
                    <a:pt x="693" y="275"/>
                    <a:pt x="722" y="240"/>
                    <a:pt x="710" y="168"/>
                  </a:cubicBezTo>
                  <a:cubicBezTo>
                    <a:pt x="699" y="122"/>
                    <a:pt x="674" y="81"/>
                    <a:pt x="638" y="52"/>
                  </a:cubicBezTo>
                  <a:cubicBezTo>
                    <a:pt x="595" y="18"/>
                    <a:pt x="542" y="0"/>
                    <a:pt x="4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826;p44"/>
            <p:cNvSpPr/>
            <p:nvPr/>
          </p:nvSpPr>
          <p:spPr>
            <a:xfrm>
              <a:off x="910325" y="2451525"/>
              <a:ext cx="278875" cy="189625"/>
            </a:xfrm>
            <a:custGeom>
              <a:avLst/>
              <a:gdLst/>
              <a:ahLst/>
              <a:cxnLst/>
              <a:rect l="l" t="t" r="r" b="b"/>
              <a:pathLst>
                <a:path w="11155" h="7585" extrusionOk="0">
                  <a:moveTo>
                    <a:pt x="5422" y="1"/>
                  </a:moveTo>
                  <a:lnTo>
                    <a:pt x="2521" y="1012"/>
                  </a:lnTo>
                  <a:lnTo>
                    <a:pt x="256" y="3227"/>
                  </a:lnTo>
                  <a:cubicBezTo>
                    <a:pt x="256" y="3227"/>
                    <a:pt x="0" y="7585"/>
                    <a:pt x="1112" y="7585"/>
                  </a:cubicBezTo>
                  <a:cubicBezTo>
                    <a:pt x="1114" y="7585"/>
                    <a:pt x="1115" y="7585"/>
                    <a:pt x="1117" y="7585"/>
                  </a:cubicBezTo>
                  <a:cubicBezTo>
                    <a:pt x="2233" y="7571"/>
                    <a:pt x="1857" y="4805"/>
                    <a:pt x="1857" y="4805"/>
                  </a:cubicBezTo>
                  <a:cubicBezTo>
                    <a:pt x="3214" y="4238"/>
                    <a:pt x="3143" y="2776"/>
                    <a:pt x="3477" y="2456"/>
                  </a:cubicBezTo>
                  <a:cubicBezTo>
                    <a:pt x="3588" y="2348"/>
                    <a:pt x="3851" y="2297"/>
                    <a:pt x="4206" y="2297"/>
                  </a:cubicBezTo>
                  <a:cubicBezTo>
                    <a:pt x="4913" y="2297"/>
                    <a:pt x="5988" y="2501"/>
                    <a:pt x="6976" y="2876"/>
                  </a:cubicBezTo>
                  <a:cubicBezTo>
                    <a:pt x="7878" y="3217"/>
                    <a:pt x="8726" y="3320"/>
                    <a:pt x="9419" y="3320"/>
                  </a:cubicBezTo>
                  <a:cubicBezTo>
                    <a:pt x="10462" y="3320"/>
                    <a:pt x="11155" y="3087"/>
                    <a:pt x="11155" y="3087"/>
                  </a:cubicBezTo>
                  <a:lnTo>
                    <a:pt x="11155" y="1027"/>
                  </a:lnTo>
                  <a:lnTo>
                    <a:pt x="8500" y="494"/>
                  </a:lnTo>
                  <a:lnTo>
                    <a:pt x="54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827;p44"/>
            <p:cNvSpPr/>
            <p:nvPr/>
          </p:nvSpPr>
          <p:spPr>
            <a:xfrm>
              <a:off x="1056025" y="3141250"/>
              <a:ext cx="909400" cy="404025"/>
            </a:xfrm>
            <a:custGeom>
              <a:avLst/>
              <a:gdLst/>
              <a:ahLst/>
              <a:cxnLst/>
              <a:rect l="l" t="t" r="r" b="b"/>
              <a:pathLst>
                <a:path w="36376" h="16161" extrusionOk="0">
                  <a:moveTo>
                    <a:pt x="36375" y="1"/>
                  </a:moveTo>
                  <a:lnTo>
                    <a:pt x="14077" y="152"/>
                  </a:lnTo>
                  <a:lnTo>
                    <a:pt x="8901" y="14683"/>
                  </a:lnTo>
                  <a:lnTo>
                    <a:pt x="1" y="14817"/>
                  </a:lnTo>
                  <a:lnTo>
                    <a:pt x="1" y="15865"/>
                  </a:lnTo>
                  <a:lnTo>
                    <a:pt x="30659" y="16160"/>
                  </a:lnTo>
                  <a:lnTo>
                    <a:pt x="3637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828;p44"/>
            <p:cNvSpPr/>
            <p:nvPr/>
          </p:nvSpPr>
          <p:spPr>
            <a:xfrm>
              <a:off x="1606775" y="3316475"/>
              <a:ext cx="69525" cy="62125"/>
            </a:xfrm>
            <a:custGeom>
              <a:avLst/>
              <a:gdLst/>
              <a:ahLst/>
              <a:cxnLst/>
              <a:rect l="l" t="t" r="r" b="b"/>
              <a:pathLst>
                <a:path w="2781" h="2485" extrusionOk="0">
                  <a:moveTo>
                    <a:pt x="1389" y="0"/>
                  </a:moveTo>
                  <a:cubicBezTo>
                    <a:pt x="861" y="0"/>
                    <a:pt x="372" y="340"/>
                    <a:pt x="205" y="871"/>
                  </a:cubicBezTo>
                  <a:cubicBezTo>
                    <a:pt x="1" y="1526"/>
                    <a:pt x="365" y="2222"/>
                    <a:pt x="1018" y="2427"/>
                  </a:cubicBezTo>
                  <a:cubicBezTo>
                    <a:pt x="1142" y="2466"/>
                    <a:pt x="1267" y="2484"/>
                    <a:pt x="1389" y="2484"/>
                  </a:cubicBezTo>
                  <a:cubicBezTo>
                    <a:pt x="1918" y="2484"/>
                    <a:pt x="2409" y="2144"/>
                    <a:pt x="2575" y="1613"/>
                  </a:cubicBezTo>
                  <a:cubicBezTo>
                    <a:pt x="2780" y="959"/>
                    <a:pt x="2415" y="262"/>
                    <a:pt x="1761" y="58"/>
                  </a:cubicBezTo>
                  <a:cubicBezTo>
                    <a:pt x="1638" y="19"/>
                    <a:pt x="1512" y="0"/>
                    <a:pt x="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829;p44"/>
            <p:cNvSpPr/>
            <p:nvPr/>
          </p:nvSpPr>
          <p:spPr>
            <a:xfrm>
              <a:off x="238125" y="3540275"/>
              <a:ext cx="2122800" cy="1146250"/>
            </a:xfrm>
            <a:custGeom>
              <a:avLst/>
              <a:gdLst/>
              <a:ahLst/>
              <a:cxnLst/>
              <a:rect l="l" t="t" r="r" b="b"/>
              <a:pathLst>
                <a:path w="84912" h="45850" extrusionOk="0">
                  <a:moveTo>
                    <a:pt x="0" y="1"/>
                  </a:moveTo>
                  <a:lnTo>
                    <a:pt x="0" y="1772"/>
                  </a:lnTo>
                  <a:lnTo>
                    <a:pt x="7359" y="1772"/>
                  </a:lnTo>
                  <a:lnTo>
                    <a:pt x="7359" y="45849"/>
                  </a:lnTo>
                  <a:lnTo>
                    <a:pt x="8829" y="45849"/>
                  </a:lnTo>
                  <a:lnTo>
                    <a:pt x="8829" y="1772"/>
                  </a:lnTo>
                  <a:lnTo>
                    <a:pt x="75511" y="1772"/>
                  </a:lnTo>
                  <a:lnTo>
                    <a:pt x="75511" y="45849"/>
                  </a:lnTo>
                  <a:lnTo>
                    <a:pt x="76952" y="45849"/>
                  </a:lnTo>
                  <a:lnTo>
                    <a:pt x="76952" y="1772"/>
                  </a:lnTo>
                  <a:lnTo>
                    <a:pt x="84912" y="1772"/>
                  </a:lnTo>
                  <a:lnTo>
                    <a:pt x="849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9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7"/>
          <p:cNvSpPr txBox="1">
            <a:spLocks noGrp="1"/>
          </p:cNvSpPr>
          <p:nvPr>
            <p:ph type="title" idx="8"/>
          </p:nvPr>
        </p:nvSpPr>
        <p:spPr>
          <a:xfrm>
            <a:off x="768900" y="403200"/>
            <a:ext cx="4383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Metodologia</a:t>
            </a:r>
            <a:endParaRPr dirty="0"/>
          </a:p>
        </p:txBody>
      </p:sp>
      <p:grpSp>
        <p:nvGrpSpPr>
          <p:cNvPr id="743" name="Google Shape;743;p37"/>
          <p:cNvGrpSpPr/>
          <p:nvPr/>
        </p:nvGrpSpPr>
        <p:grpSpPr>
          <a:xfrm>
            <a:off x="2842591" y="1491783"/>
            <a:ext cx="3458797" cy="3281607"/>
            <a:chOff x="1048850" y="238125"/>
            <a:chExt cx="5520825" cy="5238000"/>
          </a:xfrm>
        </p:grpSpPr>
        <p:sp>
          <p:nvSpPr>
            <p:cNvPr id="744" name="Google Shape;744;p37"/>
            <p:cNvSpPr/>
            <p:nvPr/>
          </p:nvSpPr>
          <p:spPr>
            <a:xfrm>
              <a:off x="1048850" y="5441550"/>
              <a:ext cx="5520825" cy="6800"/>
            </a:xfrm>
            <a:custGeom>
              <a:avLst/>
              <a:gdLst/>
              <a:ahLst/>
              <a:cxnLst/>
              <a:rect l="l" t="t" r="r" b="b"/>
              <a:pathLst>
                <a:path w="220833" h="272" extrusionOk="0">
                  <a:moveTo>
                    <a:pt x="110421" y="1"/>
                  </a:moveTo>
                  <a:cubicBezTo>
                    <a:pt x="49428" y="1"/>
                    <a:pt x="0" y="61"/>
                    <a:pt x="0" y="137"/>
                  </a:cubicBezTo>
                  <a:cubicBezTo>
                    <a:pt x="0" y="211"/>
                    <a:pt x="48479" y="272"/>
                    <a:pt x="108659" y="272"/>
                  </a:cubicBezTo>
                  <a:cubicBezTo>
                    <a:pt x="109246" y="272"/>
                    <a:pt x="109834" y="272"/>
                    <a:pt x="110422" y="272"/>
                  </a:cubicBezTo>
                  <a:cubicBezTo>
                    <a:pt x="171394" y="272"/>
                    <a:pt x="220833" y="211"/>
                    <a:pt x="220833" y="137"/>
                  </a:cubicBezTo>
                  <a:cubicBezTo>
                    <a:pt x="220833" y="62"/>
                    <a:pt x="171394" y="2"/>
                    <a:pt x="1104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7"/>
            <p:cNvSpPr/>
            <p:nvPr/>
          </p:nvSpPr>
          <p:spPr>
            <a:xfrm>
              <a:off x="2444300" y="581425"/>
              <a:ext cx="3156950" cy="4325975"/>
            </a:xfrm>
            <a:custGeom>
              <a:avLst/>
              <a:gdLst/>
              <a:ahLst/>
              <a:cxnLst/>
              <a:rect l="l" t="t" r="r" b="b"/>
              <a:pathLst>
                <a:path w="126278" h="173039" extrusionOk="0">
                  <a:moveTo>
                    <a:pt x="1" y="1"/>
                  </a:moveTo>
                  <a:lnTo>
                    <a:pt x="1" y="173039"/>
                  </a:lnTo>
                  <a:lnTo>
                    <a:pt x="126278" y="173039"/>
                  </a:lnTo>
                  <a:lnTo>
                    <a:pt x="12627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2707175" y="756275"/>
              <a:ext cx="2769325" cy="3893850"/>
            </a:xfrm>
            <a:custGeom>
              <a:avLst/>
              <a:gdLst/>
              <a:ahLst/>
              <a:cxnLst/>
              <a:rect l="l" t="t" r="r" b="b"/>
              <a:pathLst>
                <a:path w="110773" h="155754" extrusionOk="0">
                  <a:moveTo>
                    <a:pt x="0" y="0"/>
                  </a:moveTo>
                  <a:lnTo>
                    <a:pt x="0" y="155753"/>
                  </a:lnTo>
                  <a:lnTo>
                    <a:pt x="110772" y="155753"/>
                  </a:lnTo>
                  <a:lnTo>
                    <a:pt x="110772" y="136377"/>
                  </a:lnTo>
                  <a:lnTo>
                    <a:pt x="1107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2688375" y="704800"/>
              <a:ext cx="2744375" cy="3873075"/>
            </a:xfrm>
            <a:custGeom>
              <a:avLst/>
              <a:gdLst/>
              <a:ahLst/>
              <a:cxnLst/>
              <a:rect l="l" t="t" r="r" b="b"/>
              <a:pathLst>
                <a:path w="109775" h="154923" extrusionOk="0">
                  <a:moveTo>
                    <a:pt x="0" y="0"/>
                  </a:moveTo>
                  <a:lnTo>
                    <a:pt x="0" y="154923"/>
                  </a:lnTo>
                  <a:lnTo>
                    <a:pt x="109774" y="154923"/>
                  </a:lnTo>
                  <a:lnTo>
                    <a:pt x="109774" y="135649"/>
                  </a:lnTo>
                  <a:lnTo>
                    <a:pt x="109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2637125" y="714600"/>
              <a:ext cx="2769325" cy="3819250"/>
            </a:xfrm>
            <a:custGeom>
              <a:avLst/>
              <a:gdLst/>
              <a:ahLst/>
              <a:cxnLst/>
              <a:rect l="l" t="t" r="r" b="b"/>
              <a:pathLst>
                <a:path w="110773" h="152770" extrusionOk="0">
                  <a:moveTo>
                    <a:pt x="1" y="1"/>
                  </a:moveTo>
                  <a:lnTo>
                    <a:pt x="1" y="152770"/>
                  </a:lnTo>
                  <a:lnTo>
                    <a:pt x="87385" y="152770"/>
                  </a:lnTo>
                  <a:lnTo>
                    <a:pt x="100028" y="142474"/>
                  </a:lnTo>
                  <a:lnTo>
                    <a:pt x="110773" y="133764"/>
                  </a:lnTo>
                  <a:lnTo>
                    <a:pt x="11077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2633725" y="711200"/>
              <a:ext cx="2775775" cy="3825375"/>
            </a:xfrm>
            <a:custGeom>
              <a:avLst/>
              <a:gdLst/>
              <a:ahLst/>
              <a:cxnLst/>
              <a:rect l="l" t="t" r="r" b="b"/>
              <a:pathLst>
                <a:path w="111031" h="153015" extrusionOk="0">
                  <a:moveTo>
                    <a:pt x="1" y="1"/>
                  </a:moveTo>
                  <a:lnTo>
                    <a:pt x="1" y="137"/>
                  </a:lnTo>
                  <a:cubicBezTo>
                    <a:pt x="10" y="57570"/>
                    <a:pt x="20" y="110554"/>
                    <a:pt x="27" y="152906"/>
                  </a:cubicBezTo>
                  <a:lnTo>
                    <a:pt x="27" y="153015"/>
                  </a:lnTo>
                  <a:lnTo>
                    <a:pt x="136" y="153015"/>
                  </a:lnTo>
                  <a:lnTo>
                    <a:pt x="87520" y="152951"/>
                  </a:lnTo>
                  <a:lnTo>
                    <a:pt x="87536" y="152951"/>
                  </a:lnTo>
                  <a:lnTo>
                    <a:pt x="87550" y="152942"/>
                  </a:lnTo>
                  <a:lnTo>
                    <a:pt x="97015" y="145205"/>
                  </a:lnTo>
                  <a:lnTo>
                    <a:pt x="99380" y="143264"/>
                  </a:lnTo>
                  <a:cubicBezTo>
                    <a:pt x="99905" y="142832"/>
                    <a:pt x="100164" y="142610"/>
                    <a:pt x="100164" y="142610"/>
                  </a:cubicBezTo>
                  <a:lnTo>
                    <a:pt x="100164" y="142610"/>
                  </a:lnTo>
                  <a:cubicBezTo>
                    <a:pt x="100164" y="142610"/>
                    <a:pt x="99894" y="142819"/>
                    <a:pt x="99365" y="143245"/>
                  </a:cubicBezTo>
                  <a:lnTo>
                    <a:pt x="96985" y="145168"/>
                  </a:lnTo>
                  <a:lnTo>
                    <a:pt x="87503" y="152859"/>
                  </a:lnTo>
                  <a:lnTo>
                    <a:pt x="87503" y="152859"/>
                  </a:lnTo>
                  <a:lnTo>
                    <a:pt x="246" y="152797"/>
                  </a:lnTo>
                  <a:lnTo>
                    <a:pt x="246" y="152797"/>
                  </a:lnTo>
                  <a:cubicBezTo>
                    <a:pt x="253" y="110496"/>
                    <a:pt x="262" y="57603"/>
                    <a:pt x="272" y="272"/>
                  </a:cubicBezTo>
                  <a:lnTo>
                    <a:pt x="1104" y="272"/>
                  </a:lnTo>
                  <a:lnTo>
                    <a:pt x="110786" y="259"/>
                  </a:lnTo>
                  <a:lnTo>
                    <a:pt x="110786" y="259"/>
                  </a:lnTo>
                  <a:cubicBezTo>
                    <a:pt x="110824" y="63148"/>
                    <a:pt x="110853" y="111911"/>
                    <a:pt x="110866" y="133879"/>
                  </a:cubicBezTo>
                  <a:lnTo>
                    <a:pt x="110866" y="133879"/>
                  </a:lnTo>
                  <a:lnTo>
                    <a:pt x="102865" y="140392"/>
                  </a:lnTo>
                  <a:lnTo>
                    <a:pt x="100839" y="142049"/>
                  </a:lnTo>
                  <a:cubicBezTo>
                    <a:pt x="100388" y="142419"/>
                    <a:pt x="100164" y="142610"/>
                    <a:pt x="100164" y="142610"/>
                  </a:cubicBezTo>
                  <a:cubicBezTo>
                    <a:pt x="100164" y="142610"/>
                    <a:pt x="100398" y="142431"/>
                    <a:pt x="100854" y="142065"/>
                  </a:cubicBezTo>
                  <a:lnTo>
                    <a:pt x="102892" y="140427"/>
                  </a:lnTo>
                  <a:lnTo>
                    <a:pt x="110935" y="133933"/>
                  </a:lnTo>
                  <a:lnTo>
                    <a:pt x="110952" y="133920"/>
                  </a:lnTo>
                  <a:lnTo>
                    <a:pt x="110952" y="133900"/>
                  </a:lnTo>
                  <a:cubicBezTo>
                    <a:pt x="110965" y="111927"/>
                    <a:pt x="110994" y="63104"/>
                    <a:pt x="111031" y="137"/>
                  </a:cubicBezTo>
                  <a:lnTo>
                    <a:pt x="111031" y="14"/>
                  </a:lnTo>
                  <a:lnTo>
                    <a:pt x="110908" y="14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3456075" y="447675"/>
              <a:ext cx="1133425" cy="388600"/>
            </a:xfrm>
            <a:custGeom>
              <a:avLst/>
              <a:gdLst/>
              <a:ahLst/>
              <a:cxnLst/>
              <a:rect l="l" t="t" r="r" b="b"/>
              <a:pathLst>
                <a:path w="45337" h="15544" extrusionOk="0">
                  <a:moveTo>
                    <a:pt x="7685" y="1"/>
                  </a:moveTo>
                  <a:cubicBezTo>
                    <a:pt x="5647" y="1"/>
                    <a:pt x="3691" y="811"/>
                    <a:pt x="2251" y="2252"/>
                  </a:cubicBezTo>
                  <a:cubicBezTo>
                    <a:pt x="810" y="3693"/>
                    <a:pt x="1" y="5648"/>
                    <a:pt x="1" y="7685"/>
                  </a:cubicBezTo>
                  <a:lnTo>
                    <a:pt x="1" y="15543"/>
                  </a:lnTo>
                  <a:lnTo>
                    <a:pt x="45337" y="15543"/>
                  </a:lnTo>
                  <a:lnTo>
                    <a:pt x="45337" y="7372"/>
                  </a:lnTo>
                  <a:cubicBezTo>
                    <a:pt x="45337" y="5418"/>
                    <a:pt x="44560" y="3542"/>
                    <a:pt x="43178" y="2160"/>
                  </a:cubicBezTo>
                  <a:cubicBezTo>
                    <a:pt x="41795" y="778"/>
                    <a:pt x="39920" y="1"/>
                    <a:pt x="37966" y="1"/>
                  </a:cubicBezTo>
                  <a:close/>
                </a:path>
              </a:pathLst>
            </a:custGeom>
            <a:solidFill>
              <a:srgbClr val="E8505B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3692250" y="238125"/>
              <a:ext cx="652600" cy="209575"/>
            </a:xfrm>
            <a:custGeom>
              <a:avLst/>
              <a:gdLst/>
              <a:ahLst/>
              <a:cxnLst/>
              <a:rect l="l" t="t" r="r" b="b"/>
              <a:pathLst>
                <a:path w="26104" h="8383" extrusionOk="0">
                  <a:moveTo>
                    <a:pt x="0" y="0"/>
                  </a:moveTo>
                  <a:lnTo>
                    <a:pt x="1657" y="8383"/>
                  </a:lnTo>
                  <a:lnTo>
                    <a:pt x="24653" y="8383"/>
                  </a:lnTo>
                  <a:lnTo>
                    <a:pt x="2610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2926775" y="1323050"/>
              <a:ext cx="466575" cy="466600"/>
            </a:xfrm>
            <a:custGeom>
              <a:avLst/>
              <a:gdLst/>
              <a:ahLst/>
              <a:cxnLst/>
              <a:rect l="l" t="t" r="r" b="b"/>
              <a:pathLst>
                <a:path w="18663" h="18664" extrusionOk="0">
                  <a:moveTo>
                    <a:pt x="18142" y="521"/>
                  </a:moveTo>
                  <a:lnTo>
                    <a:pt x="18142" y="18143"/>
                  </a:lnTo>
                  <a:lnTo>
                    <a:pt x="522" y="18143"/>
                  </a:lnTo>
                  <a:lnTo>
                    <a:pt x="522" y="521"/>
                  </a:lnTo>
                  <a:close/>
                  <a:moveTo>
                    <a:pt x="0" y="1"/>
                  </a:moveTo>
                  <a:lnTo>
                    <a:pt x="0" y="18663"/>
                  </a:lnTo>
                  <a:lnTo>
                    <a:pt x="18663" y="18663"/>
                  </a:lnTo>
                  <a:lnTo>
                    <a:pt x="1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7"/>
            <p:cNvSpPr/>
            <p:nvPr/>
          </p:nvSpPr>
          <p:spPr>
            <a:xfrm>
              <a:off x="3591375" y="1432350"/>
              <a:ext cx="1450600" cy="6825"/>
            </a:xfrm>
            <a:custGeom>
              <a:avLst/>
              <a:gdLst/>
              <a:ahLst/>
              <a:cxnLst/>
              <a:rect l="l" t="t" r="r" b="b"/>
              <a:pathLst>
                <a:path w="58024" h="273" extrusionOk="0">
                  <a:moveTo>
                    <a:pt x="29014" y="0"/>
                  </a:moveTo>
                  <a:cubicBezTo>
                    <a:pt x="12987" y="0"/>
                    <a:pt x="1" y="61"/>
                    <a:pt x="1" y="136"/>
                  </a:cubicBezTo>
                  <a:cubicBezTo>
                    <a:pt x="1" y="211"/>
                    <a:pt x="12987" y="272"/>
                    <a:pt x="29014" y="272"/>
                  </a:cubicBezTo>
                  <a:cubicBezTo>
                    <a:pt x="45034" y="272"/>
                    <a:pt x="58024" y="210"/>
                    <a:pt x="58024" y="136"/>
                  </a:cubicBezTo>
                  <a:cubicBezTo>
                    <a:pt x="58024" y="61"/>
                    <a:pt x="45034" y="0"/>
                    <a:pt x="290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3591375" y="1529300"/>
              <a:ext cx="1450600" cy="6800"/>
            </a:xfrm>
            <a:custGeom>
              <a:avLst/>
              <a:gdLst/>
              <a:ahLst/>
              <a:cxnLst/>
              <a:rect l="l" t="t" r="r" b="b"/>
              <a:pathLst>
                <a:path w="58024" h="272" extrusionOk="0">
                  <a:moveTo>
                    <a:pt x="29014" y="0"/>
                  </a:moveTo>
                  <a:cubicBezTo>
                    <a:pt x="12987" y="0"/>
                    <a:pt x="1" y="61"/>
                    <a:pt x="1" y="136"/>
                  </a:cubicBezTo>
                  <a:cubicBezTo>
                    <a:pt x="1" y="211"/>
                    <a:pt x="12987" y="271"/>
                    <a:pt x="29014" y="271"/>
                  </a:cubicBezTo>
                  <a:cubicBezTo>
                    <a:pt x="45034" y="271"/>
                    <a:pt x="58024" y="210"/>
                    <a:pt x="58024" y="136"/>
                  </a:cubicBezTo>
                  <a:cubicBezTo>
                    <a:pt x="58024" y="61"/>
                    <a:pt x="45034" y="0"/>
                    <a:pt x="290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3591375" y="1626250"/>
              <a:ext cx="1450600" cy="6800"/>
            </a:xfrm>
            <a:custGeom>
              <a:avLst/>
              <a:gdLst/>
              <a:ahLst/>
              <a:cxnLst/>
              <a:rect l="l" t="t" r="r" b="b"/>
              <a:pathLst>
                <a:path w="58024" h="272" extrusionOk="0">
                  <a:moveTo>
                    <a:pt x="29014" y="0"/>
                  </a:moveTo>
                  <a:cubicBezTo>
                    <a:pt x="12987" y="0"/>
                    <a:pt x="1" y="61"/>
                    <a:pt x="1" y="136"/>
                  </a:cubicBezTo>
                  <a:cubicBezTo>
                    <a:pt x="1" y="212"/>
                    <a:pt x="12987" y="271"/>
                    <a:pt x="29014" y="271"/>
                  </a:cubicBezTo>
                  <a:cubicBezTo>
                    <a:pt x="45034" y="271"/>
                    <a:pt x="58024" y="210"/>
                    <a:pt x="58024" y="136"/>
                  </a:cubicBezTo>
                  <a:cubicBezTo>
                    <a:pt x="58024" y="61"/>
                    <a:pt x="45034" y="0"/>
                    <a:pt x="290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3591375" y="1723200"/>
              <a:ext cx="1450600" cy="6800"/>
            </a:xfrm>
            <a:custGeom>
              <a:avLst/>
              <a:gdLst/>
              <a:ahLst/>
              <a:cxnLst/>
              <a:rect l="l" t="t" r="r" b="b"/>
              <a:pathLst>
                <a:path w="58024" h="272" extrusionOk="0">
                  <a:moveTo>
                    <a:pt x="29014" y="0"/>
                  </a:moveTo>
                  <a:cubicBezTo>
                    <a:pt x="12987" y="0"/>
                    <a:pt x="1" y="61"/>
                    <a:pt x="1" y="136"/>
                  </a:cubicBezTo>
                  <a:cubicBezTo>
                    <a:pt x="1" y="210"/>
                    <a:pt x="12987" y="271"/>
                    <a:pt x="29014" y="271"/>
                  </a:cubicBezTo>
                  <a:cubicBezTo>
                    <a:pt x="45034" y="271"/>
                    <a:pt x="58024" y="210"/>
                    <a:pt x="58024" y="136"/>
                  </a:cubicBezTo>
                  <a:cubicBezTo>
                    <a:pt x="58024" y="61"/>
                    <a:pt x="45034" y="0"/>
                    <a:pt x="290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2926775" y="2042100"/>
              <a:ext cx="466575" cy="466600"/>
            </a:xfrm>
            <a:custGeom>
              <a:avLst/>
              <a:gdLst/>
              <a:ahLst/>
              <a:cxnLst/>
              <a:rect l="l" t="t" r="r" b="b"/>
              <a:pathLst>
                <a:path w="18663" h="18664" extrusionOk="0">
                  <a:moveTo>
                    <a:pt x="18142" y="521"/>
                  </a:moveTo>
                  <a:lnTo>
                    <a:pt x="18142" y="18141"/>
                  </a:lnTo>
                  <a:lnTo>
                    <a:pt x="522" y="18141"/>
                  </a:lnTo>
                  <a:lnTo>
                    <a:pt x="522" y="521"/>
                  </a:lnTo>
                  <a:close/>
                  <a:moveTo>
                    <a:pt x="0" y="1"/>
                  </a:moveTo>
                  <a:lnTo>
                    <a:pt x="0" y="18663"/>
                  </a:lnTo>
                  <a:lnTo>
                    <a:pt x="18663" y="18663"/>
                  </a:lnTo>
                  <a:lnTo>
                    <a:pt x="1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3019575" y="2071650"/>
              <a:ext cx="458050" cy="360175"/>
            </a:xfrm>
            <a:custGeom>
              <a:avLst/>
              <a:gdLst/>
              <a:ahLst/>
              <a:cxnLst/>
              <a:rect l="l" t="t" r="r" b="b"/>
              <a:pathLst>
                <a:path w="18322" h="14407" extrusionOk="0">
                  <a:moveTo>
                    <a:pt x="16057" y="0"/>
                  </a:moveTo>
                  <a:lnTo>
                    <a:pt x="6606" y="9176"/>
                  </a:lnTo>
                  <a:lnTo>
                    <a:pt x="2477" y="5873"/>
                  </a:lnTo>
                  <a:lnTo>
                    <a:pt x="0" y="8534"/>
                  </a:lnTo>
                  <a:lnTo>
                    <a:pt x="6423" y="14406"/>
                  </a:lnTo>
                  <a:lnTo>
                    <a:pt x="18321" y="2669"/>
                  </a:lnTo>
                  <a:lnTo>
                    <a:pt x="160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3591375" y="2151375"/>
              <a:ext cx="1450600" cy="6800"/>
            </a:xfrm>
            <a:custGeom>
              <a:avLst/>
              <a:gdLst/>
              <a:ahLst/>
              <a:cxnLst/>
              <a:rect l="l" t="t" r="r" b="b"/>
              <a:pathLst>
                <a:path w="58024" h="272" extrusionOk="0">
                  <a:moveTo>
                    <a:pt x="29014" y="1"/>
                  </a:moveTo>
                  <a:cubicBezTo>
                    <a:pt x="12987" y="1"/>
                    <a:pt x="1" y="62"/>
                    <a:pt x="1" y="137"/>
                  </a:cubicBezTo>
                  <a:cubicBezTo>
                    <a:pt x="1" y="211"/>
                    <a:pt x="12987" y="272"/>
                    <a:pt x="29014" y="272"/>
                  </a:cubicBezTo>
                  <a:cubicBezTo>
                    <a:pt x="45034" y="272"/>
                    <a:pt x="58024" y="211"/>
                    <a:pt x="58024" y="137"/>
                  </a:cubicBezTo>
                  <a:cubicBezTo>
                    <a:pt x="58024" y="62"/>
                    <a:pt x="45034" y="1"/>
                    <a:pt x="290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3591375" y="2248325"/>
              <a:ext cx="1450600" cy="6800"/>
            </a:xfrm>
            <a:custGeom>
              <a:avLst/>
              <a:gdLst/>
              <a:ahLst/>
              <a:cxnLst/>
              <a:rect l="l" t="t" r="r" b="b"/>
              <a:pathLst>
                <a:path w="58024" h="272" extrusionOk="0">
                  <a:moveTo>
                    <a:pt x="29014" y="1"/>
                  </a:moveTo>
                  <a:cubicBezTo>
                    <a:pt x="12987" y="1"/>
                    <a:pt x="1" y="62"/>
                    <a:pt x="1" y="137"/>
                  </a:cubicBezTo>
                  <a:cubicBezTo>
                    <a:pt x="1" y="211"/>
                    <a:pt x="12987" y="272"/>
                    <a:pt x="29014" y="272"/>
                  </a:cubicBezTo>
                  <a:cubicBezTo>
                    <a:pt x="45034" y="272"/>
                    <a:pt x="58024" y="211"/>
                    <a:pt x="58024" y="137"/>
                  </a:cubicBezTo>
                  <a:cubicBezTo>
                    <a:pt x="58024" y="62"/>
                    <a:pt x="45034" y="1"/>
                    <a:pt x="290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3591375" y="2345275"/>
              <a:ext cx="1450600" cy="6800"/>
            </a:xfrm>
            <a:custGeom>
              <a:avLst/>
              <a:gdLst/>
              <a:ahLst/>
              <a:cxnLst/>
              <a:rect l="l" t="t" r="r" b="b"/>
              <a:pathLst>
                <a:path w="58024" h="272" extrusionOk="0">
                  <a:moveTo>
                    <a:pt x="29014" y="1"/>
                  </a:moveTo>
                  <a:cubicBezTo>
                    <a:pt x="12987" y="1"/>
                    <a:pt x="1" y="62"/>
                    <a:pt x="1" y="136"/>
                  </a:cubicBezTo>
                  <a:cubicBezTo>
                    <a:pt x="1" y="211"/>
                    <a:pt x="12987" y="272"/>
                    <a:pt x="29014" y="272"/>
                  </a:cubicBezTo>
                  <a:cubicBezTo>
                    <a:pt x="45034" y="272"/>
                    <a:pt x="58024" y="211"/>
                    <a:pt x="58024" y="136"/>
                  </a:cubicBezTo>
                  <a:cubicBezTo>
                    <a:pt x="58024" y="62"/>
                    <a:pt x="45034" y="1"/>
                    <a:pt x="290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3591375" y="2442250"/>
              <a:ext cx="1450600" cy="6775"/>
            </a:xfrm>
            <a:custGeom>
              <a:avLst/>
              <a:gdLst/>
              <a:ahLst/>
              <a:cxnLst/>
              <a:rect l="l" t="t" r="r" b="b"/>
              <a:pathLst>
                <a:path w="58024" h="271" extrusionOk="0">
                  <a:moveTo>
                    <a:pt x="29014" y="0"/>
                  </a:moveTo>
                  <a:cubicBezTo>
                    <a:pt x="12987" y="0"/>
                    <a:pt x="1" y="61"/>
                    <a:pt x="1" y="135"/>
                  </a:cubicBezTo>
                  <a:cubicBezTo>
                    <a:pt x="1" y="210"/>
                    <a:pt x="12987" y="271"/>
                    <a:pt x="29014" y="271"/>
                  </a:cubicBezTo>
                  <a:cubicBezTo>
                    <a:pt x="45034" y="271"/>
                    <a:pt x="58024" y="210"/>
                    <a:pt x="58024" y="135"/>
                  </a:cubicBezTo>
                  <a:cubicBezTo>
                    <a:pt x="58024" y="61"/>
                    <a:pt x="45034" y="0"/>
                    <a:pt x="290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2926775" y="2737900"/>
              <a:ext cx="466575" cy="466550"/>
            </a:xfrm>
            <a:custGeom>
              <a:avLst/>
              <a:gdLst/>
              <a:ahLst/>
              <a:cxnLst/>
              <a:rect l="l" t="t" r="r" b="b"/>
              <a:pathLst>
                <a:path w="18663" h="18662" extrusionOk="0">
                  <a:moveTo>
                    <a:pt x="18142" y="521"/>
                  </a:moveTo>
                  <a:lnTo>
                    <a:pt x="18142" y="18141"/>
                  </a:lnTo>
                  <a:lnTo>
                    <a:pt x="522" y="18141"/>
                  </a:lnTo>
                  <a:lnTo>
                    <a:pt x="522" y="521"/>
                  </a:lnTo>
                  <a:close/>
                  <a:moveTo>
                    <a:pt x="0" y="1"/>
                  </a:moveTo>
                  <a:lnTo>
                    <a:pt x="0" y="18662"/>
                  </a:lnTo>
                  <a:lnTo>
                    <a:pt x="18663" y="18662"/>
                  </a:lnTo>
                  <a:lnTo>
                    <a:pt x="1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3019575" y="2767450"/>
              <a:ext cx="458050" cy="360175"/>
            </a:xfrm>
            <a:custGeom>
              <a:avLst/>
              <a:gdLst/>
              <a:ahLst/>
              <a:cxnLst/>
              <a:rect l="l" t="t" r="r" b="b"/>
              <a:pathLst>
                <a:path w="18322" h="14407" extrusionOk="0">
                  <a:moveTo>
                    <a:pt x="16057" y="0"/>
                  </a:moveTo>
                  <a:lnTo>
                    <a:pt x="6606" y="9176"/>
                  </a:lnTo>
                  <a:lnTo>
                    <a:pt x="2477" y="5873"/>
                  </a:lnTo>
                  <a:lnTo>
                    <a:pt x="0" y="8533"/>
                  </a:lnTo>
                  <a:lnTo>
                    <a:pt x="6423" y="14406"/>
                  </a:lnTo>
                  <a:lnTo>
                    <a:pt x="18321" y="2668"/>
                  </a:lnTo>
                  <a:lnTo>
                    <a:pt x="160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3591375" y="2847175"/>
              <a:ext cx="1450600" cy="6800"/>
            </a:xfrm>
            <a:custGeom>
              <a:avLst/>
              <a:gdLst/>
              <a:ahLst/>
              <a:cxnLst/>
              <a:rect l="l" t="t" r="r" b="b"/>
              <a:pathLst>
                <a:path w="58024" h="272" extrusionOk="0">
                  <a:moveTo>
                    <a:pt x="29014" y="1"/>
                  </a:moveTo>
                  <a:cubicBezTo>
                    <a:pt x="12987" y="1"/>
                    <a:pt x="1" y="61"/>
                    <a:pt x="1" y="135"/>
                  </a:cubicBezTo>
                  <a:cubicBezTo>
                    <a:pt x="1" y="211"/>
                    <a:pt x="12987" y="272"/>
                    <a:pt x="29014" y="272"/>
                  </a:cubicBezTo>
                  <a:cubicBezTo>
                    <a:pt x="45034" y="272"/>
                    <a:pt x="58024" y="211"/>
                    <a:pt x="58024" y="135"/>
                  </a:cubicBezTo>
                  <a:cubicBezTo>
                    <a:pt x="58024" y="61"/>
                    <a:pt x="45034" y="1"/>
                    <a:pt x="290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3591375" y="2944125"/>
              <a:ext cx="1450600" cy="6800"/>
            </a:xfrm>
            <a:custGeom>
              <a:avLst/>
              <a:gdLst/>
              <a:ahLst/>
              <a:cxnLst/>
              <a:rect l="l" t="t" r="r" b="b"/>
              <a:pathLst>
                <a:path w="58024" h="272" extrusionOk="0">
                  <a:moveTo>
                    <a:pt x="29014" y="1"/>
                  </a:moveTo>
                  <a:cubicBezTo>
                    <a:pt x="12987" y="1"/>
                    <a:pt x="1" y="62"/>
                    <a:pt x="1" y="136"/>
                  </a:cubicBezTo>
                  <a:cubicBezTo>
                    <a:pt x="1" y="211"/>
                    <a:pt x="12987" y="272"/>
                    <a:pt x="29014" y="272"/>
                  </a:cubicBezTo>
                  <a:cubicBezTo>
                    <a:pt x="45034" y="272"/>
                    <a:pt x="58024" y="211"/>
                    <a:pt x="58024" y="136"/>
                  </a:cubicBezTo>
                  <a:cubicBezTo>
                    <a:pt x="58024" y="62"/>
                    <a:pt x="45034" y="1"/>
                    <a:pt x="290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7"/>
            <p:cNvSpPr/>
            <p:nvPr/>
          </p:nvSpPr>
          <p:spPr>
            <a:xfrm>
              <a:off x="3591375" y="3041075"/>
              <a:ext cx="1450600" cy="6800"/>
            </a:xfrm>
            <a:custGeom>
              <a:avLst/>
              <a:gdLst/>
              <a:ahLst/>
              <a:cxnLst/>
              <a:rect l="l" t="t" r="r" b="b"/>
              <a:pathLst>
                <a:path w="58024" h="272" extrusionOk="0">
                  <a:moveTo>
                    <a:pt x="29014" y="1"/>
                  </a:moveTo>
                  <a:cubicBezTo>
                    <a:pt x="12987" y="1"/>
                    <a:pt x="1" y="60"/>
                    <a:pt x="1" y="136"/>
                  </a:cubicBezTo>
                  <a:cubicBezTo>
                    <a:pt x="1" y="211"/>
                    <a:pt x="12987" y="272"/>
                    <a:pt x="29014" y="272"/>
                  </a:cubicBezTo>
                  <a:cubicBezTo>
                    <a:pt x="45034" y="272"/>
                    <a:pt x="58024" y="211"/>
                    <a:pt x="58024" y="136"/>
                  </a:cubicBezTo>
                  <a:cubicBezTo>
                    <a:pt x="58024" y="60"/>
                    <a:pt x="45034" y="1"/>
                    <a:pt x="290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3591375" y="3138025"/>
              <a:ext cx="1450600" cy="6800"/>
            </a:xfrm>
            <a:custGeom>
              <a:avLst/>
              <a:gdLst/>
              <a:ahLst/>
              <a:cxnLst/>
              <a:rect l="l" t="t" r="r" b="b"/>
              <a:pathLst>
                <a:path w="58024" h="272" extrusionOk="0">
                  <a:moveTo>
                    <a:pt x="29014" y="1"/>
                  </a:moveTo>
                  <a:cubicBezTo>
                    <a:pt x="12987" y="1"/>
                    <a:pt x="1" y="61"/>
                    <a:pt x="1" y="136"/>
                  </a:cubicBezTo>
                  <a:cubicBezTo>
                    <a:pt x="1" y="211"/>
                    <a:pt x="12987" y="272"/>
                    <a:pt x="29014" y="272"/>
                  </a:cubicBezTo>
                  <a:cubicBezTo>
                    <a:pt x="45034" y="272"/>
                    <a:pt x="58024" y="211"/>
                    <a:pt x="58024" y="136"/>
                  </a:cubicBezTo>
                  <a:cubicBezTo>
                    <a:pt x="58024" y="61"/>
                    <a:pt x="45034" y="1"/>
                    <a:pt x="290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7"/>
            <p:cNvSpPr/>
            <p:nvPr/>
          </p:nvSpPr>
          <p:spPr>
            <a:xfrm>
              <a:off x="2926775" y="3409700"/>
              <a:ext cx="466575" cy="466550"/>
            </a:xfrm>
            <a:custGeom>
              <a:avLst/>
              <a:gdLst/>
              <a:ahLst/>
              <a:cxnLst/>
              <a:rect l="l" t="t" r="r" b="b"/>
              <a:pathLst>
                <a:path w="18663" h="18662" extrusionOk="0">
                  <a:moveTo>
                    <a:pt x="18142" y="521"/>
                  </a:moveTo>
                  <a:lnTo>
                    <a:pt x="18142" y="18141"/>
                  </a:lnTo>
                  <a:lnTo>
                    <a:pt x="522" y="18141"/>
                  </a:lnTo>
                  <a:lnTo>
                    <a:pt x="522" y="521"/>
                  </a:lnTo>
                  <a:close/>
                  <a:moveTo>
                    <a:pt x="0" y="1"/>
                  </a:moveTo>
                  <a:lnTo>
                    <a:pt x="0" y="18662"/>
                  </a:lnTo>
                  <a:lnTo>
                    <a:pt x="18663" y="18662"/>
                  </a:lnTo>
                  <a:lnTo>
                    <a:pt x="1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7"/>
            <p:cNvSpPr/>
            <p:nvPr/>
          </p:nvSpPr>
          <p:spPr>
            <a:xfrm>
              <a:off x="3019575" y="3439250"/>
              <a:ext cx="458050" cy="360175"/>
            </a:xfrm>
            <a:custGeom>
              <a:avLst/>
              <a:gdLst/>
              <a:ahLst/>
              <a:cxnLst/>
              <a:rect l="l" t="t" r="r" b="b"/>
              <a:pathLst>
                <a:path w="18322" h="14407" extrusionOk="0">
                  <a:moveTo>
                    <a:pt x="16057" y="0"/>
                  </a:moveTo>
                  <a:lnTo>
                    <a:pt x="6606" y="9176"/>
                  </a:lnTo>
                  <a:lnTo>
                    <a:pt x="2477" y="5873"/>
                  </a:lnTo>
                  <a:lnTo>
                    <a:pt x="0" y="8534"/>
                  </a:lnTo>
                  <a:lnTo>
                    <a:pt x="6423" y="14406"/>
                  </a:lnTo>
                  <a:lnTo>
                    <a:pt x="18321" y="2668"/>
                  </a:lnTo>
                  <a:lnTo>
                    <a:pt x="160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3591375" y="3518975"/>
              <a:ext cx="1450600" cy="6800"/>
            </a:xfrm>
            <a:custGeom>
              <a:avLst/>
              <a:gdLst/>
              <a:ahLst/>
              <a:cxnLst/>
              <a:rect l="l" t="t" r="r" b="b"/>
              <a:pathLst>
                <a:path w="58024" h="272" extrusionOk="0">
                  <a:moveTo>
                    <a:pt x="29014" y="1"/>
                  </a:moveTo>
                  <a:cubicBezTo>
                    <a:pt x="12987" y="1"/>
                    <a:pt x="1" y="62"/>
                    <a:pt x="1" y="136"/>
                  </a:cubicBezTo>
                  <a:cubicBezTo>
                    <a:pt x="1" y="211"/>
                    <a:pt x="12987" y="272"/>
                    <a:pt x="29014" y="272"/>
                  </a:cubicBezTo>
                  <a:cubicBezTo>
                    <a:pt x="45034" y="272"/>
                    <a:pt x="58024" y="211"/>
                    <a:pt x="58024" y="136"/>
                  </a:cubicBezTo>
                  <a:cubicBezTo>
                    <a:pt x="58024" y="62"/>
                    <a:pt x="45034" y="1"/>
                    <a:pt x="290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3591375" y="3615925"/>
              <a:ext cx="1450600" cy="6800"/>
            </a:xfrm>
            <a:custGeom>
              <a:avLst/>
              <a:gdLst/>
              <a:ahLst/>
              <a:cxnLst/>
              <a:rect l="l" t="t" r="r" b="b"/>
              <a:pathLst>
                <a:path w="58024" h="272" extrusionOk="0">
                  <a:moveTo>
                    <a:pt x="29014" y="1"/>
                  </a:moveTo>
                  <a:cubicBezTo>
                    <a:pt x="12987" y="1"/>
                    <a:pt x="1" y="62"/>
                    <a:pt x="1" y="136"/>
                  </a:cubicBezTo>
                  <a:cubicBezTo>
                    <a:pt x="1" y="211"/>
                    <a:pt x="12987" y="272"/>
                    <a:pt x="29014" y="272"/>
                  </a:cubicBezTo>
                  <a:cubicBezTo>
                    <a:pt x="45034" y="272"/>
                    <a:pt x="58024" y="211"/>
                    <a:pt x="58024" y="136"/>
                  </a:cubicBezTo>
                  <a:cubicBezTo>
                    <a:pt x="58024" y="62"/>
                    <a:pt x="45034" y="1"/>
                    <a:pt x="290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3591375" y="3712875"/>
              <a:ext cx="1450600" cy="6800"/>
            </a:xfrm>
            <a:custGeom>
              <a:avLst/>
              <a:gdLst/>
              <a:ahLst/>
              <a:cxnLst/>
              <a:rect l="l" t="t" r="r" b="b"/>
              <a:pathLst>
                <a:path w="58024" h="272" extrusionOk="0">
                  <a:moveTo>
                    <a:pt x="29014" y="1"/>
                  </a:moveTo>
                  <a:cubicBezTo>
                    <a:pt x="12987" y="1"/>
                    <a:pt x="1" y="61"/>
                    <a:pt x="1" y="136"/>
                  </a:cubicBezTo>
                  <a:cubicBezTo>
                    <a:pt x="1" y="211"/>
                    <a:pt x="12987" y="272"/>
                    <a:pt x="29014" y="272"/>
                  </a:cubicBezTo>
                  <a:cubicBezTo>
                    <a:pt x="45034" y="272"/>
                    <a:pt x="58024" y="211"/>
                    <a:pt x="58024" y="136"/>
                  </a:cubicBezTo>
                  <a:cubicBezTo>
                    <a:pt x="58024" y="61"/>
                    <a:pt x="45034" y="1"/>
                    <a:pt x="290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3591375" y="3809800"/>
              <a:ext cx="1450600" cy="6850"/>
            </a:xfrm>
            <a:custGeom>
              <a:avLst/>
              <a:gdLst/>
              <a:ahLst/>
              <a:cxnLst/>
              <a:rect l="l" t="t" r="r" b="b"/>
              <a:pathLst>
                <a:path w="58024" h="274" extrusionOk="0">
                  <a:moveTo>
                    <a:pt x="29014" y="1"/>
                  </a:moveTo>
                  <a:cubicBezTo>
                    <a:pt x="12987" y="1"/>
                    <a:pt x="1" y="62"/>
                    <a:pt x="1" y="137"/>
                  </a:cubicBezTo>
                  <a:cubicBezTo>
                    <a:pt x="1" y="212"/>
                    <a:pt x="12987" y="273"/>
                    <a:pt x="29014" y="273"/>
                  </a:cubicBezTo>
                  <a:cubicBezTo>
                    <a:pt x="45034" y="273"/>
                    <a:pt x="58024" y="212"/>
                    <a:pt x="58024" y="137"/>
                  </a:cubicBezTo>
                  <a:cubicBezTo>
                    <a:pt x="58024" y="62"/>
                    <a:pt x="45034" y="1"/>
                    <a:pt x="290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4604975" y="3901500"/>
              <a:ext cx="303625" cy="628800"/>
            </a:xfrm>
            <a:custGeom>
              <a:avLst/>
              <a:gdLst/>
              <a:ahLst/>
              <a:cxnLst/>
              <a:rect l="l" t="t" r="r" b="b"/>
              <a:pathLst>
                <a:path w="12145" h="25152" extrusionOk="0">
                  <a:moveTo>
                    <a:pt x="12144" y="1"/>
                  </a:moveTo>
                  <a:lnTo>
                    <a:pt x="0" y="25152"/>
                  </a:lnTo>
                  <a:lnTo>
                    <a:pt x="8671" y="25152"/>
                  </a:lnTo>
                  <a:lnTo>
                    <a:pt x="12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4821725" y="3905025"/>
              <a:ext cx="584725" cy="628825"/>
            </a:xfrm>
            <a:custGeom>
              <a:avLst/>
              <a:gdLst/>
              <a:ahLst/>
              <a:cxnLst/>
              <a:rect l="l" t="t" r="r" b="b"/>
              <a:pathLst>
                <a:path w="23389" h="25153" extrusionOk="0">
                  <a:moveTo>
                    <a:pt x="3474" y="1"/>
                  </a:moveTo>
                  <a:lnTo>
                    <a:pt x="1" y="25153"/>
                  </a:lnTo>
                  <a:lnTo>
                    <a:pt x="23389" y="6147"/>
                  </a:lnTo>
                  <a:lnTo>
                    <a:pt x="347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4821700" y="3900875"/>
              <a:ext cx="591675" cy="633000"/>
            </a:xfrm>
            <a:custGeom>
              <a:avLst/>
              <a:gdLst/>
              <a:ahLst/>
              <a:cxnLst/>
              <a:rect l="l" t="t" r="r" b="b"/>
              <a:pathLst>
                <a:path w="23667" h="25320" extrusionOk="0">
                  <a:moveTo>
                    <a:pt x="3581" y="334"/>
                  </a:moveTo>
                  <a:lnTo>
                    <a:pt x="15662" y="4070"/>
                  </a:lnTo>
                  <a:lnTo>
                    <a:pt x="23115" y="6367"/>
                  </a:lnTo>
                  <a:lnTo>
                    <a:pt x="23115" y="6367"/>
                  </a:lnTo>
                  <a:lnTo>
                    <a:pt x="6698" y="19807"/>
                  </a:lnTo>
                  <a:lnTo>
                    <a:pt x="2" y="25319"/>
                  </a:lnTo>
                  <a:cubicBezTo>
                    <a:pt x="84" y="24754"/>
                    <a:pt x="408" y="22522"/>
                    <a:pt x="1036" y="18198"/>
                  </a:cubicBezTo>
                  <a:cubicBezTo>
                    <a:pt x="1665" y="13779"/>
                    <a:pt x="2549" y="7576"/>
                    <a:pt x="3581" y="334"/>
                  </a:cubicBezTo>
                  <a:close/>
                  <a:moveTo>
                    <a:pt x="3369" y="1"/>
                  </a:moveTo>
                  <a:lnTo>
                    <a:pt x="3349" y="150"/>
                  </a:lnTo>
                  <a:cubicBezTo>
                    <a:pt x="2364" y="7514"/>
                    <a:pt x="1520" y="13821"/>
                    <a:pt x="921" y="18305"/>
                  </a:cubicBezTo>
                  <a:cubicBezTo>
                    <a:pt x="630" y="20511"/>
                    <a:pt x="397" y="22268"/>
                    <a:pt x="236" y="23489"/>
                  </a:cubicBezTo>
                  <a:cubicBezTo>
                    <a:pt x="160" y="24076"/>
                    <a:pt x="100" y="24534"/>
                    <a:pt x="57" y="24859"/>
                  </a:cubicBezTo>
                  <a:cubicBezTo>
                    <a:pt x="39" y="25003"/>
                    <a:pt x="25" y="25117"/>
                    <a:pt x="14" y="25207"/>
                  </a:cubicBezTo>
                  <a:cubicBezTo>
                    <a:pt x="5" y="25282"/>
                    <a:pt x="1" y="25319"/>
                    <a:pt x="2" y="25319"/>
                  </a:cubicBezTo>
                  <a:cubicBezTo>
                    <a:pt x="2" y="25319"/>
                    <a:pt x="2" y="25319"/>
                    <a:pt x="2" y="25319"/>
                  </a:cubicBezTo>
                  <a:lnTo>
                    <a:pt x="2" y="25319"/>
                  </a:lnTo>
                  <a:cubicBezTo>
                    <a:pt x="2" y="25319"/>
                    <a:pt x="2" y="25319"/>
                    <a:pt x="2" y="25319"/>
                  </a:cubicBezTo>
                  <a:cubicBezTo>
                    <a:pt x="4" y="25319"/>
                    <a:pt x="41" y="25291"/>
                    <a:pt x="112" y="25235"/>
                  </a:cubicBezTo>
                  <a:lnTo>
                    <a:pt x="447" y="24968"/>
                  </a:lnTo>
                  <a:lnTo>
                    <a:pt x="1755" y="23919"/>
                  </a:lnTo>
                  <a:lnTo>
                    <a:pt x="6665" y="19975"/>
                  </a:lnTo>
                  <a:lnTo>
                    <a:pt x="23473" y="6417"/>
                  </a:lnTo>
                  <a:lnTo>
                    <a:pt x="23667" y="6260"/>
                  </a:lnTo>
                  <a:lnTo>
                    <a:pt x="23429" y="6186"/>
                  </a:lnTo>
                  <a:lnTo>
                    <a:pt x="15742" y="3811"/>
                  </a:lnTo>
                  <a:lnTo>
                    <a:pt x="3514" y="45"/>
                  </a:lnTo>
                  <a:lnTo>
                    <a:pt x="33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4263750" y="238125"/>
              <a:ext cx="81100" cy="209575"/>
            </a:xfrm>
            <a:custGeom>
              <a:avLst/>
              <a:gdLst/>
              <a:ahLst/>
              <a:cxnLst/>
              <a:rect l="l" t="t" r="r" b="b"/>
              <a:pathLst>
                <a:path w="3244" h="8383" extrusionOk="0">
                  <a:moveTo>
                    <a:pt x="1440" y="0"/>
                  </a:moveTo>
                  <a:lnTo>
                    <a:pt x="0" y="8383"/>
                  </a:lnTo>
                  <a:lnTo>
                    <a:pt x="1793" y="8383"/>
                  </a:lnTo>
                  <a:lnTo>
                    <a:pt x="32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2289550" y="1751575"/>
              <a:ext cx="339875" cy="697450"/>
            </a:xfrm>
            <a:custGeom>
              <a:avLst/>
              <a:gdLst/>
              <a:ahLst/>
              <a:cxnLst/>
              <a:rect l="l" t="t" r="r" b="b"/>
              <a:pathLst>
                <a:path w="13595" h="27898" extrusionOk="0">
                  <a:moveTo>
                    <a:pt x="7472" y="1"/>
                  </a:moveTo>
                  <a:cubicBezTo>
                    <a:pt x="4853" y="1"/>
                    <a:pt x="2245" y="772"/>
                    <a:pt x="1" y="2292"/>
                  </a:cubicBezTo>
                  <a:lnTo>
                    <a:pt x="239" y="15750"/>
                  </a:lnTo>
                  <a:lnTo>
                    <a:pt x="239" y="22990"/>
                  </a:lnTo>
                  <a:cubicBezTo>
                    <a:pt x="264" y="25420"/>
                    <a:pt x="1527" y="27697"/>
                    <a:pt x="3948" y="27884"/>
                  </a:cubicBezTo>
                  <a:cubicBezTo>
                    <a:pt x="4070" y="27893"/>
                    <a:pt x="4191" y="27898"/>
                    <a:pt x="4311" y="27898"/>
                  </a:cubicBezTo>
                  <a:cubicBezTo>
                    <a:pt x="6804" y="27898"/>
                    <a:pt x="8889" y="25926"/>
                    <a:pt x="8987" y="23392"/>
                  </a:cubicBezTo>
                  <a:cubicBezTo>
                    <a:pt x="9085" y="20842"/>
                    <a:pt x="9171" y="18264"/>
                    <a:pt x="9171" y="18264"/>
                  </a:cubicBezTo>
                  <a:cubicBezTo>
                    <a:pt x="9171" y="18264"/>
                    <a:pt x="13035" y="17903"/>
                    <a:pt x="13315" y="14079"/>
                  </a:cubicBezTo>
                  <a:cubicBezTo>
                    <a:pt x="13595" y="10255"/>
                    <a:pt x="13467" y="1427"/>
                    <a:pt x="13467" y="1427"/>
                  </a:cubicBezTo>
                  <a:cubicBezTo>
                    <a:pt x="11574" y="473"/>
                    <a:pt x="9520" y="1"/>
                    <a:pt x="74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2239175" y="1671425"/>
              <a:ext cx="469500" cy="565850"/>
            </a:xfrm>
            <a:custGeom>
              <a:avLst/>
              <a:gdLst/>
              <a:ahLst/>
              <a:cxnLst/>
              <a:rect l="l" t="t" r="r" b="b"/>
              <a:pathLst>
                <a:path w="18780" h="22634" extrusionOk="0">
                  <a:moveTo>
                    <a:pt x="11271" y="1"/>
                  </a:moveTo>
                  <a:cubicBezTo>
                    <a:pt x="10393" y="1"/>
                    <a:pt x="9485" y="302"/>
                    <a:pt x="8690" y="708"/>
                  </a:cubicBezTo>
                  <a:cubicBezTo>
                    <a:pt x="7451" y="1342"/>
                    <a:pt x="6327" y="2221"/>
                    <a:pt x="5002" y="2649"/>
                  </a:cubicBezTo>
                  <a:cubicBezTo>
                    <a:pt x="3943" y="2992"/>
                    <a:pt x="2765" y="3044"/>
                    <a:pt x="1834" y="3655"/>
                  </a:cubicBezTo>
                  <a:cubicBezTo>
                    <a:pt x="985" y="4215"/>
                    <a:pt x="467" y="5176"/>
                    <a:pt x="233" y="6166"/>
                  </a:cubicBezTo>
                  <a:cubicBezTo>
                    <a:pt x="1" y="7155"/>
                    <a:pt x="20" y="8184"/>
                    <a:pt x="41" y="9201"/>
                  </a:cubicBezTo>
                  <a:lnTo>
                    <a:pt x="216" y="17659"/>
                  </a:lnTo>
                  <a:cubicBezTo>
                    <a:pt x="241" y="18851"/>
                    <a:pt x="291" y="20125"/>
                    <a:pt x="979" y="21099"/>
                  </a:cubicBezTo>
                  <a:cubicBezTo>
                    <a:pt x="1767" y="22211"/>
                    <a:pt x="3189" y="22634"/>
                    <a:pt x="4582" y="22634"/>
                  </a:cubicBezTo>
                  <a:cubicBezTo>
                    <a:pt x="4865" y="22634"/>
                    <a:pt x="5147" y="22617"/>
                    <a:pt x="5422" y="22584"/>
                  </a:cubicBezTo>
                  <a:cubicBezTo>
                    <a:pt x="7079" y="22388"/>
                    <a:pt x="8727" y="21723"/>
                    <a:pt x="9848" y="20488"/>
                  </a:cubicBezTo>
                  <a:cubicBezTo>
                    <a:pt x="10569" y="19693"/>
                    <a:pt x="11081" y="18785"/>
                    <a:pt x="11191" y="17825"/>
                  </a:cubicBezTo>
                  <a:cubicBezTo>
                    <a:pt x="11274" y="17092"/>
                    <a:pt x="10764" y="16395"/>
                    <a:pt x="10041" y="16243"/>
                  </a:cubicBezTo>
                  <a:cubicBezTo>
                    <a:pt x="9273" y="16082"/>
                    <a:pt x="8503" y="15484"/>
                    <a:pt x="8165" y="14824"/>
                  </a:cubicBezTo>
                  <a:cubicBezTo>
                    <a:pt x="7686" y="13889"/>
                    <a:pt x="8024" y="12618"/>
                    <a:pt x="8905" y="12045"/>
                  </a:cubicBezTo>
                  <a:cubicBezTo>
                    <a:pt x="9210" y="11848"/>
                    <a:pt x="9537" y="11757"/>
                    <a:pt x="9863" y="11757"/>
                  </a:cubicBezTo>
                  <a:cubicBezTo>
                    <a:pt x="10479" y="11757"/>
                    <a:pt x="11087" y="12081"/>
                    <a:pt x="11519" y="12616"/>
                  </a:cubicBezTo>
                  <a:lnTo>
                    <a:pt x="11518" y="12617"/>
                  </a:lnTo>
                  <a:cubicBezTo>
                    <a:pt x="12179" y="12605"/>
                    <a:pt x="12229" y="11959"/>
                    <a:pt x="12370" y="11537"/>
                  </a:cubicBezTo>
                  <a:cubicBezTo>
                    <a:pt x="12812" y="10213"/>
                    <a:pt x="12399" y="9281"/>
                    <a:pt x="12443" y="8862"/>
                  </a:cubicBezTo>
                  <a:lnTo>
                    <a:pt x="12443" y="8862"/>
                  </a:lnTo>
                  <a:cubicBezTo>
                    <a:pt x="13036" y="9149"/>
                    <a:pt x="13692" y="9287"/>
                    <a:pt x="14349" y="9287"/>
                  </a:cubicBezTo>
                  <a:cubicBezTo>
                    <a:pt x="16136" y="9287"/>
                    <a:pt x="17939" y="8268"/>
                    <a:pt x="18552" y="6459"/>
                  </a:cubicBezTo>
                  <a:cubicBezTo>
                    <a:pt x="18764" y="5832"/>
                    <a:pt x="18780" y="5143"/>
                    <a:pt x="18572" y="4515"/>
                  </a:cubicBezTo>
                  <a:cubicBezTo>
                    <a:pt x="17972" y="2697"/>
                    <a:pt x="16289" y="2857"/>
                    <a:pt x="15052" y="2154"/>
                  </a:cubicBezTo>
                  <a:cubicBezTo>
                    <a:pt x="14185" y="1660"/>
                    <a:pt x="13585" y="768"/>
                    <a:pt x="12693" y="320"/>
                  </a:cubicBezTo>
                  <a:cubicBezTo>
                    <a:pt x="12245" y="96"/>
                    <a:pt x="11763" y="1"/>
                    <a:pt x="112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2092900" y="1578850"/>
              <a:ext cx="204575" cy="219525"/>
            </a:xfrm>
            <a:custGeom>
              <a:avLst/>
              <a:gdLst/>
              <a:ahLst/>
              <a:cxnLst/>
              <a:rect l="l" t="t" r="r" b="b"/>
              <a:pathLst>
                <a:path w="8183" h="8781" extrusionOk="0">
                  <a:moveTo>
                    <a:pt x="4429" y="0"/>
                  </a:moveTo>
                  <a:cubicBezTo>
                    <a:pt x="4393" y="0"/>
                    <a:pt x="4357" y="1"/>
                    <a:pt x="4320" y="2"/>
                  </a:cubicBezTo>
                  <a:cubicBezTo>
                    <a:pt x="2572" y="53"/>
                    <a:pt x="954" y="1364"/>
                    <a:pt x="477" y="3047"/>
                  </a:cubicBezTo>
                  <a:cubicBezTo>
                    <a:pt x="1" y="4729"/>
                    <a:pt x="658" y="6656"/>
                    <a:pt x="2023" y="7750"/>
                  </a:cubicBezTo>
                  <a:cubicBezTo>
                    <a:pt x="2873" y="8432"/>
                    <a:pt x="3963" y="8780"/>
                    <a:pt x="5054" y="8780"/>
                  </a:cubicBezTo>
                  <a:cubicBezTo>
                    <a:pt x="5712" y="8780"/>
                    <a:pt x="6370" y="8653"/>
                    <a:pt x="6976" y="8397"/>
                  </a:cubicBezTo>
                  <a:lnTo>
                    <a:pt x="6976" y="8397"/>
                  </a:lnTo>
                  <a:lnTo>
                    <a:pt x="6817" y="8447"/>
                  </a:lnTo>
                  <a:cubicBezTo>
                    <a:pt x="7359" y="7210"/>
                    <a:pt x="7910" y="5949"/>
                    <a:pt x="8046" y="4606"/>
                  </a:cubicBezTo>
                  <a:cubicBezTo>
                    <a:pt x="8183" y="3263"/>
                    <a:pt x="7841" y="1800"/>
                    <a:pt x="6841" y="894"/>
                  </a:cubicBezTo>
                  <a:cubicBezTo>
                    <a:pt x="6190" y="304"/>
                    <a:pt x="5307" y="0"/>
                    <a:pt x="44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2236350" y="1755150"/>
              <a:ext cx="47575" cy="44925"/>
            </a:xfrm>
            <a:custGeom>
              <a:avLst/>
              <a:gdLst/>
              <a:ahLst/>
              <a:cxnLst/>
              <a:rect l="l" t="t" r="r" b="b"/>
              <a:pathLst>
                <a:path w="1903" h="1797" extrusionOk="0">
                  <a:moveTo>
                    <a:pt x="1826" y="0"/>
                  </a:moveTo>
                  <a:cubicBezTo>
                    <a:pt x="1748" y="0"/>
                    <a:pt x="1578" y="564"/>
                    <a:pt x="1078" y="1042"/>
                  </a:cubicBezTo>
                  <a:cubicBezTo>
                    <a:pt x="578" y="1539"/>
                    <a:pt x="0" y="1692"/>
                    <a:pt x="18" y="1770"/>
                  </a:cubicBezTo>
                  <a:cubicBezTo>
                    <a:pt x="17" y="1786"/>
                    <a:pt x="51" y="1796"/>
                    <a:pt x="110" y="1796"/>
                  </a:cubicBezTo>
                  <a:cubicBezTo>
                    <a:pt x="315" y="1796"/>
                    <a:pt x="826" y="1671"/>
                    <a:pt x="1267" y="1235"/>
                  </a:cubicBezTo>
                  <a:cubicBezTo>
                    <a:pt x="1840" y="682"/>
                    <a:pt x="1903" y="1"/>
                    <a:pt x="1831" y="1"/>
                  </a:cubicBezTo>
                  <a:cubicBezTo>
                    <a:pt x="1830" y="1"/>
                    <a:pt x="1830" y="1"/>
                    <a:pt x="1830" y="1"/>
                  </a:cubicBezTo>
                  <a:cubicBezTo>
                    <a:pt x="1829" y="0"/>
                    <a:pt x="1827" y="0"/>
                    <a:pt x="1826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2140475" y="1691575"/>
              <a:ext cx="110600" cy="115650"/>
            </a:xfrm>
            <a:custGeom>
              <a:avLst/>
              <a:gdLst/>
              <a:ahLst/>
              <a:cxnLst/>
              <a:rect l="l" t="t" r="r" b="b"/>
              <a:pathLst>
                <a:path w="4424" h="4626" extrusionOk="0">
                  <a:moveTo>
                    <a:pt x="1667" y="1"/>
                  </a:moveTo>
                  <a:cubicBezTo>
                    <a:pt x="1627" y="1"/>
                    <a:pt x="1254" y="307"/>
                    <a:pt x="764" y="914"/>
                  </a:cubicBezTo>
                  <a:cubicBezTo>
                    <a:pt x="524" y="1231"/>
                    <a:pt x="250" y="1643"/>
                    <a:pt x="122" y="2180"/>
                  </a:cubicBezTo>
                  <a:cubicBezTo>
                    <a:pt x="0" y="2702"/>
                    <a:pt x="15" y="3367"/>
                    <a:pt x="405" y="3909"/>
                  </a:cubicBezTo>
                  <a:cubicBezTo>
                    <a:pt x="789" y="4441"/>
                    <a:pt x="1430" y="4626"/>
                    <a:pt x="1957" y="4626"/>
                  </a:cubicBezTo>
                  <a:cubicBezTo>
                    <a:pt x="1972" y="4626"/>
                    <a:pt x="1987" y="4626"/>
                    <a:pt x="2002" y="4625"/>
                  </a:cubicBezTo>
                  <a:cubicBezTo>
                    <a:pt x="2553" y="4617"/>
                    <a:pt x="3018" y="4425"/>
                    <a:pt x="3370" y="4237"/>
                  </a:cubicBezTo>
                  <a:cubicBezTo>
                    <a:pt x="4070" y="3842"/>
                    <a:pt x="4424" y="3500"/>
                    <a:pt x="4408" y="3478"/>
                  </a:cubicBezTo>
                  <a:cubicBezTo>
                    <a:pt x="4407" y="3476"/>
                    <a:pt x="4404" y="3475"/>
                    <a:pt x="4399" y="3475"/>
                  </a:cubicBezTo>
                  <a:cubicBezTo>
                    <a:pt x="4332" y="3475"/>
                    <a:pt x="3938" y="3750"/>
                    <a:pt x="3283" y="4066"/>
                  </a:cubicBezTo>
                  <a:cubicBezTo>
                    <a:pt x="2941" y="4221"/>
                    <a:pt x="2512" y="4376"/>
                    <a:pt x="2027" y="4376"/>
                  </a:cubicBezTo>
                  <a:cubicBezTo>
                    <a:pt x="2018" y="4376"/>
                    <a:pt x="2009" y="4376"/>
                    <a:pt x="2000" y="4376"/>
                  </a:cubicBezTo>
                  <a:cubicBezTo>
                    <a:pt x="1514" y="4372"/>
                    <a:pt x="947" y="4202"/>
                    <a:pt x="623" y="3749"/>
                  </a:cubicBezTo>
                  <a:cubicBezTo>
                    <a:pt x="296" y="3300"/>
                    <a:pt x="265" y="2712"/>
                    <a:pt x="365" y="2235"/>
                  </a:cubicBezTo>
                  <a:cubicBezTo>
                    <a:pt x="466" y="1749"/>
                    <a:pt x="706" y="1345"/>
                    <a:pt x="919" y="1027"/>
                  </a:cubicBezTo>
                  <a:cubicBezTo>
                    <a:pt x="1368" y="394"/>
                    <a:pt x="1705" y="31"/>
                    <a:pt x="1670" y="1"/>
                  </a:cubicBezTo>
                  <a:cubicBezTo>
                    <a:pt x="1669" y="1"/>
                    <a:pt x="1669" y="1"/>
                    <a:pt x="16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2087750" y="1789725"/>
              <a:ext cx="160300" cy="158525"/>
            </a:xfrm>
            <a:custGeom>
              <a:avLst/>
              <a:gdLst/>
              <a:ahLst/>
              <a:cxnLst/>
              <a:rect l="l" t="t" r="r" b="b"/>
              <a:pathLst>
                <a:path w="6412" h="6341" extrusionOk="0">
                  <a:moveTo>
                    <a:pt x="6123" y="0"/>
                  </a:moveTo>
                  <a:cubicBezTo>
                    <a:pt x="6069" y="0"/>
                    <a:pt x="6008" y="4"/>
                    <a:pt x="5940" y="13"/>
                  </a:cubicBezTo>
                  <a:cubicBezTo>
                    <a:pt x="5636" y="51"/>
                    <a:pt x="5197" y="234"/>
                    <a:pt x="4826" y="648"/>
                  </a:cubicBezTo>
                  <a:cubicBezTo>
                    <a:pt x="4445" y="1061"/>
                    <a:pt x="4211" y="1701"/>
                    <a:pt x="4097" y="2400"/>
                  </a:cubicBezTo>
                  <a:cubicBezTo>
                    <a:pt x="3971" y="3100"/>
                    <a:pt x="3953" y="3878"/>
                    <a:pt x="3705" y="4622"/>
                  </a:cubicBezTo>
                  <a:cubicBezTo>
                    <a:pt x="3473" y="5359"/>
                    <a:pt x="2905" y="5950"/>
                    <a:pt x="2263" y="6073"/>
                  </a:cubicBezTo>
                  <a:cubicBezTo>
                    <a:pt x="2184" y="6089"/>
                    <a:pt x="2106" y="6096"/>
                    <a:pt x="2030" y="6096"/>
                  </a:cubicBezTo>
                  <a:cubicBezTo>
                    <a:pt x="1485" y="6096"/>
                    <a:pt x="1028" y="5729"/>
                    <a:pt x="766" y="5384"/>
                  </a:cubicBezTo>
                  <a:cubicBezTo>
                    <a:pt x="458" y="4976"/>
                    <a:pt x="313" y="4567"/>
                    <a:pt x="203" y="4295"/>
                  </a:cubicBezTo>
                  <a:cubicBezTo>
                    <a:pt x="99" y="4024"/>
                    <a:pt x="37" y="3871"/>
                    <a:pt x="18" y="3871"/>
                  </a:cubicBezTo>
                  <a:cubicBezTo>
                    <a:pt x="17" y="3871"/>
                    <a:pt x="17" y="3871"/>
                    <a:pt x="17" y="3871"/>
                  </a:cubicBezTo>
                  <a:cubicBezTo>
                    <a:pt x="0" y="3877"/>
                    <a:pt x="28" y="4039"/>
                    <a:pt x="103" y="4328"/>
                  </a:cubicBezTo>
                  <a:cubicBezTo>
                    <a:pt x="184" y="4613"/>
                    <a:pt x="301" y="5041"/>
                    <a:pt x="612" y="5499"/>
                  </a:cubicBezTo>
                  <a:cubicBezTo>
                    <a:pt x="771" y="5723"/>
                    <a:pt x="985" y="5949"/>
                    <a:pt x="1271" y="6119"/>
                  </a:cubicBezTo>
                  <a:cubicBezTo>
                    <a:pt x="1493" y="6251"/>
                    <a:pt x="1770" y="6341"/>
                    <a:pt x="2063" y="6341"/>
                  </a:cubicBezTo>
                  <a:cubicBezTo>
                    <a:pt x="2144" y="6341"/>
                    <a:pt x="2226" y="6334"/>
                    <a:pt x="2309" y="6319"/>
                  </a:cubicBezTo>
                  <a:cubicBezTo>
                    <a:pt x="3072" y="6190"/>
                    <a:pt x="3711" y="5509"/>
                    <a:pt x="3962" y="4710"/>
                  </a:cubicBezTo>
                  <a:cubicBezTo>
                    <a:pt x="4227" y="3909"/>
                    <a:pt x="4233" y="3121"/>
                    <a:pt x="4344" y="2441"/>
                  </a:cubicBezTo>
                  <a:cubicBezTo>
                    <a:pt x="4442" y="1761"/>
                    <a:pt x="4644" y="1164"/>
                    <a:pt x="4973" y="773"/>
                  </a:cubicBezTo>
                  <a:cubicBezTo>
                    <a:pt x="5296" y="377"/>
                    <a:pt x="5684" y="183"/>
                    <a:pt x="5960" y="117"/>
                  </a:cubicBezTo>
                  <a:cubicBezTo>
                    <a:pt x="6239" y="47"/>
                    <a:pt x="6405" y="80"/>
                    <a:pt x="6407" y="54"/>
                  </a:cubicBezTo>
                  <a:cubicBezTo>
                    <a:pt x="6411" y="45"/>
                    <a:pt x="6312" y="0"/>
                    <a:pt x="6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1992450" y="2689625"/>
              <a:ext cx="255450" cy="434825"/>
            </a:xfrm>
            <a:custGeom>
              <a:avLst/>
              <a:gdLst/>
              <a:ahLst/>
              <a:cxnLst/>
              <a:rect l="l" t="t" r="r" b="b"/>
              <a:pathLst>
                <a:path w="10218" h="17393" extrusionOk="0">
                  <a:moveTo>
                    <a:pt x="1950" y="0"/>
                  </a:moveTo>
                  <a:cubicBezTo>
                    <a:pt x="1950" y="0"/>
                    <a:pt x="1" y="14278"/>
                    <a:pt x="1950" y="16088"/>
                  </a:cubicBezTo>
                  <a:cubicBezTo>
                    <a:pt x="3122" y="17176"/>
                    <a:pt x="4267" y="17393"/>
                    <a:pt x="4994" y="17393"/>
                  </a:cubicBezTo>
                  <a:cubicBezTo>
                    <a:pt x="5477" y="17393"/>
                    <a:pt x="5776" y="17297"/>
                    <a:pt x="5776" y="17297"/>
                  </a:cubicBezTo>
                  <a:lnTo>
                    <a:pt x="9487" y="14194"/>
                  </a:lnTo>
                  <a:lnTo>
                    <a:pt x="10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3049500" y="1474225"/>
              <a:ext cx="458050" cy="360150"/>
            </a:xfrm>
            <a:custGeom>
              <a:avLst/>
              <a:gdLst/>
              <a:ahLst/>
              <a:cxnLst/>
              <a:rect l="l" t="t" r="r" b="b"/>
              <a:pathLst>
                <a:path w="18322" h="14406" extrusionOk="0">
                  <a:moveTo>
                    <a:pt x="16058" y="1"/>
                  </a:moveTo>
                  <a:lnTo>
                    <a:pt x="6607" y="9176"/>
                  </a:lnTo>
                  <a:lnTo>
                    <a:pt x="2477" y="5872"/>
                  </a:lnTo>
                  <a:lnTo>
                    <a:pt x="1" y="8534"/>
                  </a:lnTo>
                  <a:lnTo>
                    <a:pt x="6423" y="14406"/>
                  </a:lnTo>
                  <a:lnTo>
                    <a:pt x="18322" y="2669"/>
                  </a:lnTo>
                  <a:lnTo>
                    <a:pt x="160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2812550" y="1705675"/>
              <a:ext cx="552725" cy="789275"/>
            </a:xfrm>
            <a:custGeom>
              <a:avLst/>
              <a:gdLst/>
              <a:ahLst/>
              <a:cxnLst/>
              <a:rect l="l" t="t" r="r" b="b"/>
              <a:pathLst>
                <a:path w="22109" h="31571" extrusionOk="0">
                  <a:moveTo>
                    <a:pt x="16409" y="0"/>
                  </a:moveTo>
                  <a:cubicBezTo>
                    <a:pt x="16354" y="0"/>
                    <a:pt x="16326" y="59"/>
                    <a:pt x="16336" y="192"/>
                  </a:cubicBezTo>
                  <a:cubicBezTo>
                    <a:pt x="16392" y="905"/>
                    <a:pt x="16343" y="4607"/>
                    <a:pt x="16343" y="4607"/>
                  </a:cubicBezTo>
                  <a:lnTo>
                    <a:pt x="9935" y="18089"/>
                  </a:lnTo>
                  <a:cubicBezTo>
                    <a:pt x="9064" y="20224"/>
                    <a:pt x="7300" y="21567"/>
                    <a:pt x="5981" y="21885"/>
                  </a:cubicBezTo>
                  <a:lnTo>
                    <a:pt x="0" y="23663"/>
                  </a:lnTo>
                  <a:lnTo>
                    <a:pt x="2338" y="31571"/>
                  </a:lnTo>
                  <a:lnTo>
                    <a:pt x="10651" y="28815"/>
                  </a:lnTo>
                  <a:cubicBezTo>
                    <a:pt x="12808" y="28100"/>
                    <a:pt x="14498" y="26404"/>
                    <a:pt x="15207" y="24246"/>
                  </a:cubicBezTo>
                  <a:lnTo>
                    <a:pt x="20937" y="6789"/>
                  </a:lnTo>
                  <a:cubicBezTo>
                    <a:pt x="20937" y="6789"/>
                    <a:pt x="21618" y="4804"/>
                    <a:pt x="21862" y="3349"/>
                  </a:cubicBezTo>
                  <a:cubicBezTo>
                    <a:pt x="22108" y="1894"/>
                    <a:pt x="21120" y="1"/>
                    <a:pt x="21120" y="1"/>
                  </a:cubicBezTo>
                  <a:lnTo>
                    <a:pt x="17527" y="2307"/>
                  </a:lnTo>
                  <a:cubicBezTo>
                    <a:pt x="17395" y="1149"/>
                    <a:pt x="16650" y="0"/>
                    <a:pt x="164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2415100" y="5292100"/>
              <a:ext cx="349175" cy="152575"/>
            </a:xfrm>
            <a:custGeom>
              <a:avLst/>
              <a:gdLst/>
              <a:ahLst/>
              <a:cxnLst/>
              <a:rect l="l" t="t" r="r" b="b"/>
              <a:pathLst>
                <a:path w="13967" h="6103" extrusionOk="0">
                  <a:moveTo>
                    <a:pt x="7490" y="0"/>
                  </a:moveTo>
                  <a:lnTo>
                    <a:pt x="0" y="119"/>
                  </a:lnTo>
                  <a:lnTo>
                    <a:pt x="69" y="5971"/>
                  </a:lnTo>
                  <a:lnTo>
                    <a:pt x="534" y="5992"/>
                  </a:lnTo>
                  <a:cubicBezTo>
                    <a:pt x="1584" y="6034"/>
                    <a:pt x="4283" y="6103"/>
                    <a:pt x="6864" y="6103"/>
                  </a:cubicBezTo>
                  <a:cubicBezTo>
                    <a:pt x="9365" y="6103"/>
                    <a:pt x="11756" y="6038"/>
                    <a:pt x="12433" y="5821"/>
                  </a:cubicBezTo>
                  <a:cubicBezTo>
                    <a:pt x="13967" y="5330"/>
                    <a:pt x="7580" y="3999"/>
                    <a:pt x="7580" y="3999"/>
                  </a:cubicBezTo>
                  <a:lnTo>
                    <a:pt x="7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2416175" y="5386075"/>
              <a:ext cx="68525" cy="52725"/>
            </a:xfrm>
            <a:custGeom>
              <a:avLst/>
              <a:gdLst/>
              <a:ahLst/>
              <a:cxnLst/>
              <a:rect l="l" t="t" r="r" b="b"/>
              <a:pathLst>
                <a:path w="2741" h="2109" extrusionOk="0">
                  <a:moveTo>
                    <a:pt x="229" y="1"/>
                  </a:moveTo>
                  <a:cubicBezTo>
                    <a:pt x="153" y="1"/>
                    <a:pt x="77" y="4"/>
                    <a:pt x="0" y="12"/>
                  </a:cubicBezTo>
                  <a:lnTo>
                    <a:pt x="32" y="2104"/>
                  </a:lnTo>
                  <a:lnTo>
                    <a:pt x="2741" y="2109"/>
                  </a:lnTo>
                  <a:cubicBezTo>
                    <a:pt x="2620" y="1479"/>
                    <a:pt x="2272" y="915"/>
                    <a:pt x="1759" y="527"/>
                  </a:cubicBezTo>
                  <a:cubicBezTo>
                    <a:pt x="1314" y="192"/>
                    <a:pt x="781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7"/>
            <p:cNvSpPr/>
            <p:nvPr/>
          </p:nvSpPr>
          <p:spPr>
            <a:xfrm>
              <a:off x="2416825" y="5411100"/>
              <a:ext cx="321850" cy="33900"/>
            </a:xfrm>
            <a:custGeom>
              <a:avLst/>
              <a:gdLst/>
              <a:ahLst/>
              <a:cxnLst/>
              <a:rect l="l" t="t" r="r" b="b"/>
              <a:pathLst>
                <a:path w="12874" h="1356" extrusionOk="0">
                  <a:moveTo>
                    <a:pt x="10633" y="0"/>
                  </a:moveTo>
                  <a:cubicBezTo>
                    <a:pt x="10197" y="25"/>
                    <a:pt x="9986" y="974"/>
                    <a:pt x="9986" y="974"/>
                  </a:cubicBezTo>
                  <a:lnTo>
                    <a:pt x="10" y="1043"/>
                  </a:lnTo>
                  <a:lnTo>
                    <a:pt x="0" y="1211"/>
                  </a:lnTo>
                  <a:cubicBezTo>
                    <a:pt x="1375" y="1310"/>
                    <a:pt x="3382" y="1355"/>
                    <a:pt x="5392" y="1355"/>
                  </a:cubicBezTo>
                  <a:cubicBezTo>
                    <a:pt x="8905" y="1355"/>
                    <a:pt x="12428" y="1216"/>
                    <a:pt x="12601" y="979"/>
                  </a:cubicBezTo>
                  <a:cubicBezTo>
                    <a:pt x="12874" y="608"/>
                    <a:pt x="10633" y="0"/>
                    <a:pt x="106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2414100" y="5432350"/>
              <a:ext cx="317775" cy="7025"/>
            </a:xfrm>
            <a:custGeom>
              <a:avLst/>
              <a:gdLst/>
              <a:ahLst/>
              <a:cxnLst/>
              <a:rect l="l" t="t" r="r" b="b"/>
              <a:pathLst>
                <a:path w="12711" h="281" extrusionOk="0">
                  <a:moveTo>
                    <a:pt x="12637" y="1"/>
                  </a:moveTo>
                  <a:cubicBezTo>
                    <a:pt x="12621" y="1"/>
                    <a:pt x="12603" y="1"/>
                    <a:pt x="12582" y="1"/>
                  </a:cubicBezTo>
                  <a:lnTo>
                    <a:pt x="12212" y="12"/>
                  </a:lnTo>
                  <a:lnTo>
                    <a:pt x="10850" y="61"/>
                  </a:lnTo>
                  <a:cubicBezTo>
                    <a:pt x="9701" y="102"/>
                    <a:pt x="8113" y="149"/>
                    <a:pt x="6357" y="176"/>
                  </a:cubicBezTo>
                  <a:cubicBezTo>
                    <a:pt x="5274" y="192"/>
                    <a:pt x="4255" y="197"/>
                    <a:pt x="3363" y="197"/>
                  </a:cubicBezTo>
                  <a:cubicBezTo>
                    <a:pt x="2809" y="197"/>
                    <a:pt x="2304" y="195"/>
                    <a:pt x="1863" y="192"/>
                  </a:cubicBezTo>
                  <a:lnTo>
                    <a:pt x="501" y="184"/>
                  </a:lnTo>
                  <a:lnTo>
                    <a:pt x="131" y="184"/>
                  </a:lnTo>
                  <a:cubicBezTo>
                    <a:pt x="46" y="185"/>
                    <a:pt x="1" y="188"/>
                    <a:pt x="1" y="190"/>
                  </a:cubicBezTo>
                  <a:cubicBezTo>
                    <a:pt x="1" y="193"/>
                    <a:pt x="46" y="197"/>
                    <a:pt x="130" y="202"/>
                  </a:cubicBezTo>
                  <a:lnTo>
                    <a:pt x="501" y="219"/>
                  </a:lnTo>
                  <a:lnTo>
                    <a:pt x="1863" y="257"/>
                  </a:lnTo>
                  <a:cubicBezTo>
                    <a:pt x="2551" y="271"/>
                    <a:pt x="3398" y="281"/>
                    <a:pt x="4344" y="281"/>
                  </a:cubicBezTo>
                  <a:cubicBezTo>
                    <a:pt x="4977" y="281"/>
                    <a:pt x="5654" y="276"/>
                    <a:pt x="6358" y="266"/>
                  </a:cubicBezTo>
                  <a:cubicBezTo>
                    <a:pt x="8114" y="241"/>
                    <a:pt x="9704" y="183"/>
                    <a:pt x="10852" y="125"/>
                  </a:cubicBezTo>
                  <a:lnTo>
                    <a:pt x="12213" y="48"/>
                  </a:lnTo>
                  <a:lnTo>
                    <a:pt x="12583" y="20"/>
                  </a:lnTo>
                  <a:cubicBezTo>
                    <a:pt x="12666" y="13"/>
                    <a:pt x="12710" y="7"/>
                    <a:pt x="12710" y="5"/>
                  </a:cubicBezTo>
                  <a:cubicBezTo>
                    <a:pt x="12710" y="2"/>
                    <a:pt x="12686" y="1"/>
                    <a:pt x="12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2665325" y="5408775"/>
              <a:ext cx="19075" cy="29625"/>
            </a:xfrm>
            <a:custGeom>
              <a:avLst/>
              <a:gdLst/>
              <a:ahLst/>
              <a:cxnLst/>
              <a:rect l="l" t="t" r="r" b="b"/>
              <a:pathLst>
                <a:path w="763" h="1185" extrusionOk="0">
                  <a:moveTo>
                    <a:pt x="740" y="0"/>
                  </a:moveTo>
                  <a:cubicBezTo>
                    <a:pt x="698" y="0"/>
                    <a:pt x="407" y="149"/>
                    <a:pt x="212" y="484"/>
                  </a:cubicBezTo>
                  <a:cubicBezTo>
                    <a:pt x="0" y="837"/>
                    <a:pt x="23" y="1184"/>
                    <a:pt x="44" y="1184"/>
                  </a:cubicBezTo>
                  <a:cubicBezTo>
                    <a:pt x="45" y="1184"/>
                    <a:pt x="45" y="1184"/>
                    <a:pt x="45" y="1184"/>
                  </a:cubicBezTo>
                  <a:cubicBezTo>
                    <a:pt x="45" y="1184"/>
                    <a:pt x="45" y="1184"/>
                    <a:pt x="45" y="1184"/>
                  </a:cubicBezTo>
                  <a:cubicBezTo>
                    <a:pt x="74" y="1184"/>
                    <a:pt x="90" y="861"/>
                    <a:pt x="290" y="530"/>
                  </a:cubicBezTo>
                  <a:cubicBezTo>
                    <a:pt x="484" y="196"/>
                    <a:pt x="762" y="25"/>
                    <a:pt x="746" y="3"/>
                  </a:cubicBezTo>
                  <a:cubicBezTo>
                    <a:pt x="745" y="1"/>
                    <a:pt x="743" y="0"/>
                    <a:pt x="7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2610250" y="5395425"/>
              <a:ext cx="10725" cy="15800"/>
            </a:xfrm>
            <a:custGeom>
              <a:avLst/>
              <a:gdLst/>
              <a:ahLst/>
              <a:cxnLst/>
              <a:rect l="l" t="t" r="r" b="b"/>
              <a:pathLst>
                <a:path w="429" h="632" extrusionOk="0">
                  <a:moveTo>
                    <a:pt x="404" y="1"/>
                  </a:moveTo>
                  <a:cubicBezTo>
                    <a:pt x="376" y="1"/>
                    <a:pt x="277" y="127"/>
                    <a:pt x="176" y="292"/>
                  </a:cubicBezTo>
                  <a:cubicBezTo>
                    <a:pt x="68" y="466"/>
                    <a:pt x="0" y="618"/>
                    <a:pt x="21" y="631"/>
                  </a:cubicBezTo>
                  <a:cubicBezTo>
                    <a:pt x="22" y="631"/>
                    <a:pt x="23" y="632"/>
                    <a:pt x="24" y="632"/>
                  </a:cubicBezTo>
                  <a:cubicBezTo>
                    <a:pt x="52" y="632"/>
                    <a:pt x="151" y="506"/>
                    <a:pt x="253" y="340"/>
                  </a:cubicBezTo>
                  <a:cubicBezTo>
                    <a:pt x="360" y="167"/>
                    <a:pt x="429" y="15"/>
                    <a:pt x="407" y="2"/>
                  </a:cubicBezTo>
                  <a:cubicBezTo>
                    <a:pt x="406" y="1"/>
                    <a:pt x="405" y="1"/>
                    <a:pt x="4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2595050" y="5392650"/>
              <a:ext cx="12425" cy="10850"/>
            </a:xfrm>
            <a:custGeom>
              <a:avLst/>
              <a:gdLst/>
              <a:ahLst/>
              <a:cxnLst/>
              <a:rect l="l" t="t" r="r" b="b"/>
              <a:pathLst>
                <a:path w="497" h="434" extrusionOk="0">
                  <a:moveTo>
                    <a:pt x="471" y="0"/>
                  </a:moveTo>
                  <a:cubicBezTo>
                    <a:pt x="440" y="0"/>
                    <a:pt x="333" y="77"/>
                    <a:pt x="218" y="183"/>
                  </a:cubicBezTo>
                  <a:cubicBezTo>
                    <a:pt x="90" y="301"/>
                    <a:pt x="1" y="412"/>
                    <a:pt x="18" y="430"/>
                  </a:cubicBezTo>
                  <a:cubicBezTo>
                    <a:pt x="19" y="432"/>
                    <a:pt x="22" y="433"/>
                    <a:pt x="26" y="433"/>
                  </a:cubicBezTo>
                  <a:cubicBezTo>
                    <a:pt x="59" y="433"/>
                    <a:pt x="165" y="357"/>
                    <a:pt x="279" y="250"/>
                  </a:cubicBezTo>
                  <a:cubicBezTo>
                    <a:pt x="407" y="132"/>
                    <a:pt x="496" y="22"/>
                    <a:pt x="478" y="3"/>
                  </a:cubicBezTo>
                  <a:cubicBezTo>
                    <a:pt x="477" y="1"/>
                    <a:pt x="474" y="0"/>
                    <a:pt x="4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2585625" y="5384675"/>
              <a:ext cx="19600" cy="2325"/>
            </a:xfrm>
            <a:custGeom>
              <a:avLst/>
              <a:gdLst/>
              <a:ahLst/>
              <a:cxnLst/>
              <a:rect l="l" t="t" r="r" b="b"/>
              <a:pathLst>
                <a:path w="784" h="93" extrusionOk="0">
                  <a:moveTo>
                    <a:pt x="392" y="1"/>
                  </a:moveTo>
                  <a:cubicBezTo>
                    <a:pt x="175" y="2"/>
                    <a:pt x="1" y="24"/>
                    <a:pt x="1" y="49"/>
                  </a:cubicBezTo>
                  <a:cubicBezTo>
                    <a:pt x="1" y="74"/>
                    <a:pt x="176" y="93"/>
                    <a:pt x="392" y="93"/>
                  </a:cubicBezTo>
                  <a:cubicBezTo>
                    <a:pt x="608" y="92"/>
                    <a:pt x="784" y="70"/>
                    <a:pt x="784" y="45"/>
                  </a:cubicBezTo>
                  <a:cubicBezTo>
                    <a:pt x="784" y="20"/>
                    <a:pt x="608" y="1"/>
                    <a:pt x="3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2581950" y="5373250"/>
              <a:ext cx="22525" cy="3300"/>
            </a:xfrm>
            <a:custGeom>
              <a:avLst/>
              <a:gdLst/>
              <a:ahLst/>
              <a:cxnLst/>
              <a:rect l="l" t="t" r="r" b="b"/>
              <a:pathLst>
                <a:path w="901" h="132" extrusionOk="0">
                  <a:moveTo>
                    <a:pt x="42" y="1"/>
                  </a:moveTo>
                  <a:cubicBezTo>
                    <a:pt x="22" y="1"/>
                    <a:pt x="10" y="3"/>
                    <a:pt x="8" y="9"/>
                  </a:cubicBezTo>
                  <a:cubicBezTo>
                    <a:pt x="1" y="32"/>
                    <a:pt x="192" y="114"/>
                    <a:pt x="446" y="130"/>
                  </a:cubicBezTo>
                  <a:cubicBezTo>
                    <a:pt x="473" y="131"/>
                    <a:pt x="500" y="132"/>
                    <a:pt x="525" y="132"/>
                  </a:cubicBezTo>
                  <a:cubicBezTo>
                    <a:pt x="741" y="132"/>
                    <a:pt x="900" y="83"/>
                    <a:pt x="896" y="62"/>
                  </a:cubicBezTo>
                  <a:cubicBezTo>
                    <a:pt x="891" y="37"/>
                    <a:pt x="693" y="54"/>
                    <a:pt x="452" y="39"/>
                  </a:cubicBezTo>
                  <a:cubicBezTo>
                    <a:pt x="267" y="27"/>
                    <a:pt x="109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2616875" y="5377550"/>
              <a:ext cx="35475" cy="20475"/>
            </a:xfrm>
            <a:custGeom>
              <a:avLst/>
              <a:gdLst/>
              <a:ahLst/>
              <a:cxnLst/>
              <a:rect l="l" t="t" r="r" b="b"/>
              <a:pathLst>
                <a:path w="1419" h="819" extrusionOk="0">
                  <a:moveTo>
                    <a:pt x="972" y="88"/>
                  </a:moveTo>
                  <a:cubicBezTo>
                    <a:pt x="1078" y="88"/>
                    <a:pt x="1184" y="108"/>
                    <a:pt x="1268" y="161"/>
                  </a:cubicBezTo>
                  <a:cubicBezTo>
                    <a:pt x="1346" y="215"/>
                    <a:pt x="1317" y="306"/>
                    <a:pt x="1233" y="358"/>
                  </a:cubicBezTo>
                  <a:cubicBezTo>
                    <a:pt x="1155" y="410"/>
                    <a:pt x="1053" y="443"/>
                    <a:pt x="965" y="477"/>
                  </a:cubicBezTo>
                  <a:cubicBezTo>
                    <a:pt x="804" y="535"/>
                    <a:pt x="639" y="581"/>
                    <a:pt x="471" y="614"/>
                  </a:cubicBezTo>
                  <a:cubicBezTo>
                    <a:pt x="329" y="642"/>
                    <a:pt x="212" y="657"/>
                    <a:pt x="131" y="666"/>
                  </a:cubicBezTo>
                  <a:lnTo>
                    <a:pt x="131" y="666"/>
                  </a:lnTo>
                  <a:cubicBezTo>
                    <a:pt x="160" y="594"/>
                    <a:pt x="208" y="502"/>
                    <a:pt x="288" y="404"/>
                  </a:cubicBezTo>
                  <a:cubicBezTo>
                    <a:pt x="394" y="275"/>
                    <a:pt x="535" y="181"/>
                    <a:pt x="695" y="131"/>
                  </a:cubicBezTo>
                  <a:cubicBezTo>
                    <a:pt x="776" y="105"/>
                    <a:pt x="874" y="88"/>
                    <a:pt x="972" y="88"/>
                  </a:cubicBezTo>
                  <a:close/>
                  <a:moveTo>
                    <a:pt x="955" y="0"/>
                  </a:moveTo>
                  <a:cubicBezTo>
                    <a:pt x="635" y="0"/>
                    <a:pt x="359" y="189"/>
                    <a:pt x="237" y="365"/>
                  </a:cubicBezTo>
                  <a:cubicBezTo>
                    <a:pt x="167" y="456"/>
                    <a:pt x="118" y="560"/>
                    <a:pt x="89" y="671"/>
                  </a:cubicBezTo>
                  <a:lnTo>
                    <a:pt x="89" y="671"/>
                  </a:lnTo>
                  <a:cubicBezTo>
                    <a:pt x="32" y="678"/>
                    <a:pt x="0" y="682"/>
                    <a:pt x="0" y="688"/>
                  </a:cubicBezTo>
                  <a:cubicBezTo>
                    <a:pt x="0" y="692"/>
                    <a:pt x="29" y="698"/>
                    <a:pt x="83" y="701"/>
                  </a:cubicBezTo>
                  <a:lnTo>
                    <a:pt x="83" y="701"/>
                  </a:lnTo>
                  <a:cubicBezTo>
                    <a:pt x="67" y="775"/>
                    <a:pt x="70" y="817"/>
                    <a:pt x="74" y="818"/>
                  </a:cubicBezTo>
                  <a:cubicBezTo>
                    <a:pt x="75" y="818"/>
                    <a:pt x="75" y="818"/>
                    <a:pt x="75" y="818"/>
                  </a:cubicBezTo>
                  <a:cubicBezTo>
                    <a:pt x="83" y="818"/>
                    <a:pt x="91" y="773"/>
                    <a:pt x="117" y="702"/>
                  </a:cubicBezTo>
                  <a:lnTo>
                    <a:pt x="117" y="702"/>
                  </a:lnTo>
                  <a:cubicBezTo>
                    <a:pt x="128" y="702"/>
                    <a:pt x="140" y="702"/>
                    <a:pt x="153" y="702"/>
                  </a:cubicBezTo>
                  <a:cubicBezTo>
                    <a:pt x="235" y="702"/>
                    <a:pt x="347" y="697"/>
                    <a:pt x="481" y="679"/>
                  </a:cubicBezTo>
                  <a:cubicBezTo>
                    <a:pt x="656" y="654"/>
                    <a:pt x="826" y="613"/>
                    <a:pt x="992" y="557"/>
                  </a:cubicBezTo>
                  <a:cubicBezTo>
                    <a:pt x="1085" y="522"/>
                    <a:pt x="1183" y="496"/>
                    <a:pt x="1284" y="432"/>
                  </a:cubicBezTo>
                  <a:cubicBezTo>
                    <a:pt x="1331" y="399"/>
                    <a:pt x="1383" y="354"/>
                    <a:pt x="1401" y="281"/>
                  </a:cubicBezTo>
                  <a:cubicBezTo>
                    <a:pt x="1418" y="207"/>
                    <a:pt x="1379" y="127"/>
                    <a:pt x="1324" y="89"/>
                  </a:cubicBezTo>
                  <a:cubicBezTo>
                    <a:pt x="1199" y="27"/>
                    <a:pt x="1074" y="0"/>
                    <a:pt x="9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2603625" y="5372200"/>
              <a:ext cx="18275" cy="23125"/>
            </a:xfrm>
            <a:custGeom>
              <a:avLst/>
              <a:gdLst/>
              <a:ahLst/>
              <a:cxnLst/>
              <a:rect l="l" t="t" r="r" b="b"/>
              <a:pathLst>
                <a:path w="731" h="925" extrusionOk="0">
                  <a:moveTo>
                    <a:pt x="188" y="0"/>
                  </a:moveTo>
                  <a:cubicBezTo>
                    <a:pt x="180" y="0"/>
                    <a:pt x="172" y="0"/>
                    <a:pt x="164" y="1"/>
                  </a:cubicBezTo>
                  <a:cubicBezTo>
                    <a:pt x="53" y="18"/>
                    <a:pt x="0" y="145"/>
                    <a:pt x="20" y="225"/>
                  </a:cubicBezTo>
                  <a:cubicBezTo>
                    <a:pt x="29" y="310"/>
                    <a:pt x="68" y="382"/>
                    <a:pt x="104" y="439"/>
                  </a:cubicBezTo>
                  <a:cubicBezTo>
                    <a:pt x="170" y="545"/>
                    <a:pt x="248" y="642"/>
                    <a:pt x="337" y="727"/>
                  </a:cubicBezTo>
                  <a:cubicBezTo>
                    <a:pt x="479" y="862"/>
                    <a:pt x="592" y="919"/>
                    <a:pt x="612" y="919"/>
                  </a:cubicBezTo>
                  <a:cubicBezTo>
                    <a:pt x="614" y="919"/>
                    <a:pt x="615" y="918"/>
                    <a:pt x="615" y="918"/>
                  </a:cubicBezTo>
                  <a:cubicBezTo>
                    <a:pt x="624" y="906"/>
                    <a:pt x="517" y="833"/>
                    <a:pt x="382" y="683"/>
                  </a:cubicBezTo>
                  <a:cubicBezTo>
                    <a:pt x="304" y="594"/>
                    <a:pt x="236" y="499"/>
                    <a:pt x="177" y="397"/>
                  </a:cubicBezTo>
                  <a:cubicBezTo>
                    <a:pt x="109" y="296"/>
                    <a:pt x="61" y="114"/>
                    <a:pt x="182" y="90"/>
                  </a:cubicBezTo>
                  <a:cubicBezTo>
                    <a:pt x="188" y="90"/>
                    <a:pt x="194" y="89"/>
                    <a:pt x="201" y="89"/>
                  </a:cubicBezTo>
                  <a:cubicBezTo>
                    <a:pt x="314" y="89"/>
                    <a:pt x="430" y="199"/>
                    <a:pt x="502" y="290"/>
                  </a:cubicBezTo>
                  <a:cubicBezTo>
                    <a:pt x="571" y="382"/>
                    <a:pt x="619" y="488"/>
                    <a:pt x="643" y="600"/>
                  </a:cubicBezTo>
                  <a:cubicBezTo>
                    <a:pt x="682" y="796"/>
                    <a:pt x="639" y="921"/>
                    <a:pt x="656" y="925"/>
                  </a:cubicBezTo>
                  <a:cubicBezTo>
                    <a:pt x="656" y="925"/>
                    <a:pt x="656" y="925"/>
                    <a:pt x="656" y="925"/>
                  </a:cubicBezTo>
                  <a:cubicBezTo>
                    <a:pt x="665" y="925"/>
                    <a:pt x="730" y="801"/>
                    <a:pt x="706" y="589"/>
                  </a:cubicBezTo>
                  <a:cubicBezTo>
                    <a:pt x="689" y="463"/>
                    <a:pt x="641" y="344"/>
                    <a:pt x="569" y="240"/>
                  </a:cubicBezTo>
                  <a:cubicBezTo>
                    <a:pt x="486" y="139"/>
                    <a:pt x="379" y="0"/>
                    <a:pt x="1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2417125" y="5384375"/>
              <a:ext cx="67500" cy="53350"/>
            </a:xfrm>
            <a:custGeom>
              <a:avLst/>
              <a:gdLst/>
              <a:ahLst/>
              <a:cxnLst/>
              <a:rect l="l" t="t" r="r" b="b"/>
              <a:pathLst>
                <a:path w="2700" h="2134" extrusionOk="0">
                  <a:moveTo>
                    <a:pt x="432" y="0"/>
                  </a:moveTo>
                  <a:cubicBezTo>
                    <a:pt x="337" y="0"/>
                    <a:pt x="242" y="7"/>
                    <a:pt x="148" y="21"/>
                  </a:cubicBezTo>
                  <a:cubicBezTo>
                    <a:pt x="53" y="37"/>
                    <a:pt x="0" y="52"/>
                    <a:pt x="1" y="57"/>
                  </a:cubicBezTo>
                  <a:cubicBezTo>
                    <a:pt x="2" y="61"/>
                    <a:pt x="10" y="62"/>
                    <a:pt x="26" y="62"/>
                  </a:cubicBezTo>
                  <a:cubicBezTo>
                    <a:pt x="65" y="62"/>
                    <a:pt x="149" y="54"/>
                    <a:pt x="269" y="54"/>
                  </a:cubicBezTo>
                  <a:cubicBezTo>
                    <a:pt x="349" y="54"/>
                    <a:pt x="446" y="57"/>
                    <a:pt x="555" y="69"/>
                  </a:cubicBezTo>
                  <a:cubicBezTo>
                    <a:pt x="891" y="101"/>
                    <a:pt x="1360" y="231"/>
                    <a:pt x="1769" y="548"/>
                  </a:cubicBezTo>
                  <a:cubicBezTo>
                    <a:pt x="2180" y="864"/>
                    <a:pt x="2425" y="1285"/>
                    <a:pt x="2540" y="1602"/>
                  </a:cubicBezTo>
                  <a:cubicBezTo>
                    <a:pt x="2659" y="1920"/>
                    <a:pt x="2674" y="2134"/>
                    <a:pt x="2690" y="2134"/>
                  </a:cubicBezTo>
                  <a:cubicBezTo>
                    <a:pt x="2691" y="2134"/>
                    <a:pt x="2691" y="2134"/>
                    <a:pt x="2691" y="2134"/>
                  </a:cubicBezTo>
                  <a:cubicBezTo>
                    <a:pt x="2697" y="2134"/>
                    <a:pt x="2699" y="2080"/>
                    <a:pt x="2690" y="1984"/>
                  </a:cubicBezTo>
                  <a:cubicBezTo>
                    <a:pt x="2674" y="1846"/>
                    <a:pt x="2644" y="1711"/>
                    <a:pt x="2601" y="1580"/>
                  </a:cubicBezTo>
                  <a:cubicBezTo>
                    <a:pt x="2497" y="1249"/>
                    <a:pt x="2253" y="807"/>
                    <a:pt x="1825" y="476"/>
                  </a:cubicBezTo>
                  <a:cubicBezTo>
                    <a:pt x="1398" y="144"/>
                    <a:pt x="906" y="21"/>
                    <a:pt x="560" y="5"/>
                  </a:cubicBezTo>
                  <a:cubicBezTo>
                    <a:pt x="517" y="2"/>
                    <a:pt x="474" y="0"/>
                    <a:pt x="4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2434275" y="5307575"/>
              <a:ext cx="2425" cy="76975"/>
            </a:xfrm>
            <a:custGeom>
              <a:avLst/>
              <a:gdLst/>
              <a:ahLst/>
              <a:cxnLst/>
              <a:rect l="l" t="t" r="r" b="b"/>
              <a:pathLst>
                <a:path w="97" h="3079" extrusionOk="0">
                  <a:moveTo>
                    <a:pt x="44" y="1"/>
                  </a:moveTo>
                  <a:cubicBezTo>
                    <a:pt x="19" y="1"/>
                    <a:pt x="1" y="690"/>
                    <a:pt x="3" y="1540"/>
                  </a:cubicBezTo>
                  <a:cubicBezTo>
                    <a:pt x="5" y="2390"/>
                    <a:pt x="27" y="3079"/>
                    <a:pt x="52" y="3079"/>
                  </a:cubicBezTo>
                  <a:cubicBezTo>
                    <a:pt x="77" y="3079"/>
                    <a:pt x="96" y="2390"/>
                    <a:pt x="94" y="1540"/>
                  </a:cubicBezTo>
                  <a:cubicBezTo>
                    <a:pt x="91" y="689"/>
                    <a:pt x="69" y="1"/>
                    <a:pt x="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2507900" y="5419625"/>
              <a:ext cx="54900" cy="2875"/>
            </a:xfrm>
            <a:custGeom>
              <a:avLst/>
              <a:gdLst/>
              <a:ahLst/>
              <a:cxnLst/>
              <a:rect l="l" t="t" r="r" b="b"/>
              <a:pathLst>
                <a:path w="2196" h="115" extrusionOk="0">
                  <a:moveTo>
                    <a:pt x="2099" y="1"/>
                  </a:moveTo>
                  <a:cubicBezTo>
                    <a:pt x="1928" y="1"/>
                    <a:pt x="1545" y="22"/>
                    <a:pt x="1098" y="23"/>
                  </a:cubicBezTo>
                  <a:cubicBezTo>
                    <a:pt x="1065" y="24"/>
                    <a:pt x="1031" y="24"/>
                    <a:pt x="998" y="24"/>
                  </a:cubicBezTo>
                  <a:cubicBezTo>
                    <a:pt x="620" y="24"/>
                    <a:pt x="298" y="11"/>
                    <a:pt x="129" y="11"/>
                  </a:cubicBezTo>
                  <a:cubicBezTo>
                    <a:pt x="50" y="11"/>
                    <a:pt x="5" y="14"/>
                    <a:pt x="4" y="22"/>
                  </a:cubicBezTo>
                  <a:cubicBezTo>
                    <a:pt x="0" y="45"/>
                    <a:pt x="459" y="114"/>
                    <a:pt x="1041" y="114"/>
                  </a:cubicBezTo>
                  <a:cubicBezTo>
                    <a:pt x="1060" y="114"/>
                    <a:pt x="1079" y="114"/>
                    <a:pt x="1098" y="114"/>
                  </a:cubicBezTo>
                  <a:cubicBezTo>
                    <a:pt x="1707" y="109"/>
                    <a:pt x="2195" y="33"/>
                    <a:pt x="2193" y="10"/>
                  </a:cubicBezTo>
                  <a:cubicBezTo>
                    <a:pt x="2192" y="3"/>
                    <a:pt x="2158" y="1"/>
                    <a:pt x="20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7"/>
            <p:cNvSpPr/>
            <p:nvPr/>
          </p:nvSpPr>
          <p:spPr>
            <a:xfrm>
              <a:off x="2470825" y="5420625"/>
              <a:ext cx="6400" cy="10700"/>
            </a:xfrm>
            <a:custGeom>
              <a:avLst/>
              <a:gdLst/>
              <a:ahLst/>
              <a:cxnLst/>
              <a:rect l="l" t="t" r="r" b="b"/>
              <a:pathLst>
                <a:path w="256" h="428" extrusionOk="0">
                  <a:moveTo>
                    <a:pt x="27" y="0"/>
                  </a:moveTo>
                  <a:cubicBezTo>
                    <a:pt x="23" y="0"/>
                    <a:pt x="20" y="1"/>
                    <a:pt x="19" y="4"/>
                  </a:cubicBezTo>
                  <a:cubicBezTo>
                    <a:pt x="1" y="23"/>
                    <a:pt x="60" y="106"/>
                    <a:pt x="112" y="218"/>
                  </a:cubicBezTo>
                  <a:cubicBezTo>
                    <a:pt x="163" y="329"/>
                    <a:pt x="191" y="427"/>
                    <a:pt x="218" y="427"/>
                  </a:cubicBezTo>
                  <a:cubicBezTo>
                    <a:pt x="218" y="427"/>
                    <a:pt x="218" y="427"/>
                    <a:pt x="218" y="427"/>
                  </a:cubicBezTo>
                  <a:cubicBezTo>
                    <a:pt x="244" y="425"/>
                    <a:pt x="255" y="308"/>
                    <a:pt x="194" y="180"/>
                  </a:cubicBezTo>
                  <a:cubicBezTo>
                    <a:pt x="140" y="67"/>
                    <a:pt x="56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2456750" y="5403600"/>
              <a:ext cx="8025" cy="7200"/>
            </a:xfrm>
            <a:custGeom>
              <a:avLst/>
              <a:gdLst/>
              <a:ahLst/>
              <a:cxnLst/>
              <a:rect l="l" t="t" r="r" b="b"/>
              <a:pathLst>
                <a:path w="321" h="288" extrusionOk="0">
                  <a:moveTo>
                    <a:pt x="28" y="0"/>
                  </a:moveTo>
                  <a:cubicBezTo>
                    <a:pt x="23" y="0"/>
                    <a:pt x="20" y="2"/>
                    <a:pt x="17" y="4"/>
                  </a:cubicBezTo>
                  <a:cubicBezTo>
                    <a:pt x="0" y="22"/>
                    <a:pt x="49" y="99"/>
                    <a:pt x="128" y="176"/>
                  </a:cubicBezTo>
                  <a:cubicBezTo>
                    <a:pt x="196" y="243"/>
                    <a:pt x="262" y="287"/>
                    <a:pt x="291" y="287"/>
                  </a:cubicBezTo>
                  <a:cubicBezTo>
                    <a:pt x="296" y="287"/>
                    <a:pt x="300" y="286"/>
                    <a:pt x="302" y="284"/>
                  </a:cubicBezTo>
                  <a:cubicBezTo>
                    <a:pt x="320" y="266"/>
                    <a:pt x="270" y="189"/>
                    <a:pt x="191" y="112"/>
                  </a:cubicBezTo>
                  <a:cubicBezTo>
                    <a:pt x="124" y="45"/>
                    <a:pt x="57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2437125" y="5395000"/>
              <a:ext cx="11325" cy="4650"/>
            </a:xfrm>
            <a:custGeom>
              <a:avLst/>
              <a:gdLst/>
              <a:ahLst/>
              <a:cxnLst/>
              <a:rect l="l" t="t" r="r" b="b"/>
              <a:pathLst>
                <a:path w="453" h="186" extrusionOk="0">
                  <a:moveTo>
                    <a:pt x="136" y="0"/>
                  </a:moveTo>
                  <a:cubicBezTo>
                    <a:pt x="56" y="0"/>
                    <a:pt x="1" y="29"/>
                    <a:pt x="6" y="45"/>
                  </a:cubicBezTo>
                  <a:cubicBezTo>
                    <a:pt x="12" y="71"/>
                    <a:pt x="111" y="69"/>
                    <a:pt x="222" y="105"/>
                  </a:cubicBezTo>
                  <a:cubicBezTo>
                    <a:pt x="319" y="135"/>
                    <a:pt x="393" y="186"/>
                    <a:pt x="422" y="186"/>
                  </a:cubicBezTo>
                  <a:cubicBezTo>
                    <a:pt x="426" y="186"/>
                    <a:pt x="430" y="185"/>
                    <a:pt x="432" y="182"/>
                  </a:cubicBezTo>
                  <a:cubicBezTo>
                    <a:pt x="452" y="168"/>
                    <a:pt x="388" y="63"/>
                    <a:pt x="249" y="19"/>
                  </a:cubicBezTo>
                  <a:cubicBezTo>
                    <a:pt x="209" y="5"/>
                    <a:pt x="170" y="0"/>
                    <a:pt x="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2422900" y="5392200"/>
              <a:ext cx="6125" cy="3000"/>
            </a:xfrm>
            <a:custGeom>
              <a:avLst/>
              <a:gdLst/>
              <a:ahLst/>
              <a:cxnLst/>
              <a:rect l="l" t="t" r="r" b="b"/>
              <a:pathLst>
                <a:path w="245" h="120" extrusionOk="0">
                  <a:moveTo>
                    <a:pt x="54" y="0"/>
                  </a:moveTo>
                  <a:cubicBezTo>
                    <a:pt x="31" y="0"/>
                    <a:pt x="14" y="6"/>
                    <a:pt x="9" y="17"/>
                  </a:cubicBezTo>
                  <a:cubicBezTo>
                    <a:pt x="1" y="41"/>
                    <a:pt x="44" y="79"/>
                    <a:pt x="107" y="102"/>
                  </a:cubicBezTo>
                  <a:cubicBezTo>
                    <a:pt x="138" y="114"/>
                    <a:pt x="167" y="120"/>
                    <a:pt x="191" y="120"/>
                  </a:cubicBezTo>
                  <a:cubicBezTo>
                    <a:pt x="215" y="120"/>
                    <a:pt x="232" y="114"/>
                    <a:pt x="236" y="102"/>
                  </a:cubicBezTo>
                  <a:cubicBezTo>
                    <a:pt x="244" y="79"/>
                    <a:pt x="201" y="41"/>
                    <a:pt x="138" y="17"/>
                  </a:cubicBezTo>
                  <a:cubicBezTo>
                    <a:pt x="107" y="6"/>
                    <a:pt x="77" y="0"/>
                    <a:pt x="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1769350" y="5163025"/>
              <a:ext cx="262800" cy="312075"/>
            </a:xfrm>
            <a:custGeom>
              <a:avLst/>
              <a:gdLst/>
              <a:ahLst/>
              <a:cxnLst/>
              <a:rect l="l" t="t" r="r" b="b"/>
              <a:pathLst>
                <a:path w="10512" h="12483" extrusionOk="0">
                  <a:moveTo>
                    <a:pt x="3764" y="1"/>
                  </a:moveTo>
                  <a:lnTo>
                    <a:pt x="0" y="4480"/>
                  </a:lnTo>
                  <a:lnTo>
                    <a:pt x="338" y="4800"/>
                  </a:lnTo>
                  <a:cubicBezTo>
                    <a:pt x="1853" y="6211"/>
                    <a:pt x="8139" y="11868"/>
                    <a:pt x="9469" y="12430"/>
                  </a:cubicBezTo>
                  <a:cubicBezTo>
                    <a:pt x="9554" y="12466"/>
                    <a:pt x="9621" y="12483"/>
                    <a:pt x="9672" y="12483"/>
                  </a:cubicBezTo>
                  <a:cubicBezTo>
                    <a:pt x="10512" y="12483"/>
                    <a:pt x="6979" y="7882"/>
                    <a:pt x="6979" y="7882"/>
                  </a:cubicBezTo>
                  <a:lnTo>
                    <a:pt x="9519" y="4794"/>
                  </a:lnTo>
                  <a:lnTo>
                    <a:pt x="37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1771200" y="5232875"/>
              <a:ext cx="61850" cy="84475"/>
            </a:xfrm>
            <a:custGeom>
              <a:avLst/>
              <a:gdLst/>
              <a:ahLst/>
              <a:cxnLst/>
              <a:rect l="l" t="t" r="r" b="b"/>
              <a:pathLst>
                <a:path w="2474" h="3379" extrusionOk="0">
                  <a:moveTo>
                    <a:pt x="1342" y="1"/>
                  </a:moveTo>
                  <a:lnTo>
                    <a:pt x="0" y="1609"/>
                  </a:lnTo>
                  <a:lnTo>
                    <a:pt x="2051" y="3379"/>
                  </a:lnTo>
                  <a:cubicBezTo>
                    <a:pt x="2371" y="2821"/>
                    <a:pt x="2473" y="2167"/>
                    <a:pt x="2338" y="1539"/>
                  </a:cubicBezTo>
                  <a:cubicBezTo>
                    <a:pt x="2202" y="919"/>
                    <a:pt x="1860" y="366"/>
                    <a:pt x="13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1769350" y="5271975"/>
              <a:ext cx="253800" cy="204150"/>
            </a:xfrm>
            <a:custGeom>
              <a:avLst/>
              <a:gdLst/>
              <a:ahLst/>
              <a:cxnLst/>
              <a:rect l="l" t="t" r="r" b="b"/>
              <a:pathLst>
                <a:path w="10152" h="8166" extrusionOk="0">
                  <a:moveTo>
                    <a:pt x="116" y="1"/>
                  </a:moveTo>
                  <a:lnTo>
                    <a:pt x="0" y="121"/>
                  </a:lnTo>
                  <a:cubicBezTo>
                    <a:pt x="2660" y="2766"/>
                    <a:pt x="9130" y="8165"/>
                    <a:pt x="9689" y="8165"/>
                  </a:cubicBezTo>
                  <a:cubicBezTo>
                    <a:pt x="9694" y="8165"/>
                    <a:pt x="9699" y="8165"/>
                    <a:pt x="9703" y="8164"/>
                  </a:cubicBezTo>
                  <a:cubicBezTo>
                    <a:pt x="10152" y="8060"/>
                    <a:pt x="8850" y="6138"/>
                    <a:pt x="8850" y="6138"/>
                  </a:cubicBezTo>
                  <a:cubicBezTo>
                    <a:pt x="8785" y="6089"/>
                    <a:pt x="8706" y="6069"/>
                    <a:pt x="8620" y="6069"/>
                  </a:cubicBezTo>
                  <a:cubicBezTo>
                    <a:pt x="8241" y="6069"/>
                    <a:pt x="7724" y="6455"/>
                    <a:pt x="7724" y="6455"/>
                  </a:cubicBezTo>
                  <a:lnTo>
                    <a:pt x="1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1770025" y="5270000"/>
              <a:ext cx="244000" cy="203725"/>
            </a:xfrm>
            <a:custGeom>
              <a:avLst/>
              <a:gdLst/>
              <a:ahLst/>
              <a:cxnLst/>
              <a:rect l="l" t="t" r="r" b="b"/>
              <a:pathLst>
                <a:path w="9760" h="8149" extrusionOk="0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3"/>
                    <a:pt x="32" y="35"/>
                    <a:pt x="91" y="94"/>
                  </a:cubicBezTo>
                  <a:lnTo>
                    <a:pt x="361" y="348"/>
                  </a:lnTo>
                  <a:lnTo>
                    <a:pt x="1370" y="1265"/>
                  </a:lnTo>
                  <a:cubicBezTo>
                    <a:pt x="2225" y="2032"/>
                    <a:pt x="3424" y="3078"/>
                    <a:pt x="4771" y="4204"/>
                  </a:cubicBezTo>
                  <a:cubicBezTo>
                    <a:pt x="6119" y="5329"/>
                    <a:pt x="7362" y="6322"/>
                    <a:pt x="8270" y="7028"/>
                  </a:cubicBezTo>
                  <a:lnTo>
                    <a:pt x="9351" y="7856"/>
                  </a:lnTo>
                  <a:lnTo>
                    <a:pt x="9650" y="8077"/>
                  </a:lnTo>
                  <a:cubicBezTo>
                    <a:pt x="9716" y="8124"/>
                    <a:pt x="9753" y="8149"/>
                    <a:pt x="9758" y="8149"/>
                  </a:cubicBezTo>
                  <a:cubicBezTo>
                    <a:pt x="9758" y="8149"/>
                    <a:pt x="9758" y="8149"/>
                    <a:pt x="9758" y="8148"/>
                  </a:cubicBezTo>
                  <a:cubicBezTo>
                    <a:pt x="9760" y="8146"/>
                    <a:pt x="9726" y="8116"/>
                    <a:pt x="9662" y="8063"/>
                  </a:cubicBezTo>
                  <a:cubicBezTo>
                    <a:pt x="9576" y="7992"/>
                    <a:pt x="9480" y="7915"/>
                    <a:pt x="9374" y="7829"/>
                  </a:cubicBezTo>
                  <a:lnTo>
                    <a:pt x="8311" y="6979"/>
                  </a:lnTo>
                  <a:cubicBezTo>
                    <a:pt x="7412" y="6260"/>
                    <a:pt x="6176" y="5260"/>
                    <a:pt x="4830" y="4136"/>
                  </a:cubicBezTo>
                  <a:cubicBezTo>
                    <a:pt x="3482" y="3010"/>
                    <a:pt x="2279" y="1973"/>
                    <a:pt x="1413" y="1217"/>
                  </a:cubicBezTo>
                  <a:lnTo>
                    <a:pt x="386" y="322"/>
                  </a:lnTo>
                  <a:lnTo>
                    <a:pt x="104" y="81"/>
                  </a:lnTo>
                  <a:cubicBezTo>
                    <a:pt x="41" y="28"/>
                    <a:pt x="7" y="1"/>
                    <a:pt x="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7"/>
            <p:cNvSpPr/>
            <p:nvPr/>
          </p:nvSpPr>
          <p:spPr>
            <a:xfrm>
              <a:off x="1960000" y="5423225"/>
              <a:ext cx="33250" cy="12375"/>
            </a:xfrm>
            <a:custGeom>
              <a:avLst/>
              <a:gdLst/>
              <a:ahLst/>
              <a:cxnLst/>
              <a:rect l="l" t="t" r="r" b="b"/>
              <a:pathLst>
                <a:path w="1330" h="495" extrusionOk="0">
                  <a:moveTo>
                    <a:pt x="1023" y="0"/>
                  </a:moveTo>
                  <a:cubicBezTo>
                    <a:pt x="904" y="0"/>
                    <a:pt x="758" y="17"/>
                    <a:pt x="604" y="70"/>
                  </a:cubicBezTo>
                  <a:cubicBezTo>
                    <a:pt x="210" y="202"/>
                    <a:pt x="0" y="483"/>
                    <a:pt x="22" y="493"/>
                  </a:cubicBezTo>
                  <a:cubicBezTo>
                    <a:pt x="22" y="494"/>
                    <a:pt x="24" y="494"/>
                    <a:pt x="25" y="494"/>
                  </a:cubicBezTo>
                  <a:cubicBezTo>
                    <a:pt x="59" y="494"/>
                    <a:pt x="280" y="272"/>
                    <a:pt x="633" y="156"/>
                  </a:cubicBezTo>
                  <a:cubicBezTo>
                    <a:pt x="999" y="30"/>
                    <a:pt x="1320" y="82"/>
                    <a:pt x="1324" y="54"/>
                  </a:cubicBezTo>
                  <a:cubicBezTo>
                    <a:pt x="1330" y="41"/>
                    <a:pt x="1208" y="0"/>
                    <a:pt x="10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1935850" y="5372775"/>
              <a:ext cx="18000" cy="6075"/>
            </a:xfrm>
            <a:custGeom>
              <a:avLst/>
              <a:gdLst/>
              <a:ahLst/>
              <a:cxnLst/>
              <a:rect l="l" t="t" r="r" b="b"/>
              <a:pathLst>
                <a:path w="720" h="243" extrusionOk="0">
                  <a:moveTo>
                    <a:pt x="683" y="1"/>
                  </a:moveTo>
                  <a:cubicBezTo>
                    <a:pt x="627" y="1"/>
                    <a:pt x="496" y="30"/>
                    <a:pt x="345" y="78"/>
                  </a:cubicBezTo>
                  <a:cubicBezTo>
                    <a:pt x="152" y="140"/>
                    <a:pt x="0" y="211"/>
                    <a:pt x="8" y="235"/>
                  </a:cubicBezTo>
                  <a:cubicBezTo>
                    <a:pt x="10" y="240"/>
                    <a:pt x="20" y="243"/>
                    <a:pt x="36" y="243"/>
                  </a:cubicBezTo>
                  <a:cubicBezTo>
                    <a:pt x="92" y="243"/>
                    <a:pt x="224" y="213"/>
                    <a:pt x="374" y="165"/>
                  </a:cubicBezTo>
                  <a:cubicBezTo>
                    <a:pt x="567" y="102"/>
                    <a:pt x="719" y="33"/>
                    <a:pt x="711" y="9"/>
                  </a:cubicBezTo>
                  <a:cubicBezTo>
                    <a:pt x="709" y="4"/>
                    <a:pt x="699" y="1"/>
                    <a:pt x="6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1929525" y="5361275"/>
              <a:ext cx="15750" cy="2375"/>
            </a:xfrm>
            <a:custGeom>
              <a:avLst/>
              <a:gdLst/>
              <a:ahLst/>
              <a:cxnLst/>
              <a:rect l="l" t="t" r="r" b="b"/>
              <a:pathLst>
                <a:path w="630" h="95" extrusionOk="0">
                  <a:moveTo>
                    <a:pt x="386" y="1"/>
                  </a:moveTo>
                  <a:cubicBezTo>
                    <a:pt x="363" y="1"/>
                    <a:pt x="338" y="1"/>
                    <a:pt x="313" y="2"/>
                  </a:cubicBezTo>
                  <a:cubicBezTo>
                    <a:pt x="140" y="8"/>
                    <a:pt x="0" y="36"/>
                    <a:pt x="0" y="60"/>
                  </a:cubicBezTo>
                  <a:cubicBezTo>
                    <a:pt x="1" y="80"/>
                    <a:pt x="100" y="95"/>
                    <a:pt x="233" y="95"/>
                  </a:cubicBezTo>
                  <a:cubicBezTo>
                    <a:pt x="260" y="95"/>
                    <a:pt x="288" y="94"/>
                    <a:pt x="317" y="93"/>
                  </a:cubicBezTo>
                  <a:cubicBezTo>
                    <a:pt x="490" y="87"/>
                    <a:pt x="629" y="62"/>
                    <a:pt x="628" y="37"/>
                  </a:cubicBezTo>
                  <a:cubicBezTo>
                    <a:pt x="627" y="15"/>
                    <a:pt x="524" y="1"/>
                    <a:pt x="3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7"/>
            <p:cNvSpPr/>
            <p:nvPr/>
          </p:nvSpPr>
          <p:spPr>
            <a:xfrm>
              <a:off x="1933075" y="5342975"/>
              <a:ext cx="15725" cy="12850"/>
            </a:xfrm>
            <a:custGeom>
              <a:avLst/>
              <a:gdLst/>
              <a:ahLst/>
              <a:cxnLst/>
              <a:rect l="l" t="t" r="r" b="b"/>
              <a:pathLst>
                <a:path w="629" h="514" extrusionOk="0">
                  <a:moveTo>
                    <a:pt x="24" y="0"/>
                  </a:moveTo>
                  <a:cubicBezTo>
                    <a:pt x="21" y="0"/>
                    <a:pt x="18" y="1"/>
                    <a:pt x="17" y="3"/>
                  </a:cubicBezTo>
                  <a:cubicBezTo>
                    <a:pt x="0" y="22"/>
                    <a:pt x="121" y="152"/>
                    <a:pt x="286" y="291"/>
                  </a:cubicBezTo>
                  <a:cubicBezTo>
                    <a:pt x="436" y="420"/>
                    <a:pt x="571" y="513"/>
                    <a:pt x="606" y="513"/>
                  </a:cubicBezTo>
                  <a:cubicBezTo>
                    <a:pt x="609" y="513"/>
                    <a:pt x="611" y="513"/>
                    <a:pt x="613" y="511"/>
                  </a:cubicBezTo>
                  <a:cubicBezTo>
                    <a:pt x="628" y="492"/>
                    <a:pt x="508" y="363"/>
                    <a:pt x="344" y="222"/>
                  </a:cubicBezTo>
                  <a:cubicBezTo>
                    <a:pt x="193" y="94"/>
                    <a:pt x="57" y="0"/>
                    <a:pt x="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7"/>
            <p:cNvSpPr/>
            <p:nvPr/>
          </p:nvSpPr>
          <p:spPr>
            <a:xfrm>
              <a:off x="1938425" y="5331325"/>
              <a:ext cx="16775" cy="15625"/>
            </a:xfrm>
            <a:custGeom>
              <a:avLst/>
              <a:gdLst/>
              <a:ahLst/>
              <a:cxnLst/>
              <a:rect l="l" t="t" r="r" b="b"/>
              <a:pathLst>
                <a:path w="671" h="625" extrusionOk="0">
                  <a:moveTo>
                    <a:pt x="25" y="1"/>
                  </a:moveTo>
                  <a:cubicBezTo>
                    <a:pt x="24" y="1"/>
                    <a:pt x="23" y="1"/>
                    <a:pt x="22" y="2"/>
                  </a:cubicBezTo>
                  <a:cubicBezTo>
                    <a:pt x="0" y="14"/>
                    <a:pt x="92" y="201"/>
                    <a:pt x="275" y="379"/>
                  </a:cubicBezTo>
                  <a:cubicBezTo>
                    <a:pt x="440" y="539"/>
                    <a:pt x="612" y="624"/>
                    <a:pt x="651" y="624"/>
                  </a:cubicBezTo>
                  <a:cubicBezTo>
                    <a:pt x="655" y="624"/>
                    <a:pt x="658" y="623"/>
                    <a:pt x="659" y="621"/>
                  </a:cubicBezTo>
                  <a:cubicBezTo>
                    <a:pt x="671" y="600"/>
                    <a:pt x="511" y="483"/>
                    <a:pt x="338" y="313"/>
                  </a:cubicBezTo>
                  <a:cubicBezTo>
                    <a:pt x="172" y="151"/>
                    <a:pt x="54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1950600" y="5367300"/>
              <a:ext cx="36100" cy="19000"/>
            </a:xfrm>
            <a:custGeom>
              <a:avLst/>
              <a:gdLst/>
              <a:ahLst/>
              <a:cxnLst/>
              <a:rect l="l" t="t" r="r" b="b"/>
              <a:pathLst>
                <a:path w="1444" h="760" extrusionOk="0">
                  <a:moveTo>
                    <a:pt x="578" y="74"/>
                  </a:moveTo>
                  <a:cubicBezTo>
                    <a:pt x="696" y="74"/>
                    <a:pt x="813" y="98"/>
                    <a:pt x="922" y="144"/>
                  </a:cubicBezTo>
                  <a:cubicBezTo>
                    <a:pt x="1084" y="215"/>
                    <a:pt x="1279" y="359"/>
                    <a:pt x="1337" y="542"/>
                  </a:cubicBezTo>
                  <a:cubicBezTo>
                    <a:pt x="1357" y="623"/>
                    <a:pt x="1298" y="671"/>
                    <a:pt x="1216" y="671"/>
                  </a:cubicBezTo>
                  <a:cubicBezTo>
                    <a:pt x="1205" y="671"/>
                    <a:pt x="1194" y="670"/>
                    <a:pt x="1182" y="668"/>
                  </a:cubicBezTo>
                  <a:cubicBezTo>
                    <a:pt x="1088" y="658"/>
                    <a:pt x="990" y="616"/>
                    <a:pt x="900" y="584"/>
                  </a:cubicBezTo>
                  <a:cubicBezTo>
                    <a:pt x="740" y="523"/>
                    <a:pt x="585" y="450"/>
                    <a:pt x="436" y="365"/>
                  </a:cubicBezTo>
                  <a:cubicBezTo>
                    <a:pt x="311" y="293"/>
                    <a:pt x="213" y="228"/>
                    <a:pt x="144" y="182"/>
                  </a:cubicBezTo>
                  <a:lnTo>
                    <a:pt x="144" y="182"/>
                  </a:lnTo>
                  <a:cubicBezTo>
                    <a:pt x="214" y="147"/>
                    <a:pt x="310" y="108"/>
                    <a:pt x="435" y="86"/>
                  </a:cubicBezTo>
                  <a:cubicBezTo>
                    <a:pt x="482" y="78"/>
                    <a:pt x="530" y="74"/>
                    <a:pt x="578" y="74"/>
                  </a:cubicBezTo>
                  <a:close/>
                  <a:moveTo>
                    <a:pt x="608" y="1"/>
                  </a:moveTo>
                  <a:cubicBezTo>
                    <a:pt x="540" y="1"/>
                    <a:pt x="477" y="9"/>
                    <a:pt x="423" y="23"/>
                  </a:cubicBezTo>
                  <a:cubicBezTo>
                    <a:pt x="310" y="48"/>
                    <a:pt x="204" y="93"/>
                    <a:pt x="111" y="160"/>
                  </a:cubicBezTo>
                  <a:lnTo>
                    <a:pt x="111" y="160"/>
                  </a:lnTo>
                  <a:cubicBezTo>
                    <a:pt x="68" y="131"/>
                    <a:pt x="42" y="114"/>
                    <a:pt x="33" y="114"/>
                  </a:cubicBezTo>
                  <a:cubicBezTo>
                    <a:pt x="32" y="114"/>
                    <a:pt x="32" y="114"/>
                    <a:pt x="31" y="115"/>
                  </a:cubicBezTo>
                  <a:cubicBezTo>
                    <a:pt x="29" y="117"/>
                    <a:pt x="47" y="141"/>
                    <a:pt x="86" y="178"/>
                  </a:cubicBezTo>
                  <a:lnTo>
                    <a:pt x="86" y="178"/>
                  </a:lnTo>
                  <a:cubicBezTo>
                    <a:pt x="26" y="224"/>
                    <a:pt x="0" y="257"/>
                    <a:pt x="4" y="261"/>
                  </a:cubicBezTo>
                  <a:cubicBezTo>
                    <a:pt x="4" y="262"/>
                    <a:pt x="5" y="262"/>
                    <a:pt x="6" y="262"/>
                  </a:cubicBezTo>
                  <a:cubicBezTo>
                    <a:pt x="15" y="262"/>
                    <a:pt x="49" y="235"/>
                    <a:pt x="111" y="200"/>
                  </a:cubicBezTo>
                  <a:lnTo>
                    <a:pt x="111" y="200"/>
                  </a:lnTo>
                  <a:cubicBezTo>
                    <a:pt x="173" y="256"/>
                    <a:pt x="271" y="335"/>
                    <a:pt x="404" y="420"/>
                  </a:cubicBezTo>
                  <a:cubicBezTo>
                    <a:pt x="550" y="514"/>
                    <a:pt x="707" y="596"/>
                    <a:pt x="869" y="661"/>
                  </a:cubicBezTo>
                  <a:cubicBezTo>
                    <a:pt x="962" y="696"/>
                    <a:pt x="1054" y="740"/>
                    <a:pt x="1172" y="757"/>
                  </a:cubicBezTo>
                  <a:cubicBezTo>
                    <a:pt x="1187" y="758"/>
                    <a:pt x="1203" y="760"/>
                    <a:pt x="1220" y="760"/>
                  </a:cubicBezTo>
                  <a:cubicBezTo>
                    <a:pt x="1265" y="760"/>
                    <a:pt x="1314" y="751"/>
                    <a:pt x="1360" y="719"/>
                  </a:cubicBezTo>
                  <a:cubicBezTo>
                    <a:pt x="1421" y="674"/>
                    <a:pt x="1443" y="588"/>
                    <a:pt x="1427" y="524"/>
                  </a:cubicBezTo>
                  <a:cubicBezTo>
                    <a:pt x="1264" y="138"/>
                    <a:pt x="893" y="1"/>
                    <a:pt x="6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1950275" y="5346475"/>
              <a:ext cx="13000" cy="26175"/>
            </a:xfrm>
            <a:custGeom>
              <a:avLst/>
              <a:gdLst/>
              <a:ahLst/>
              <a:cxnLst/>
              <a:rect l="l" t="t" r="r" b="b"/>
              <a:pathLst>
                <a:path w="520" h="1047" extrusionOk="0">
                  <a:moveTo>
                    <a:pt x="270" y="1"/>
                  </a:moveTo>
                  <a:cubicBezTo>
                    <a:pt x="197" y="1"/>
                    <a:pt x="126" y="47"/>
                    <a:pt x="99" y="100"/>
                  </a:cubicBezTo>
                  <a:cubicBezTo>
                    <a:pt x="51" y="171"/>
                    <a:pt x="35" y="251"/>
                    <a:pt x="24" y="317"/>
                  </a:cubicBezTo>
                  <a:cubicBezTo>
                    <a:pt x="5" y="440"/>
                    <a:pt x="0" y="563"/>
                    <a:pt x="12" y="687"/>
                  </a:cubicBezTo>
                  <a:cubicBezTo>
                    <a:pt x="33" y="894"/>
                    <a:pt x="88" y="1013"/>
                    <a:pt x="99" y="1013"/>
                  </a:cubicBezTo>
                  <a:cubicBezTo>
                    <a:pt x="99" y="1013"/>
                    <a:pt x="99" y="1013"/>
                    <a:pt x="99" y="1013"/>
                  </a:cubicBezTo>
                  <a:cubicBezTo>
                    <a:pt x="113" y="1010"/>
                    <a:pt x="80" y="886"/>
                    <a:pt x="76" y="684"/>
                  </a:cubicBezTo>
                  <a:cubicBezTo>
                    <a:pt x="74" y="566"/>
                    <a:pt x="84" y="447"/>
                    <a:pt x="106" y="333"/>
                  </a:cubicBezTo>
                  <a:cubicBezTo>
                    <a:pt x="119" y="229"/>
                    <a:pt x="181" y="90"/>
                    <a:pt x="265" y="90"/>
                  </a:cubicBezTo>
                  <a:cubicBezTo>
                    <a:pt x="279" y="90"/>
                    <a:pt x="294" y="94"/>
                    <a:pt x="309" y="102"/>
                  </a:cubicBezTo>
                  <a:cubicBezTo>
                    <a:pt x="409" y="172"/>
                    <a:pt x="427" y="341"/>
                    <a:pt x="423" y="463"/>
                  </a:cubicBezTo>
                  <a:cubicBezTo>
                    <a:pt x="414" y="578"/>
                    <a:pt x="382" y="690"/>
                    <a:pt x="326" y="790"/>
                  </a:cubicBezTo>
                  <a:cubicBezTo>
                    <a:pt x="229" y="965"/>
                    <a:pt x="115" y="1032"/>
                    <a:pt x="125" y="1045"/>
                  </a:cubicBezTo>
                  <a:cubicBezTo>
                    <a:pt x="125" y="1046"/>
                    <a:pt x="126" y="1046"/>
                    <a:pt x="127" y="1046"/>
                  </a:cubicBezTo>
                  <a:cubicBezTo>
                    <a:pt x="145" y="1046"/>
                    <a:pt x="268" y="992"/>
                    <a:pt x="381" y="823"/>
                  </a:cubicBezTo>
                  <a:cubicBezTo>
                    <a:pt x="451" y="717"/>
                    <a:pt x="493" y="595"/>
                    <a:pt x="506" y="470"/>
                  </a:cubicBezTo>
                  <a:cubicBezTo>
                    <a:pt x="509" y="333"/>
                    <a:pt x="519" y="150"/>
                    <a:pt x="355" y="25"/>
                  </a:cubicBezTo>
                  <a:cubicBezTo>
                    <a:pt x="328" y="8"/>
                    <a:pt x="299" y="1"/>
                    <a:pt x="2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7"/>
            <p:cNvSpPr/>
            <p:nvPr/>
          </p:nvSpPr>
          <p:spPr>
            <a:xfrm>
              <a:off x="1805575" y="5233075"/>
              <a:ext cx="30725" cy="83275"/>
            </a:xfrm>
            <a:custGeom>
              <a:avLst/>
              <a:gdLst/>
              <a:ahLst/>
              <a:cxnLst/>
              <a:rect l="l" t="t" r="r" b="b"/>
              <a:pathLst>
                <a:path w="1229" h="3331" extrusionOk="0">
                  <a:moveTo>
                    <a:pt x="12" y="1"/>
                  </a:moveTo>
                  <a:cubicBezTo>
                    <a:pt x="11" y="1"/>
                    <a:pt x="10" y="1"/>
                    <a:pt x="10" y="1"/>
                  </a:cubicBezTo>
                  <a:cubicBezTo>
                    <a:pt x="0" y="16"/>
                    <a:pt x="188" y="123"/>
                    <a:pt x="423" y="371"/>
                  </a:cubicBezTo>
                  <a:cubicBezTo>
                    <a:pt x="655" y="615"/>
                    <a:pt x="926" y="1018"/>
                    <a:pt x="1031" y="1527"/>
                  </a:cubicBezTo>
                  <a:cubicBezTo>
                    <a:pt x="1135" y="2034"/>
                    <a:pt x="1046" y="2513"/>
                    <a:pt x="928" y="2829"/>
                  </a:cubicBezTo>
                  <a:cubicBezTo>
                    <a:pt x="809" y="3148"/>
                    <a:pt x="680" y="3321"/>
                    <a:pt x="695" y="3330"/>
                  </a:cubicBezTo>
                  <a:cubicBezTo>
                    <a:pt x="695" y="3330"/>
                    <a:pt x="695" y="3330"/>
                    <a:pt x="695" y="3330"/>
                  </a:cubicBezTo>
                  <a:cubicBezTo>
                    <a:pt x="701" y="3330"/>
                    <a:pt x="738" y="3290"/>
                    <a:pt x="792" y="3214"/>
                  </a:cubicBezTo>
                  <a:cubicBezTo>
                    <a:pt x="869" y="3101"/>
                    <a:pt x="935" y="2979"/>
                    <a:pt x="987" y="2852"/>
                  </a:cubicBezTo>
                  <a:cubicBezTo>
                    <a:pt x="1125" y="2534"/>
                    <a:pt x="1228" y="2038"/>
                    <a:pt x="1120" y="1508"/>
                  </a:cubicBezTo>
                  <a:cubicBezTo>
                    <a:pt x="1011" y="978"/>
                    <a:pt x="720" y="563"/>
                    <a:pt x="468" y="326"/>
                  </a:cubicBezTo>
                  <a:cubicBezTo>
                    <a:pt x="370" y="229"/>
                    <a:pt x="262" y="143"/>
                    <a:pt x="145" y="70"/>
                  </a:cubicBezTo>
                  <a:cubicBezTo>
                    <a:pt x="69" y="24"/>
                    <a:pt x="22" y="1"/>
                    <a:pt x="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7"/>
            <p:cNvSpPr/>
            <p:nvPr/>
          </p:nvSpPr>
          <p:spPr>
            <a:xfrm>
              <a:off x="1820125" y="5185675"/>
              <a:ext cx="51000" cy="58525"/>
            </a:xfrm>
            <a:custGeom>
              <a:avLst/>
              <a:gdLst/>
              <a:ahLst/>
              <a:cxnLst/>
              <a:rect l="l" t="t" r="r" b="b"/>
              <a:pathLst>
                <a:path w="2040" h="2341" extrusionOk="0">
                  <a:moveTo>
                    <a:pt x="2019" y="0"/>
                  </a:moveTo>
                  <a:cubicBezTo>
                    <a:pt x="1987" y="0"/>
                    <a:pt x="1530" y="504"/>
                    <a:pt x="985" y="1140"/>
                  </a:cubicBezTo>
                  <a:cubicBezTo>
                    <a:pt x="433" y="1786"/>
                    <a:pt x="1" y="2323"/>
                    <a:pt x="20" y="2340"/>
                  </a:cubicBezTo>
                  <a:cubicBezTo>
                    <a:pt x="20" y="2340"/>
                    <a:pt x="20" y="2340"/>
                    <a:pt x="21" y="2340"/>
                  </a:cubicBezTo>
                  <a:cubicBezTo>
                    <a:pt x="52" y="2340"/>
                    <a:pt x="511" y="1836"/>
                    <a:pt x="1055" y="1200"/>
                  </a:cubicBezTo>
                  <a:cubicBezTo>
                    <a:pt x="1607" y="554"/>
                    <a:pt x="2039" y="17"/>
                    <a:pt x="2020" y="1"/>
                  </a:cubicBezTo>
                  <a:cubicBezTo>
                    <a:pt x="2020" y="0"/>
                    <a:pt x="2020" y="0"/>
                    <a:pt x="20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1851825" y="5318400"/>
              <a:ext cx="42450" cy="35475"/>
            </a:xfrm>
            <a:custGeom>
              <a:avLst/>
              <a:gdLst/>
              <a:ahLst/>
              <a:cxnLst/>
              <a:rect l="l" t="t" r="r" b="b"/>
              <a:pathLst>
                <a:path w="1698" h="1419" extrusionOk="0">
                  <a:moveTo>
                    <a:pt x="19" y="0"/>
                  </a:moveTo>
                  <a:cubicBezTo>
                    <a:pt x="18" y="0"/>
                    <a:pt x="17" y="0"/>
                    <a:pt x="17" y="1"/>
                  </a:cubicBezTo>
                  <a:cubicBezTo>
                    <a:pt x="0" y="16"/>
                    <a:pt x="324" y="390"/>
                    <a:pt x="788" y="784"/>
                  </a:cubicBezTo>
                  <a:cubicBezTo>
                    <a:pt x="1234" y="1163"/>
                    <a:pt x="1642" y="1419"/>
                    <a:pt x="1683" y="1419"/>
                  </a:cubicBezTo>
                  <a:cubicBezTo>
                    <a:pt x="1684" y="1419"/>
                    <a:pt x="1685" y="1418"/>
                    <a:pt x="1686" y="1418"/>
                  </a:cubicBezTo>
                  <a:cubicBezTo>
                    <a:pt x="1698" y="1399"/>
                    <a:pt x="1305" y="1106"/>
                    <a:pt x="847" y="715"/>
                  </a:cubicBezTo>
                  <a:cubicBezTo>
                    <a:pt x="399" y="334"/>
                    <a:pt x="55" y="0"/>
                    <a:pt x="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1820450" y="5294825"/>
              <a:ext cx="5050" cy="11350"/>
            </a:xfrm>
            <a:custGeom>
              <a:avLst/>
              <a:gdLst/>
              <a:ahLst/>
              <a:cxnLst/>
              <a:rect l="l" t="t" r="r" b="b"/>
              <a:pathLst>
                <a:path w="202" h="454" extrusionOk="0">
                  <a:moveTo>
                    <a:pt x="147" y="1"/>
                  </a:moveTo>
                  <a:cubicBezTo>
                    <a:pt x="147" y="1"/>
                    <a:pt x="147" y="1"/>
                    <a:pt x="146" y="1"/>
                  </a:cubicBezTo>
                  <a:cubicBezTo>
                    <a:pt x="120" y="3"/>
                    <a:pt x="111" y="106"/>
                    <a:pt x="77" y="225"/>
                  </a:cubicBezTo>
                  <a:cubicBezTo>
                    <a:pt x="44" y="345"/>
                    <a:pt x="1" y="438"/>
                    <a:pt x="22" y="452"/>
                  </a:cubicBezTo>
                  <a:cubicBezTo>
                    <a:pt x="24" y="453"/>
                    <a:pt x="26" y="454"/>
                    <a:pt x="28" y="454"/>
                  </a:cubicBezTo>
                  <a:cubicBezTo>
                    <a:pt x="54" y="454"/>
                    <a:pt x="130" y="375"/>
                    <a:pt x="164" y="249"/>
                  </a:cubicBezTo>
                  <a:cubicBezTo>
                    <a:pt x="202" y="114"/>
                    <a:pt x="171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1823550" y="5272775"/>
              <a:ext cx="2750" cy="9975"/>
            </a:xfrm>
            <a:custGeom>
              <a:avLst/>
              <a:gdLst/>
              <a:ahLst/>
              <a:cxnLst/>
              <a:rect l="l" t="t" r="r" b="b"/>
              <a:pathLst>
                <a:path w="110" h="399" extrusionOk="0">
                  <a:moveTo>
                    <a:pt x="39" y="1"/>
                  </a:moveTo>
                  <a:cubicBezTo>
                    <a:pt x="39" y="1"/>
                    <a:pt x="38" y="1"/>
                    <a:pt x="38" y="1"/>
                  </a:cubicBezTo>
                  <a:cubicBezTo>
                    <a:pt x="13" y="2"/>
                    <a:pt x="1" y="93"/>
                    <a:pt x="9" y="204"/>
                  </a:cubicBezTo>
                  <a:cubicBezTo>
                    <a:pt x="19" y="312"/>
                    <a:pt x="46" y="398"/>
                    <a:pt x="70" y="398"/>
                  </a:cubicBezTo>
                  <a:cubicBezTo>
                    <a:pt x="71" y="398"/>
                    <a:pt x="71" y="398"/>
                    <a:pt x="71" y="398"/>
                  </a:cubicBezTo>
                  <a:cubicBezTo>
                    <a:pt x="96" y="396"/>
                    <a:pt x="110" y="305"/>
                    <a:pt x="100" y="195"/>
                  </a:cubicBezTo>
                  <a:cubicBezTo>
                    <a:pt x="92" y="87"/>
                    <a:pt x="64" y="1"/>
                    <a:pt x="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1814000" y="5253875"/>
              <a:ext cx="7300" cy="9750"/>
            </a:xfrm>
            <a:custGeom>
              <a:avLst/>
              <a:gdLst/>
              <a:ahLst/>
              <a:cxnLst/>
              <a:rect l="l" t="t" r="r" b="b"/>
              <a:pathLst>
                <a:path w="292" h="390" extrusionOk="0">
                  <a:moveTo>
                    <a:pt x="28" y="1"/>
                  </a:moveTo>
                  <a:cubicBezTo>
                    <a:pt x="21" y="1"/>
                    <a:pt x="16" y="3"/>
                    <a:pt x="14" y="7"/>
                  </a:cubicBezTo>
                  <a:cubicBezTo>
                    <a:pt x="1" y="31"/>
                    <a:pt x="79" y="93"/>
                    <a:pt x="138" y="193"/>
                  </a:cubicBezTo>
                  <a:cubicBezTo>
                    <a:pt x="200" y="292"/>
                    <a:pt x="222" y="389"/>
                    <a:pt x="247" y="389"/>
                  </a:cubicBezTo>
                  <a:cubicBezTo>
                    <a:pt x="247" y="389"/>
                    <a:pt x="247" y="389"/>
                    <a:pt x="248" y="389"/>
                  </a:cubicBezTo>
                  <a:cubicBezTo>
                    <a:pt x="272" y="389"/>
                    <a:pt x="291" y="269"/>
                    <a:pt x="216" y="146"/>
                  </a:cubicBezTo>
                  <a:cubicBezTo>
                    <a:pt x="153" y="45"/>
                    <a:pt x="63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7"/>
            <p:cNvSpPr/>
            <p:nvPr/>
          </p:nvSpPr>
          <p:spPr>
            <a:xfrm>
              <a:off x="1805325" y="5242100"/>
              <a:ext cx="4050" cy="5425"/>
            </a:xfrm>
            <a:custGeom>
              <a:avLst/>
              <a:gdLst/>
              <a:ahLst/>
              <a:cxnLst/>
              <a:rect l="l" t="t" r="r" b="b"/>
              <a:pathLst>
                <a:path w="162" h="217" extrusionOk="0">
                  <a:moveTo>
                    <a:pt x="32" y="1"/>
                  </a:moveTo>
                  <a:cubicBezTo>
                    <a:pt x="29" y="1"/>
                    <a:pt x="26" y="2"/>
                    <a:pt x="23" y="3"/>
                  </a:cubicBezTo>
                  <a:cubicBezTo>
                    <a:pt x="1" y="16"/>
                    <a:pt x="9" y="72"/>
                    <a:pt x="41" y="131"/>
                  </a:cubicBezTo>
                  <a:cubicBezTo>
                    <a:pt x="69" y="182"/>
                    <a:pt x="107" y="217"/>
                    <a:pt x="131" y="217"/>
                  </a:cubicBezTo>
                  <a:cubicBezTo>
                    <a:pt x="134" y="217"/>
                    <a:pt x="137" y="216"/>
                    <a:pt x="140" y="214"/>
                  </a:cubicBezTo>
                  <a:cubicBezTo>
                    <a:pt x="162" y="202"/>
                    <a:pt x="153" y="145"/>
                    <a:pt x="121" y="87"/>
                  </a:cubicBezTo>
                  <a:cubicBezTo>
                    <a:pt x="93" y="36"/>
                    <a:pt x="56" y="1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7"/>
            <p:cNvSpPr/>
            <p:nvPr/>
          </p:nvSpPr>
          <p:spPr>
            <a:xfrm>
              <a:off x="1785100" y="3256650"/>
              <a:ext cx="1037700" cy="2104025"/>
            </a:xfrm>
            <a:custGeom>
              <a:avLst/>
              <a:gdLst/>
              <a:ahLst/>
              <a:cxnLst/>
              <a:rect l="l" t="t" r="r" b="b"/>
              <a:pathLst>
                <a:path w="41508" h="84161" extrusionOk="0">
                  <a:moveTo>
                    <a:pt x="37559" y="1"/>
                  </a:moveTo>
                  <a:lnTo>
                    <a:pt x="21937" y="467"/>
                  </a:lnTo>
                  <a:cubicBezTo>
                    <a:pt x="21937" y="467"/>
                    <a:pt x="19443" y="11018"/>
                    <a:pt x="20147" y="13105"/>
                  </a:cubicBezTo>
                  <a:cubicBezTo>
                    <a:pt x="20853" y="15193"/>
                    <a:pt x="25422" y="16400"/>
                    <a:pt x="25422" y="16400"/>
                  </a:cubicBezTo>
                  <a:lnTo>
                    <a:pt x="25268" y="45293"/>
                  </a:lnTo>
                  <a:lnTo>
                    <a:pt x="0" y="76525"/>
                  </a:lnTo>
                  <a:lnTo>
                    <a:pt x="9331" y="84161"/>
                  </a:lnTo>
                  <a:cubicBezTo>
                    <a:pt x="9331" y="84161"/>
                    <a:pt x="36685" y="52869"/>
                    <a:pt x="39096" y="47203"/>
                  </a:cubicBezTo>
                  <a:cubicBezTo>
                    <a:pt x="41507" y="41537"/>
                    <a:pt x="37559" y="1"/>
                    <a:pt x="37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2122375" y="3160775"/>
              <a:ext cx="564675" cy="2195525"/>
            </a:xfrm>
            <a:custGeom>
              <a:avLst/>
              <a:gdLst/>
              <a:ahLst/>
              <a:cxnLst/>
              <a:rect l="l" t="t" r="r" b="b"/>
              <a:pathLst>
                <a:path w="22587" h="87821" extrusionOk="0">
                  <a:moveTo>
                    <a:pt x="21351" y="0"/>
                  </a:moveTo>
                  <a:lnTo>
                    <a:pt x="579" y="2071"/>
                  </a:lnTo>
                  <a:lnTo>
                    <a:pt x="265" y="7846"/>
                  </a:lnTo>
                  <a:cubicBezTo>
                    <a:pt x="1" y="12818"/>
                    <a:pt x="1919" y="15047"/>
                    <a:pt x="3282" y="16348"/>
                  </a:cubicBezTo>
                  <a:lnTo>
                    <a:pt x="9732" y="87821"/>
                  </a:lnTo>
                  <a:lnTo>
                    <a:pt x="22587" y="87755"/>
                  </a:lnTo>
                  <a:lnTo>
                    <a:pt x="213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7"/>
            <p:cNvSpPr/>
            <p:nvPr/>
          </p:nvSpPr>
          <p:spPr>
            <a:xfrm>
              <a:off x="2317175" y="3604775"/>
              <a:ext cx="124300" cy="906350"/>
            </a:xfrm>
            <a:custGeom>
              <a:avLst/>
              <a:gdLst/>
              <a:ahLst/>
              <a:cxnLst/>
              <a:rect l="l" t="t" r="r" b="b"/>
              <a:pathLst>
                <a:path w="4972" h="36254" extrusionOk="0">
                  <a:moveTo>
                    <a:pt x="2431" y="0"/>
                  </a:moveTo>
                  <a:cubicBezTo>
                    <a:pt x="2422" y="2"/>
                    <a:pt x="2420" y="134"/>
                    <a:pt x="2426" y="387"/>
                  </a:cubicBezTo>
                  <a:cubicBezTo>
                    <a:pt x="2436" y="667"/>
                    <a:pt x="2449" y="1033"/>
                    <a:pt x="2463" y="1493"/>
                  </a:cubicBezTo>
                  <a:cubicBezTo>
                    <a:pt x="2505" y="2451"/>
                    <a:pt x="2579" y="3839"/>
                    <a:pt x="2692" y="5552"/>
                  </a:cubicBezTo>
                  <a:cubicBezTo>
                    <a:pt x="2916" y="8979"/>
                    <a:pt x="3293" y="13708"/>
                    <a:pt x="3760" y="18928"/>
                  </a:cubicBezTo>
                  <a:cubicBezTo>
                    <a:pt x="4123" y="22895"/>
                    <a:pt x="4463" y="26577"/>
                    <a:pt x="4741" y="29617"/>
                  </a:cubicBezTo>
                  <a:lnTo>
                    <a:pt x="4741" y="29617"/>
                  </a:lnTo>
                  <a:lnTo>
                    <a:pt x="1279" y="34412"/>
                  </a:lnTo>
                  <a:cubicBezTo>
                    <a:pt x="879" y="34977"/>
                    <a:pt x="561" y="35429"/>
                    <a:pt x="324" y="35763"/>
                  </a:cubicBezTo>
                  <a:cubicBezTo>
                    <a:pt x="226" y="35907"/>
                    <a:pt x="146" y="36025"/>
                    <a:pt x="80" y="36123"/>
                  </a:cubicBezTo>
                  <a:cubicBezTo>
                    <a:pt x="26" y="36206"/>
                    <a:pt x="1" y="36250"/>
                    <a:pt x="6" y="36253"/>
                  </a:cubicBezTo>
                  <a:cubicBezTo>
                    <a:pt x="6" y="36254"/>
                    <a:pt x="6" y="36254"/>
                    <a:pt x="6" y="36254"/>
                  </a:cubicBezTo>
                  <a:cubicBezTo>
                    <a:pt x="13" y="36254"/>
                    <a:pt x="48" y="36216"/>
                    <a:pt x="107" y="36144"/>
                  </a:cubicBezTo>
                  <a:lnTo>
                    <a:pt x="378" y="35803"/>
                  </a:lnTo>
                  <a:cubicBezTo>
                    <a:pt x="626" y="35478"/>
                    <a:pt x="962" y="35037"/>
                    <a:pt x="1382" y="34487"/>
                  </a:cubicBezTo>
                  <a:lnTo>
                    <a:pt x="4946" y="29716"/>
                  </a:lnTo>
                  <a:lnTo>
                    <a:pt x="4971" y="29684"/>
                  </a:lnTo>
                  <a:lnTo>
                    <a:pt x="4968" y="29649"/>
                  </a:lnTo>
                  <a:cubicBezTo>
                    <a:pt x="4737" y="26587"/>
                    <a:pt x="4380" y="22900"/>
                    <a:pt x="4031" y="18904"/>
                  </a:cubicBezTo>
                  <a:cubicBezTo>
                    <a:pt x="3564" y="13685"/>
                    <a:pt x="3156" y="8960"/>
                    <a:pt x="2885" y="5539"/>
                  </a:cubicBezTo>
                  <a:cubicBezTo>
                    <a:pt x="2753" y="3850"/>
                    <a:pt x="2646" y="2472"/>
                    <a:pt x="2570" y="1485"/>
                  </a:cubicBezTo>
                  <a:cubicBezTo>
                    <a:pt x="2533" y="1028"/>
                    <a:pt x="2503" y="662"/>
                    <a:pt x="2480" y="384"/>
                  </a:cubicBezTo>
                  <a:cubicBezTo>
                    <a:pt x="2457" y="132"/>
                    <a:pt x="2441" y="0"/>
                    <a:pt x="24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2247375" y="3569200"/>
              <a:ext cx="168900" cy="35975"/>
            </a:xfrm>
            <a:custGeom>
              <a:avLst/>
              <a:gdLst/>
              <a:ahLst/>
              <a:cxnLst/>
              <a:rect l="l" t="t" r="r" b="b"/>
              <a:pathLst>
                <a:path w="6756" h="1439" extrusionOk="0">
                  <a:moveTo>
                    <a:pt x="66" y="1"/>
                  </a:moveTo>
                  <a:cubicBezTo>
                    <a:pt x="38" y="1"/>
                    <a:pt x="22" y="4"/>
                    <a:pt x="20" y="11"/>
                  </a:cubicBezTo>
                  <a:cubicBezTo>
                    <a:pt x="1" y="82"/>
                    <a:pt x="1480" y="526"/>
                    <a:pt x="3340" y="917"/>
                  </a:cubicBezTo>
                  <a:cubicBezTo>
                    <a:pt x="4936" y="1253"/>
                    <a:pt x="6290" y="1439"/>
                    <a:pt x="6650" y="1439"/>
                  </a:cubicBezTo>
                  <a:cubicBezTo>
                    <a:pt x="6710" y="1439"/>
                    <a:pt x="6742" y="1434"/>
                    <a:pt x="6744" y="1423"/>
                  </a:cubicBezTo>
                  <a:cubicBezTo>
                    <a:pt x="6756" y="1348"/>
                    <a:pt x="5249" y="1040"/>
                    <a:pt x="3396" y="651"/>
                  </a:cubicBezTo>
                  <a:cubicBezTo>
                    <a:pt x="1721" y="301"/>
                    <a:pt x="332" y="1"/>
                    <a:pt x="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2459700" y="4323825"/>
              <a:ext cx="176775" cy="30150"/>
            </a:xfrm>
            <a:custGeom>
              <a:avLst/>
              <a:gdLst/>
              <a:ahLst/>
              <a:cxnLst/>
              <a:rect l="l" t="t" r="r" b="b"/>
              <a:pathLst>
                <a:path w="7071" h="1206" extrusionOk="0">
                  <a:moveTo>
                    <a:pt x="2980" y="1"/>
                  </a:moveTo>
                  <a:cubicBezTo>
                    <a:pt x="2210" y="1"/>
                    <a:pt x="1522" y="111"/>
                    <a:pt x="1014" y="250"/>
                  </a:cubicBezTo>
                  <a:cubicBezTo>
                    <a:pt x="369" y="423"/>
                    <a:pt x="1" y="612"/>
                    <a:pt x="13" y="641"/>
                  </a:cubicBezTo>
                  <a:cubicBezTo>
                    <a:pt x="14" y="647"/>
                    <a:pt x="23" y="650"/>
                    <a:pt x="38" y="650"/>
                  </a:cubicBezTo>
                  <a:cubicBezTo>
                    <a:pt x="220" y="650"/>
                    <a:pt x="1351" y="264"/>
                    <a:pt x="2856" y="264"/>
                  </a:cubicBezTo>
                  <a:cubicBezTo>
                    <a:pt x="3090" y="264"/>
                    <a:pt x="3333" y="273"/>
                    <a:pt x="3583" y="295"/>
                  </a:cubicBezTo>
                  <a:cubicBezTo>
                    <a:pt x="5485" y="433"/>
                    <a:pt x="6884" y="1206"/>
                    <a:pt x="7041" y="1206"/>
                  </a:cubicBezTo>
                  <a:cubicBezTo>
                    <a:pt x="7049" y="1206"/>
                    <a:pt x="7053" y="1204"/>
                    <a:pt x="7055" y="1200"/>
                  </a:cubicBezTo>
                  <a:cubicBezTo>
                    <a:pt x="7070" y="1174"/>
                    <a:pt x="6736" y="928"/>
                    <a:pt x="6127" y="655"/>
                  </a:cubicBezTo>
                  <a:cubicBezTo>
                    <a:pt x="5520" y="381"/>
                    <a:pt x="4625" y="108"/>
                    <a:pt x="3604" y="25"/>
                  </a:cubicBezTo>
                  <a:cubicBezTo>
                    <a:pt x="3392" y="9"/>
                    <a:pt x="3183" y="1"/>
                    <a:pt x="29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7"/>
            <p:cNvSpPr/>
            <p:nvPr/>
          </p:nvSpPr>
          <p:spPr>
            <a:xfrm>
              <a:off x="2338725" y="4455475"/>
              <a:ext cx="412175" cy="537875"/>
            </a:xfrm>
            <a:custGeom>
              <a:avLst/>
              <a:gdLst/>
              <a:ahLst/>
              <a:cxnLst/>
              <a:rect l="l" t="t" r="r" b="b"/>
              <a:pathLst>
                <a:path w="16487" h="21515" extrusionOk="0">
                  <a:moveTo>
                    <a:pt x="16426" y="0"/>
                  </a:moveTo>
                  <a:cubicBezTo>
                    <a:pt x="16333" y="0"/>
                    <a:pt x="12635" y="4761"/>
                    <a:pt x="8136" y="10675"/>
                  </a:cubicBezTo>
                  <a:cubicBezTo>
                    <a:pt x="3615" y="16617"/>
                    <a:pt x="1" y="21469"/>
                    <a:pt x="60" y="21514"/>
                  </a:cubicBezTo>
                  <a:cubicBezTo>
                    <a:pt x="61" y="21515"/>
                    <a:pt x="61" y="21515"/>
                    <a:pt x="61" y="21515"/>
                  </a:cubicBezTo>
                  <a:cubicBezTo>
                    <a:pt x="155" y="21515"/>
                    <a:pt x="3855" y="16751"/>
                    <a:pt x="8351" y="10839"/>
                  </a:cubicBezTo>
                  <a:cubicBezTo>
                    <a:pt x="12870" y="4899"/>
                    <a:pt x="16487" y="46"/>
                    <a:pt x="16427" y="0"/>
                  </a:cubicBezTo>
                  <a:cubicBezTo>
                    <a:pt x="16427" y="0"/>
                    <a:pt x="16427" y="0"/>
                    <a:pt x="16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7"/>
            <p:cNvSpPr/>
            <p:nvPr/>
          </p:nvSpPr>
          <p:spPr>
            <a:xfrm>
              <a:off x="2543475" y="3306650"/>
              <a:ext cx="163000" cy="63225"/>
            </a:xfrm>
            <a:custGeom>
              <a:avLst/>
              <a:gdLst/>
              <a:ahLst/>
              <a:cxnLst/>
              <a:rect l="l" t="t" r="r" b="b"/>
              <a:pathLst>
                <a:path w="6520" h="2529" extrusionOk="0">
                  <a:moveTo>
                    <a:pt x="28" y="1"/>
                  </a:moveTo>
                  <a:cubicBezTo>
                    <a:pt x="27" y="1"/>
                    <a:pt x="26" y="1"/>
                    <a:pt x="25" y="1"/>
                  </a:cubicBezTo>
                  <a:cubicBezTo>
                    <a:pt x="0" y="5"/>
                    <a:pt x="79" y="480"/>
                    <a:pt x="534" y="1086"/>
                  </a:cubicBezTo>
                  <a:cubicBezTo>
                    <a:pt x="971" y="1683"/>
                    <a:pt x="1860" y="2382"/>
                    <a:pt x="3032" y="2511"/>
                  </a:cubicBezTo>
                  <a:cubicBezTo>
                    <a:pt x="3150" y="2523"/>
                    <a:pt x="3267" y="2529"/>
                    <a:pt x="3383" y="2529"/>
                  </a:cubicBezTo>
                  <a:cubicBezTo>
                    <a:pt x="4406" y="2529"/>
                    <a:pt x="5277" y="2082"/>
                    <a:pt x="5772" y="1639"/>
                  </a:cubicBezTo>
                  <a:cubicBezTo>
                    <a:pt x="6343" y="1141"/>
                    <a:pt x="6520" y="692"/>
                    <a:pt x="6496" y="684"/>
                  </a:cubicBezTo>
                  <a:cubicBezTo>
                    <a:pt x="6494" y="683"/>
                    <a:pt x="6493" y="682"/>
                    <a:pt x="6491" y="682"/>
                  </a:cubicBezTo>
                  <a:cubicBezTo>
                    <a:pt x="6439" y="682"/>
                    <a:pt x="6203" y="1071"/>
                    <a:pt x="5652" y="1490"/>
                  </a:cubicBezTo>
                  <a:cubicBezTo>
                    <a:pt x="5156" y="1874"/>
                    <a:pt x="4340" y="2259"/>
                    <a:pt x="3403" y="2259"/>
                  </a:cubicBezTo>
                  <a:cubicBezTo>
                    <a:pt x="3291" y="2259"/>
                    <a:pt x="3176" y="2253"/>
                    <a:pt x="3061" y="2242"/>
                  </a:cubicBezTo>
                  <a:cubicBezTo>
                    <a:pt x="1983" y="2123"/>
                    <a:pt x="1135" y="1503"/>
                    <a:pt x="683" y="966"/>
                  </a:cubicBezTo>
                  <a:cubicBezTo>
                    <a:pt x="224" y="434"/>
                    <a:pt x="77" y="1"/>
                    <a:pt x="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2176900" y="1804100"/>
              <a:ext cx="89900" cy="390875"/>
            </a:xfrm>
            <a:custGeom>
              <a:avLst/>
              <a:gdLst/>
              <a:ahLst/>
              <a:cxnLst/>
              <a:rect l="l" t="t" r="r" b="b"/>
              <a:pathLst>
                <a:path w="3596" h="15635" extrusionOk="0">
                  <a:moveTo>
                    <a:pt x="2987" y="0"/>
                  </a:moveTo>
                  <a:cubicBezTo>
                    <a:pt x="1056" y="2144"/>
                    <a:pt x="1" y="5057"/>
                    <a:pt x="113" y="7940"/>
                  </a:cubicBezTo>
                  <a:cubicBezTo>
                    <a:pt x="225" y="10824"/>
                    <a:pt x="1503" y="13647"/>
                    <a:pt x="3596" y="15634"/>
                  </a:cubicBezTo>
                  <a:lnTo>
                    <a:pt x="29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7"/>
            <p:cNvSpPr/>
            <p:nvPr/>
          </p:nvSpPr>
          <p:spPr>
            <a:xfrm>
              <a:off x="2002025" y="2399600"/>
              <a:ext cx="206125" cy="409350"/>
            </a:xfrm>
            <a:custGeom>
              <a:avLst/>
              <a:gdLst/>
              <a:ahLst/>
              <a:cxnLst/>
              <a:rect l="l" t="t" r="r" b="b"/>
              <a:pathLst>
                <a:path w="8245" h="16374" extrusionOk="0">
                  <a:moveTo>
                    <a:pt x="3372" y="0"/>
                  </a:moveTo>
                  <a:cubicBezTo>
                    <a:pt x="3372" y="0"/>
                    <a:pt x="579" y="3154"/>
                    <a:pt x="1" y="15220"/>
                  </a:cubicBezTo>
                  <a:cubicBezTo>
                    <a:pt x="1" y="15220"/>
                    <a:pt x="6077" y="16373"/>
                    <a:pt x="7704" y="16373"/>
                  </a:cubicBezTo>
                  <a:cubicBezTo>
                    <a:pt x="7938" y="16373"/>
                    <a:pt x="8080" y="16349"/>
                    <a:pt x="8099" y="16295"/>
                  </a:cubicBezTo>
                  <a:cubicBezTo>
                    <a:pt x="8244" y="15860"/>
                    <a:pt x="3372" y="0"/>
                    <a:pt x="3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7"/>
            <p:cNvSpPr/>
            <p:nvPr/>
          </p:nvSpPr>
          <p:spPr>
            <a:xfrm>
              <a:off x="2052550" y="2251325"/>
              <a:ext cx="909800" cy="1026800"/>
            </a:xfrm>
            <a:custGeom>
              <a:avLst/>
              <a:gdLst/>
              <a:ahLst/>
              <a:cxnLst/>
              <a:rect l="l" t="t" r="r" b="b"/>
              <a:pathLst>
                <a:path w="36392" h="41072" extrusionOk="0">
                  <a:moveTo>
                    <a:pt x="33465" y="0"/>
                  </a:moveTo>
                  <a:cubicBezTo>
                    <a:pt x="28040" y="917"/>
                    <a:pt x="19840" y="1937"/>
                    <a:pt x="19840" y="1937"/>
                  </a:cubicBezTo>
                  <a:lnTo>
                    <a:pt x="18619" y="2040"/>
                  </a:lnTo>
                  <a:cubicBezTo>
                    <a:pt x="18619" y="2040"/>
                    <a:pt x="10154" y="2482"/>
                    <a:pt x="9974" y="2503"/>
                  </a:cubicBezTo>
                  <a:cubicBezTo>
                    <a:pt x="6432" y="2932"/>
                    <a:pt x="2313" y="3203"/>
                    <a:pt x="806" y="6992"/>
                  </a:cubicBezTo>
                  <a:cubicBezTo>
                    <a:pt x="1" y="9019"/>
                    <a:pt x="766" y="12062"/>
                    <a:pt x="2080" y="15198"/>
                  </a:cubicBezTo>
                  <a:lnTo>
                    <a:pt x="5211" y="24829"/>
                  </a:lnTo>
                  <a:cubicBezTo>
                    <a:pt x="6461" y="30124"/>
                    <a:pt x="4466" y="29872"/>
                    <a:pt x="3372" y="35200"/>
                  </a:cubicBezTo>
                  <a:cubicBezTo>
                    <a:pt x="3206" y="36007"/>
                    <a:pt x="2622" y="40332"/>
                    <a:pt x="2639" y="41072"/>
                  </a:cubicBezTo>
                  <a:lnTo>
                    <a:pt x="27054" y="41072"/>
                  </a:lnTo>
                  <a:lnTo>
                    <a:pt x="26660" y="37257"/>
                  </a:lnTo>
                  <a:cubicBezTo>
                    <a:pt x="26660" y="37257"/>
                    <a:pt x="23870" y="22747"/>
                    <a:pt x="23890" y="22556"/>
                  </a:cubicBezTo>
                  <a:lnTo>
                    <a:pt x="24330" y="21631"/>
                  </a:lnTo>
                  <a:cubicBezTo>
                    <a:pt x="25482" y="19210"/>
                    <a:pt x="25522" y="16407"/>
                    <a:pt x="24437" y="13954"/>
                  </a:cubicBezTo>
                  <a:lnTo>
                    <a:pt x="36392" y="9866"/>
                  </a:lnTo>
                  <a:lnTo>
                    <a:pt x="334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2616175" y="2501850"/>
              <a:ext cx="343525" cy="122050"/>
            </a:xfrm>
            <a:custGeom>
              <a:avLst/>
              <a:gdLst/>
              <a:ahLst/>
              <a:cxnLst/>
              <a:rect l="l" t="t" r="r" b="b"/>
              <a:pathLst>
                <a:path w="13741" h="4882" extrusionOk="0">
                  <a:moveTo>
                    <a:pt x="13720" y="1"/>
                  </a:moveTo>
                  <a:cubicBezTo>
                    <a:pt x="13668" y="1"/>
                    <a:pt x="13477" y="45"/>
                    <a:pt x="13173" y="126"/>
                  </a:cubicBezTo>
                  <a:cubicBezTo>
                    <a:pt x="12816" y="222"/>
                    <a:pt x="12302" y="370"/>
                    <a:pt x="11670" y="556"/>
                  </a:cubicBezTo>
                  <a:cubicBezTo>
                    <a:pt x="10405" y="932"/>
                    <a:pt x="8662" y="1461"/>
                    <a:pt x="6743" y="2075"/>
                  </a:cubicBezTo>
                  <a:cubicBezTo>
                    <a:pt x="4822" y="2690"/>
                    <a:pt x="3108" y="3331"/>
                    <a:pt x="1904" y="3883"/>
                  </a:cubicBezTo>
                  <a:cubicBezTo>
                    <a:pt x="1300" y="4152"/>
                    <a:pt x="823" y="4399"/>
                    <a:pt x="497" y="4575"/>
                  </a:cubicBezTo>
                  <a:cubicBezTo>
                    <a:pt x="175" y="4755"/>
                    <a:pt x="1" y="4863"/>
                    <a:pt x="9" y="4879"/>
                  </a:cubicBezTo>
                  <a:cubicBezTo>
                    <a:pt x="10" y="4881"/>
                    <a:pt x="13" y="4882"/>
                    <a:pt x="16" y="4882"/>
                  </a:cubicBezTo>
                  <a:cubicBezTo>
                    <a:pt x="54" y="4882"/>
                    <a:pt x="239" y="4806"/>
                    <a:pt x="544" y="4669"/>
                  </a:cubicBezTo>
                  <a:cubicBezTo>
                    <a:pt x="883" y="4525"/>
                    <a:pt x="1369" y="4305"/>
                    <a:pt x="1979" y="4058"/>
                  </a:cubicBezTo>
                  <a:cubicBezTo>
                    <a:pt x="3196" y="3556"/>
                    <a:pt x="4909" y="2947"/>
                    <a:pt x="6826" y="2333"/>
                  </a:cubicBezTo>
                  <a:cubicBezTo>
                    <a:pt x="8742" y="1721"/>
                    <a:pt x="10477" y="1161"/>
                    <a:pt x="11727" y="740"/>
                  </a:cubicBezTo>
                  <a:cubicBezTo>
                    <a:pt x="12354" y="529"/>
                    <a:pt x="12857" y="354"/>
                    <a:pt x="13205" y="228"/>
                  </a:cubicBezTo>
                  <a:cubicBezTo>
                    <a:pt x="13552" y="100"/>
                    <a:pt x="13741" y="22"/>
                    <a:pt x="13735" y="5"/>
                  </a:cubicBezTo>
                  <a:cubicBezTo>
                    <a:pt x="13734" y="2"/>
                    <a:pt x="13729" y="1"/>
                    <a:pt x="137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7"/>
            <p:cNvSpPr/>
            <p:nvPr/>
          </p:nvSpPr>
          <p:spPr>
            <a:xfrm>
              <a:off x="2117975" y="2367250"/>
              <a:ext cx="806125" cy="6800"/>
            </a:xfrm>
            <a:custGeom>
              <a:avLst/>
              <a:gdLst/>
              <a:ahLst/>
              <a:cxnLst/>
              <a:rect l="l" t="t" r="r" b="b"/>
              <a:pathLst>
                <a:path w="32245" h="272" extrusionOk="0">
                  <a:moveTo>
                    <a:pt x="16122" y="0"/>
                  </a:moveTo>
                  <a:cubicBezTo>
                    <a:pt x="7217" y="0"/>
                    <a:pt x="0" y="61"/>
                    <a:pt x="0" y="137"/>
                  </a:cubicBezTo>
                  <a:cubicBezTo>
                    <a:pt x="0" y="211"/>
                    <a:pt x="7217" y="271"/>
                    <a:pt x="16122" y="271"/>
                  </a:cubicBezTo>
                  <a:cubicBezTo>
                    <a:pt x="25026" y="271"/>
                    <a:pt x="32245" y="211"/>
                    <a:pt x="32245" y="137"/>
                  </a:cubicBezTo>
                  <a:cubicBezTo>
                    <a:pt x="32245" y="61"/>
                    <a:pt x="25026" y="0"/>
                    <a:pt x="1612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2045625" y="2487125"/>
              <a:ext cx="897075" cy="6825"/>
            </a:xfrm>
            <a:custGeom>
              <a:avLst/>
              <a:gdLst/>
              <a:ahLst/>
              <a:cxnLst/>
              <a:rect l="l" t="t" r="r" b="b"/>
              <a:pathLst>
                <a:path w="35883" h="273" extrusionOk="0">
                  <a:moveTo>
                    <a:pt x="17942" y="0"/>
                  </a:moveTo>
                  <a:cubicBezTo>
                    <a:pt x="8032" y="0"/>
                    <a:pt x="1" y="61"/>
                    <a:pt x="1" y="136"/>
                  </a:cubicBezTo>
                  <a:cubicBezTo>
                    <a:pt x="1" y="212"/>
                    <a:pt x="8032" y="272"/>
                    <a:pt x="17942" y="272"/>
                  </a:cubicBezTo>
                  <a:cubicBezTo>
                    <a:pt x="27849" y="272"/>
                    <a:pt x="35882" y="210"/>
                    <a:pt x="35882" y="136"/>
                  </a:cubicBezTo>
                  <a:cubicBezTo>
                    <a:pt x="35882" y="61"/>
                    <a:pt x="27849" y="0"/>
                    <a:pt x="1794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2020800" y="2623550"/>
              <a:ext cx="74800" cy="6800"/>
            </a:xfrm>
            <a:custGeom>
              <a:avLst/>
              <a:gdLst/>
              <a:ahLst/>
              <a:cxnLst/>
              <a:rect l="l" t="t" r="r" b="b"/>
              <a:pathLst>
                <a:path w="2992" h="272" extrusionOk="0">
                  <a:moveTo>
                    <a:pt x="1496" y="1"/>
                  </a:moveTo>
                  <a:cubicBezTo>
                    <a:pt x="670" y="1"/>
                    <a:pt x="1" y="61"/>
                    <a:pt x="1" y="137"/>
                  </a:cubicBezTo>
                  <a:cubicBezTo>
                    <a:pt x="1" y="211"/>
                    <a:pt x="670" y="271"/>
                    <a:pt x="1496" y="271"/>
                  </a:cubicBezTo>
                  <a:cubicBezTo>
                    <a:pt x="2322" y="271"/>
                    <a:pt x="2992" y="211"/>
                    <a:pt x="2992" y="137"/>
                  </a:cubicBezTo>
                  <a:cubicBezTo>
                    <a:pt x="2992" y="61"/>
                    <a:pt x="2322" y="1"/>
                    <a:pt x="149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2095575" y="2627675"/>
              <a:ext cx="586700" cy="6825"/>
            </a:xfrm>
            <a:custGeom>
              <a:avLst/>
              <a:gdLst/>
              <a:ahLst/>
              <a:cxnLst/>
              <a:rect l="l" t="t" r="r" b="b"/>
              <a:pathLst>
                <a:path w="23468" h="273" extrusionOk="0">
                  <a:moveTo>
                    <a:pt x="11734" y="0"/>
                  </a:moveTo>
                  <a:cubicBezTo>
                    <a:pt x="5253" y="0"/>
                    <a:pt x="1" y="61"/>
                    <a:pt x="1" y="136"/>
                  </a:cubicBezTo>
                  <a:cubicBezTo>
                    <a:pt x="1" y="212"/>
                    <a:pt x="5253" y="272"/>
                    <a:pt x="11734" y="272"/>
                  </a:cubicBezTo>
                  <a:cubicBezTo>
                    <a:pt x="18213" y="272"/>
                    <a:pt x="23468" y="212"/>
                    <a:pt x="23468" y="136"/>
                  </a:cubicBezTo>
                  <a:cubicBezTo>
                    <a:pt x="23468" y="61"/>
                    <a:pt x="18213" y="0"/>
                    <a:pt x="117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2142775" y="2768250"/>
              <a:ext cx="526550" cy="6800"/>
            </a:xfrm>
            <a:custGeom>
              <a:avLst/>
              <a:gdLst/>
              <a:ahLst/>
              <a:cxnLst/>
              <a:rect l="l" t="t" r="r" b="b"/>
              <a:pathLst>
                <a:path w="21062" h="272" extrusionOk="0">
                  <a:moveTo>
                    <a:pt x="10531" y="0"/>
                  </a:moveTo>
                  <a:cubicBezTo>
                    <a:pt x="4715" y="0"/>
                    <a:pt x="0" y="60"/>
                    <a:pt x="0" y="135"/>
                  </a:cubicBezTo>
                  <a:cubicBezTo>
                    <a:pt x="0" y="211"/>
                    <a:pt x="4716" y="271"/>
                    <a:pt x="10531" y="271"/>
                  </a:cubicBezTo>
                  <a:cubicBezTo>
                    <a:pt x="16347" y="271"/>
                    <a:pt x="21062" y="211"/>
                    <a:pt x="21062" y="135"/>
                  </a:cubicBezTo>
                  <a:cubicBezTo>
                    <a:pt x="21062" y="60"/>
                    <a:pt x="16348" y="0"/>
                    <a:pt x="105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2188250" y="2898450"/>
              <a:ext cx="477250" cy="6825"/>
            </a:xfrm>
            <a:custGeom>
              <a:avLst/>
              <a:gdLst/>
              <a:ahLst/>
              <a:cxnLst/>
              <a:rect l="l" t="t" r="r" b="b"/>
              <a:pathLst>
                <a:path w="19090" h="273" extrusionOk="0">
                  <a:moveTo>
                    <a:pt x="9546" y="0"/>
                  </a:moveTo>
                  <a:cubicBezTo>
                    <a:pt x="4273" y="0"/>
                    <a:pt x="0" y="61"/>
                    <a:pt x="0" y="136"/>
                  </a:cubicBezTo>
                  <a:cubicBezTo>
                    <a:pt x="0" y="212"/>
                    <a:pt x="4275" y="272"/>
                    <a:pt x="9546" y="272"/>
                  </a:cubicBezTo>
                  <a:cubicBezTo>
                    <a:pt x="14817" y="272"/>
                    <a:pt x="19090" y="210"/>
                    <a:pt x="19090" y="136"/>
                  </a:cubicBezTo>
                  <a:cubicBezTo>
                    <a:pt x="19090" y="61"/>
                    <a:pt x="14818" y="0"/>
                    <a:pt x="954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2175825" y="3003875"/>
              <a:ext cx="510575" cy="6800"/>
            </a:xfrm>
            <a:custGeom>
              <a:avLst/>
              <a:gdLst/>
              <a:ahLst/>
              <a:cxnLst/>
              <a:rect l="l" t="t" r="r" b="b"/>
              <a:pathLst>
                <a:path w="20423" h="272" extrusionOk="0">
                  <a:moveTo>
                    <a:pt x="10212" y="0"/>
                  </a:moveTo>
                  <a:cubicBezTo>
                    <a:pt x="4572" y="0"/>
                    <a:pt x="1" y="61"/>
                    <a:pt x="1" y="135"/>
                  </a:cubicBezTo>
                  <a:cubicBezTo>
                    <a:pt x="1" y="210"/>
                    <a:pt x="4573" y="271"/>
                    <a:pt x="10212" y="271"/>
                  </a:cubicBezTo>
                  <a:cubicBezTo>
                    <a:pt x="15851" y="271"/>
                    <a:pt x="20422" y="210"/>
                    <a:pt x="20422" y="135"/>
                  </a:cubicBezTo>
                  <a:cubicBezTo>
                    <a:pt x="20422" y="61"/>
                    <a:pt x="15852" y="0"/>
                    <a:pt x="1021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7"/>
            <p:cNvSpPr/>
            <p:nvPr/>
          </p:nvSpPr>
          <p:spPr>
            <a:xfrm>
              <a:off x="2138650" y="3138250"/>
              <a:ext cx="580800" cy="6800"/>
            </a:xfrm>
            <a:custGeom>
              <a:avLst/>
              <a:gdLst/>
              <a:ahLst/>
              <a:cxnLst/>
              <a:rect l="l" t="t" r="r" b="b"/>
              <a:pathLst>
                <a:path w="23232" h="272" extrusionOk="0">
                  <a:moveTo>
                    <a:pt x="11617" y="0"/>
                  </a:moveTo>
                  <a:cubicBezTo>
                    <a:pt x="5200" y="0"/>
                    <a:pt x="0" y="60"/>
                    <a:pt x="0" y="135"/>
                  </a:cubicBezTo>
                  <a:cubicBezTo>
                    <a:pt x="0" y="210"/>
                    <a:pt x="5202" y="271"/>
                    <a:pt x="11617" y="271"/>
                  </a:cubicBezTo>
                  <a:cubicBezTo>
                    <a:pt x="18031" y="271"/>
                    <a:pt x="23232" y="210"/>
                    <a:pt x="23232" y="135"/>
                  </a:cubicBezTo>
                  <a:cubicBezTo>
                    <a:pt x="23232" y="61"/>
                    <a:pt x="18034" y="0"/>
                    <a:pt x="1161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2070875" y="2545575"/>
              <a:ext cx="108750" cy="315250"/>
            </a:xfrm>
            <a:custGeom>
              <a:avLst/>
              <a:gdLst/>
              <a:ahLst/>
              <a:cxnLst/>
              <a:rect l="l" t="t" r="r" b="b"/>
              <a:pathLst>
                <a:path w="4350" h="12610" extrusionOk="0">
                  <a:moveTo>
                    <a:pt x="19" y="0"/>
                  </a:moveTo>
                  <a:cubicBezTo>
                    <a:pt x="19" y="0"/>
                    <a:pt x="19" y="1"/>
                    <a:pt x="19" y="1"/>
                  </a:cubicBezTo>
                  <a:cubicBezTo>
                    <a:pt x="1" y="4"/>
                    <a:pt x="34" y="189"/>
                    <a:pt x="103" y="520"/>
                  </a:cubicBezTo>
                  <a:cubicBezTo>
                    <a:pt x="174" y="850"/>
                    <a:pt x="297" y="1324"/>
                    <a:pt x="460" y="1906"/>
                  </a:cubicBezTo>
                  <a:cubicBezTo>
                    <a:pt x="787" y="3069"/>
                    <a:pt x="1306" y="4657"/>
                    <a:pt x="1939" y="6388"/>
                  </a:cubicBezTo>
                  <a:cubicBezTo>
                    <a:pt x="2568" y="8118"/>
                    <a:pt x="3172" y="9671"/>
                    <a:pt x="3602" y="10797"/>
                  </a:cubicBezTo>
                  <a:lnTo>
                    <a:pt x="4115" y="12129"/>
                  </a:lnTo>
                  <a:cubicBezTo>
                    <a:pt x="4236" y="12439"/>
                    <a:pt x="4311" y="12609"/>
                    <a:pt x="4330" y="12609"/>
                  </a:cubicBezTo>
                  <a:cubicBezTo>
                    <a:pt x="4330" y="12609"/>
                    <a:pt x="4331" y="12609"/>
                    <a:pt x="4331" y="12609"/>
                  </a:cubicBezTo>
                  <a:cubicBezTo>
                    <a:pt x="4349" y="12604"/>
                    <a:pt x="4308" y="12420"/>
                    <a:pt x="4215" y="12096"/>
                  </a:cubicBezTo>
                  <a:cubicBezTo>
                    <a:pt x="4122" y="11771"/>
                    <a:pt x="3977" y="11304"/>
                    <a:pt x="3782" y="10733"/>
                  </a:cubicBezTo>
                  <a:cubicBezTo>
                    <a:pt x="3399" y="9587"/>
                    <a:pt x="2821" y="8023"/>
                    <a:pt x="2193" y="6295"/>
                  </a:cubicBezTo>
                  <a:cubicBezTo>
                    <a:pt x="1562" y="4567"/>
                    <a:pt x="1018" y="2995"/>
                    <a:pt x="643" y="1851"/>
                  </a:cubicBezTo>
                  <a:cubicBezTo>
                    <a:pt x="272" y="714"/>
                    <a:pt x="62" y="0"/>
                    <a:pt x="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4" name="Google Shape;844;p37"/>
          <p:cNvSpPr txBox="1">
            <a:spLocks noGrp="1"/>
          </p:cNvSpPr>
          <p:nvPr>
            <p:ph type="title"/>
          </p:nvPr>
        </p:nvSpPr>
        <p:spPr>
          <a:xfrm>
            <a:off x="935650" y="1941800"/>
            <a:ext cx="2096100" cy="4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Plataforma</a:t>
            </a:r>
            <a:endParaRPr dirty="0"/>
          </a:p>
        </p:txBody>
      </p:sp>
      <p:sp>
        <p:nvSpPr>
          <p:cNvPr id="845" name="Google Shape;845;p37"/>
          <p:cNvSpPr txBox="1">
            <a:spLocks noGrp="1"/>
          </p:cNvSpPr>
          <p:nvPr>
            <p:ph type="subTitle" idx="1"/>
          </p:nvPr>
        </p:nvSpPr>
        <p:spPr>
          <a:xfrm>
            <a:off x="622300" y="2304975"/>
            <a:ext cx="2409450" cy="643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Online para acesso remoto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Modulos de ensino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6" name="Google Shape;846;p37"/>
          <p:cNvSpPr txBox="1">
            <a:spLocks noGrp="1"/>
          </p:cNvSpPr>
          <p:nvPr>
            <p:ph type="title" idx="2"/>
          </p:nvPr>
        </p:nvSpPr>
        <p:spPr>
          <a:xfrm>
            <a:off x="935650" y="3366825"/>
            <a:ext cx="2096100" cy="4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Participantes</a:t>
            </a:r>
            <a:endParaRPr dirty="0"/>
          </a:p>
        </p:txBody>
      </p:sp>
      <p:sp>
        <p:nvSpPr>
          <p:cNvPr id="847" name="Google Shape;847;p37"/>
          <p:cNvSpPr txBox="1">
            <a:spLocks noGrp="1"/>
          </p:cNvSpPr>
          <p:nvPr>
            <p:ph type="subTitle" idx="3"/>
          </p:nvPr>
        </p:nvSpPr>
        <p:spPr>
          <a:xfrm>
            <a:off x="935650" y="3730125"/>
            <a:ext cx="20961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 universitários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Dois grupos de 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8" name="Google Shape;848;p37"/>
          <p:cNvSpPr txBox="1">
            <a:spLocks noGrp="1"/>
          </p:cNvSpPr>
          <p:nvPr>
            <p:ph type="title" idx="4"/>
          </p:nvPr>
        </p:nvSpPr>
        <p:spPr>
          <a:xfrm>
            <a:off x="6074125" y="1424248"/>
            <a:ext cx="2096100" cy="4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Aplicacao</a:t>
            </a:r>
            <a:endParaRPr dirty="0"/>
          </a:p>
        </p:txBody>
      </p:sp>
      <p:sp>
        <p:nvSpPr>
          <p:cNvPr id="849" name="Google Shape;849;p37"/>
          <p:cNvSpPr txBox="1">
            <a:spLocks noGrp="1"/>
          </p:cNvSpPr>
          <p:nvPr>
            <p:ph type="subTitle" idx="5"/>
          </p:nvPr>
        </p:nvSpPr>
        <p:spPr>
          <a:xfrm>
            <a:off x="6112225" y="1798858"/>
            <a:ext cx="2096100" cy="15012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IHS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Linha de Base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Módulos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0" name="Google Shape;850;p37"/>
          <p:cNvSpPr txBox="1">
            <a:spLocks noGrp="1"/>
          </p:cNvSpPr>
          <p:nvPr>
            <p:ph type="title" idx="6"/>
          </p:nvPr>
        </p:nvSpPr>
        <p:spPr>
          <a:xfrm>
            <a:off x="6112225" y="3366825"/>
            <a:ext cx="2096100" cy="4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Analise</a:t>
            </a:r>
            <a:endParaRPr dirty="0"/>
          </a:p>
        </p:txBody>
      </p:sp>
      <p:sp>
        <p:nvSpPr>
          <p:cNvPr id="851" name="Google Shape;851;p37"/>
          <p:cNvSpPr txBox="1">
            <a:spLocks noGrp="1"/>
          </p:cNvSpPr>
          <p:nvPr>
            <p:ph type="subTitle" idx="7"/>
          </p:nvPr>
        </p:nvSpPr>
        <p:spPr>
          <a:xfrm>
            <a:off x="6112224" y="3730125"/>
            <a:ext cx="2307875" cy="8471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Dados coleta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38"/>
          <p:cNvSpPr txBox="1">
            <a:spLocks noGrp="1"/>
          </p:cNvSpPr>
          <p:nvPr>
            <p:ph type="title"/>
          </p:nvPr>
        </p:nvSpPr>
        <p:spPr>
          <a:xfrm>
            <a:off x="768900" y="403200"/>
            <a:ext cx="3756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Metodologia</a:t>
            </a:r>
            <a:endParaRPr dirty="0"/>
          </a:p>
        </p:txBody>
      </p:sp>
      <p:graphicFrame>
        <p:nvGraphicFramePr>
          <p:cNvPr id="857" name="Google Shape;857;p38"/>
          <p:cNvGraphicFramePr/>
          <p:nvPr>
            <p:extLst>
              <p:ext uri="{D42A27DB-BD31-4B8C-83A1-F6EECF244321}">
                <p14:modId xmlns:p14="http://schemas.microsoft.com/office/powerpoint/2010/main" val="2704236092"/>
              </p:ext>
            </p:extLst>
          </p:nvPr>
        </p:nvGraphicFramePr>
        <p:xfrm>
          <a:off x="769738" y="1650889"/>
          <a:ext cx="7239001" cy="2472875"/>
        </p:xfrm>
        <a:graphic>
          <a:graphicData uri="http://schemas.openxmlformats.org/drawingml/2006/table">
            <a:tbl>
              <a:tblPr>
                <a:noFill/>
                <a:tableStyleId>{23944F13-22DD-42AF-9D63-F4F34E0310AA}</a:tableStyleId>
              </a:tblPr>
              <a:tblGrid>
                <a:gridCol w="1081314"/>
                <a:gridCol w="1184248"/>
                <a:gridCol w="836867"/>
                <a:gridCol w="1034143"/>
                <a:gridCol w="1034143"/>
                <a:gridCol w="1034143"/>
                <a:gridCol w="1034143"/>
              </a:tblGrid>
              <a:tr h="494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lt1"/>
                          </a:solid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Fase 1</a:t>
                      </a:r>
                      <a:endParaRPr sz="1600" dirty="0">
                        <a:solidFill>
                          <a:schemeClr val="lt1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91425" marB="9142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lt1"/>
                          </a:solid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Fase 2</a:t>
                      </a:r>
                      <a:endParaRPr sz="1600" dirty="0">
                        <a:solidFill>
                          <a:schemeClr val="lt1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lt1"/>
                          </a:solid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Fase 3</a:t>
                      </a:r>
                      <a:endParaRPr sz="1600" dirty="0">
                        <a:solidFill>
                          <a:schemeClr val="lt1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lt1"/>
                          </a:solid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Fase 4</a:t>
                      </a:r>
                      <a:endParaRPr sz="1600" dirty="0">
                        <a:solidFill>
                          <a:schemeClr val="lt1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dirty="0" smtClean="0">
                          <a:solidFill>
                            <a:schemeClr val="lt1"/>
                          </a:solid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Fase 5</a:t>
                      </a:r>
                      <a:endParaRPr sz="1600" dirty="0">
                        <a:solidFill>
                          <a:schemeClr val="lt1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49457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dirty="0" smtClean="0">
                          <a:solidFill>
                            <a:schemeClr val="lt1"/>
                          </a:solid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Grupo 1</a:t>
                      </a:r>
                      <a:endParaRPr sz="1600" dirty="0">
                        <a:solidFill>
                          <a:schemeClr val="lt1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lt1"/>
                          </a:solid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Modulo</a:t>
                      </a:r>
                      <a:r>
                        <a:rPr lang="en" sz="1600" baseline="0" dirty="0" smtClean="0">
                          <a:solidFill>
                            <a:schemeClr val="lt1"/>
                          </a:solid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 </a:t>
                      </a:r>
                      <a:r>
                        <a:rPr lang="en" sz="1600" dirty="0" smtClean="0">
                          <a:solidFill>
                            <a:schemeClr val="lt1"/>
                          </a:solid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1</a:t>
                      </a:r>
                      <a:endParaRPr sz="1600" dirty="0">
                        <a:solidFill>
                          <a:schemeClr val="lt1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ghteous" panose="020B0604020202020204" charset="0"/>
                        </a:rPr>
                        <a:t>LB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Righteous" panose="020B060402020202020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ghteous" panose="020B0604020202020204" charset="0"/>
                        </a:rPr>
                        <a:t>LB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ghteous" panose="020B0604020202020204" charset="0"/>
                        </a:rPr>
                        <a:t>LB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575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lt1"/>
                          </a:solid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Modulo 2</a:t>
                      </a:r>
                      <a:endParaRPr sz="1600" dirty="0">
                        <a:solidFill>
                          <a:schemeClr val="lt1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ghteous" panose="020B0604020202020204" charset="0"/>
                        </a:rPr>
                        <a:t>LB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ghteous" panose="020B0604020202020204" charset="0"/>
                        </a:rPr>
                        <a:t>LB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ghteous" panose="020B0604020202020204" charset="0"/>
                        </a:rPr>
                        <a:t>LB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57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dirty="0" smtClean="0">
                          <a:solidFill>
                            <a:schemeClr val="lt1"/>
                          </a:solid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Grupo 2</a:t>
                      </a:r>
                      <a:endParaRPr sz="1600" dirty="0">
                        <a:solidFill>
                          <a:schemeClr val="lt1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lt1"/>
                          </a:solid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Modulo 1</a:t>
                      </a:r>
                      <a:endParaRPr sz="1600" dirty="0">
                        <a:solidFill>
                          <a:schemeClr val="lt1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ghteous" panose="020B0604020202020204" charset="0"/>
                        </a:rPr>
                        <a:t>LB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ghteous" panose="020B0604020202020204" charset="0"/>
                        </a:rPr>
                        <a:t>LB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ghteous" panose="020B0604020202020204" charset="0"/>
                        </a:rPr>
                        <a:t>LB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575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lt1"/>
                          </a:solid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Modulo 2</a:t>
                      </a:r>
                      <a:endParaRPr sz="1600" dirty="0">
                        <a:solidFill>
                          <a:schemeClr val="lt1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ghteous" panose="020B0604020202020204" charset="0"/>
                        </a:rPr>
                        <a:t>LB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ghteous" panose="020B0604020202020204" charset="0"/>
                        </a:rPr>
                        <a:t>LB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ghteous" panose="020B0604020202020204" charset="0"/>
                        </a:rPr>
                        <a:t>LB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867" name="Google Shape;867;p38"/>
          <p:cNvGrpSpPr/>
          <p:nvPr/>
        </p:nvGrpSpPr>
        <p:grpSpPr>
          <a:xfrm>
            <a:off x="4219102" y="2317705"/>
            <a:ext cx="294859" cy="219889"/>
            <a:chOff x="5216456" y="3725484"/>
            <a:chExt cx="356196" cy="265631"/>
          </a:xfrm>
        </p:grpSpPr>
        <p:sp>
          <p:nvSpPr>
            <p:cNvPr id="868" name="Google Shape;868;p38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38"/>
          <p:cNvGrpSpPr/>
          <p:nvPr/>
        </p:nvGrpSpPr>
        <p:grpSpPr>
          <a:xfrm>
            <a:off x="4221804" y="2769027"/>
            <a:ext cx="262947" cy="263867"/>
            <a:chOff x="5779408" y="3699191"/>
            <a:chExt cx="317645" cy="318757"/>
          </a:xfrm>
        </p:grpSpPr>
        <p:sp>
          <p:nvSpPr>
            <p:cNvPr id="880" name="Google Shape;880;p38"/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8"/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867;p38"/>
          <p:cNvGrpSpPr/>
          <p:nvPr/>
        </p:nvGrpSpPr>
        <p:grpSpPr>
          <a:xfrm>
            <a:off x="6301902" y="2813005"/>
            <a:ext cx="294859" cy="219889"/>
            <a:chOff x="5216456" y="3725484"/>
            <a:chExt cx="356196" cy="265631"/>
          </a:xfrm>
        </p:grpSpPr>
        <p:sp>
          <p:nvSpPr>
            <p:cNvPr id="53" name="Google Shape;868;p38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69;p38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879;p38"/>
          <p:cNvGrpSpPr/>
          <p:nvPr/>
        </p:nvGrpSpPr>
        <p:grpSpPr>
          <a:xfrm>
            <a:off x="6333814" y="2273727"/>
            <a:ext cx="262947" cy="263867"/>
            <a:chOff x="5779408" y="3699191"/>
            <a:chExt cx="317645" cy="318757"/>
          </a:xfrm>
        </p:grpSpPr>
        <p:sp>
          <p:nvSpPr>
            <p:cNvPr id="56" name="Google Shape;880;p38"/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81;p38"/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879;p38"/>
          <p:cNvGrpSpPr/>
          <p:nvPr/>
        </p:nvGrpSpPr>
        <p:grpSpPr>
          <a:xfrm>
            <a:off x="4210335" y="3302427"/>
            <a:ext cx="262947" cy="263867"/>
            <a:chOff x="5779408" y="3699191"/>
            <a:chExt cx="317645" cy="318757"/>
          </a:xfrm>
        </p:grpSpPr>
        <p:sp>
          <p:nvSpPr>
            <p:cNvPr id="59" name="Google Shape;880;p38"/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81;p38"/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879;p38"/>
          <p:cNvGrpSpPr/>
          <p:nvPr/>
        </p:nvGrpSpPr>
        <p:grpSpPr>
          <a:xfrm>
            <a:off x="6293135" y="3734227"/>
            <a:ext cx="262947" cy="263867"/>
            <a:chOff x="5779408" y="3699191"/>
            <a:chExt cx="317645" cy="318757"/>
          </a:xfrm>
        </p:grpSpPr>
        <p:sp>
          <p:nvSpPr>
            <p:cNvPr id="62" name="Google Shape;880;p38"/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81;p38"/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867;p38"/>
          <p:cNvGrpSpPr/>
          <p:nvPr/>
        </p:nvGrpSpPr>
        <p:grpSpPr>
          <a:xfrm>
            <a:off x="4219102" y="3734227"/>
            <a:ext cx="294859" cy="219889"/>
            <a:chOff x="5216456" y="3725484"/>
            <a:chExt cx="356196" cy="265631"/>
          </a:xfrm>
        </p:grpSpPr>
        <p:sp>
          <p:nvSpPr>
            <p:cNvPr id="65" name="Google Shape;868;p38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69;p38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867;p38"/>
          <p:cNvGrpSpPr/>
          <p:nvPr/>
        </p:nvGrpSpPr>
        <p:grpSpPr>
          <a:xfrm>
            <a:off x="6292872" y="3214944"/>
            <a:ext cx="294859" cy="219889"/>
            <a:chOff x="5216456" y="3725484"/>
            <a:chExt cx="356196" cy="265631"/>
          </a:xfrm>
        </p:grpSpPr>
        <p:sp>
          <p:nvSpPr>
            <p:cNvPr id="68" name="Google Shape;868;p38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69;p38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4"/>
          <p:cNvSpPr txBox="1">
            <a:spLocks noGrp="1"/>
          </p:cNvSpPr>
          <p:nvPr>
            <p:ph type="title"/>
          </p:nvPr>
        </p:nvSpPr>
        <p:spPr>
          <a:xfrm>
            <a:off x="768900" y="403200"/>
            <a:ext cx="4383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Cronograma</a:t>
            </a:r>
            <a:endParaRPr dirty="0"/>
          </a:p>
        </p:txBody>
      </p:sp>
      <p:grpSp>
        <p:nvGrpSpPr>
          <p:cNvPr id="702" name="Google Shape;702;p34"/>
          <p:cNvGrpSpPr/>
          <p:nvPr/>
        </p:nvGrpSpPr>
        <p:grpSpPr>
          <a:xfrm>
            <a:off x="1328601" y="2126924"/>
            <a:ext cx="7045580" cy="417358"/>
            <a:chOff x="935200" y="665825"/>
            <a:chExt cx="5611325" cy="332450"/>
          </a:xfrm>
        </p:grpSpPr>
        <p:sp>
          <p:nvSpPr>
            <p:cNvPr id="703" name="Google Shape;703;p34"/>
            <p:cNvSpPr/>
            <p:nvPr/>
          </p:nvSpPr>
          <p:spPr>
            <a:xfrm>
              <a:off x="935200" y="665825"/>
              <a:ext cx="702700" cy="332450"/>
            </a:xfrm>
            <a:custGeom>
              <a:avLst/>
              <a:gdLst/>
              <a:ahLst/>
              <a:cxnLst/>
              <a:rect l="l" t="t" r="r" b="b"/>
              <a:pathLst>
                <a:path w="28108" h="13298" extrusionOk="0">
                  <a:moveTo>
                    <a:pt x="6389" y="0"/>
                  </a:moveTo>
                  <a:cubicBezTo>
                    <a:pt x="2860" y="0"/>
                    <a:pt x="0" y="2860"/>
                    <a:pt x="0" y="6390"/>
                  </a:cubicBezTo>
                  <a:lnTo>
                    <a:pt x="0" y="6907"/>
                  </a:lnTo>
                  <a:cubicBezTo>
                    <a:pt x="0" y="10437"/>
                    <a:pt x="2860" y="13297"/>
                    <a:pt x="6389" y="13297"/>
                  </a:cubicBezTo>
                  <a:lnTo>
                    <a:pt x="28107" y="13297"/>
                  </a:lnTo>
                  <a:lnTo>
                    <a:pt x="2810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1637825" y="665825"/>
              <a:ext cx="702725" cy="332450"/>
            </a:xfrm>
            <a:custGeom>
              <a:avLst/>
              <a:gdLst/>
              <a:ahLst/>
              <a:cxnLst/>
              <a:rect l="l" t="t" r="r" b="b"/>
              <a:pathLst>
                <a:path w="28109" h="13298" extrusionOk="0">
                  <a:moveTo>
                    <a:pt x="1" y="0"/>
                  </a:moveTo>
                  <a:lnTo>
                    <a:pt x="1" y="13297"/>
                  </a:lnTo>
                  <a:lnTo>
                    <a:pt x="28109" y="13297"/>
                  </a:lnTo>
                  <a:lnTo>
                    <a:pt x="2810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2340525" y="665825"/>
              <a:ext cx="702700" cy="332450"/>
            </a:xfrm>
            <a:custGeom>
              <a:avLst/>
              <a:gdLst/>
              <a:ahLst/>
              <a:cxnLst/>
              <a:rect l="l" t="t" r="r" b="b"/>
              <a:pathLst>
                <a:path w="28108" h="13298" extrusionOk="0">
                  <a:moveTo>
                    <a:pt x="1" y="0"/>
                  </a:moveTo>
                  <a:lnTo>
                    <a:pt x="1" y="13297"/>
                  </a:lnTo>
                  <a:lnTo>
                    <a:pt x="28108" y="13297"/>
                  </a:lnTo>
                  <a:lnTo>
                    <a:pt x="2810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3043200" y="665825"/>
              <a:ext cx="702700" cy="332450"/>
            </a:xfrm>
            <a:custGeom>
              <a:avLst/>
              <a:gdLst/>
              <a:ahLst/>
              <a:cxnLst/>
              <a:rect l="l" t="t" r="r" b="b"/>
              <a:pathLst>
                <a:path w="28108" h="13298" extrusionOk="0">
                  <a:moveTo>
                    <a:pt x="1" y="0"/>
                  </a:moveTo>
                  <a:lnTo>
                    <a:pt x="1" y="13297"/>
                  </a:lnTo>
                  <a:lnTo>
                    <a:pt x="28107" y="13297"/>
                  </a:lnTo>
                  <a:lnTo>
                    <a:pt x="2810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3742975" y="665825"/>
              <a:ext cx="702700" cy="332450"/>
            </a:xfrm>
            <a:custGeom>
              <a:avLst/>
              <a:gdLst/>
              <a:ahLst/>
              <a:cxnLst/>
              <a:rect l="l" t="t" r="r" b="b"/>
              <a:pathLst>
                <a:path w="28108" h="13298" extrusionOk="0">
                  <a:moveTo>
                    <a:pt x="1" y="0"/>
                  </a:moveTo>
                  <a:lnTo>
                    <a:pt x="1" y="13297"/>
                  </a:lnTo>
                  <a:lnTo>
                    <a:pt x="28108" y="13297"/>
                  </a:lnTo>
                  <a:lnTo>
                    <a:pt x="2810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4443300" y="665825"/>
              <a:ext cx="702675" cy="332450"/>
            </a:xfrm>
            <a:custGeom>
              <a:avLst/>
              <a:gdLst/>
              <a:ahLst/>
              <a:cxnLst/>
              <a:rect l="l" t="t" r="r" b="b"/>
              <a:pathLst>
                <a:path w="28107" h="13298" extrusionOk="0">
                  <a:moveTo>
                    <a:pt x="0" y="0"/>
                  </a:moveTo>
                  <a:lnTo>
                    <a:pt x="0" y="13297"/>
                  </a:lnTo>
                  <a:lnTo>
                    <a:pt x="28107" y="13297"/>
                  </a:lnTo>
                  <a:lnTo>
                    <a:pt x="2810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5143550" y="665825"/>
              <a:ext cx="702700" cy="332450"/>
            </a:xfrm>
            <a:custGeom>
              <a:avLst/>
              <a:gdLst/>
              <a:ahLst/>
              <a:cxnLst/>
              <a:rect l="l" t="t" r="r" b="b"/>
              <a:pathLst>
                <a:path w="28108" h="13298" extrusionOk="0">
                  <a:moveTo>
                    <a:pt x="1" y="0"/>
                  </a:moveTo>
                  <a:lnTo>
                    <a:pt x="1" y="13297"/>
                  </a:lnTo>
                  <a:lnTo>
                    <a:pt x="28108" y="13297"/>
                  </a:lnTo>
                  <a:lnTo>
                    <a:pt x="28108" y="0"/>
                  </a:lnTo>
                  <a:close/>
                </a:path>
              </a:pathLst>
            </a:custGeom>
            <a:solidFill>
              <a:srgbClr val="EA9999"/>
            </a:solidFill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5843825" y="665825"/>
              <a:ext cx="702700" cy="332400"/>
            </a:xfrm>
            <a:custGeom>
              <a:avLst/>
              <a:gdLst/>
              <a:ahLst/>
              <a:cxnLst/>
              <a:rect l="l" t="t" r="r" b="b"/>
              <a:pathLst>
                <a:path w="28108" h="13296" extrusionOk="0">
                  <a:moveTo>
                    <a:pt x="1" y="0"/>
                  </a:moveTo>
                  <a:lnTo>
                    <a:pt x="1" y="13296"/>
                  </a:lnTo>
                  <a:lnTo>
                    <a:pt x="21719" y="13296"/>
                  </a:lnTo>
                  <a:cubicBezTo>
                    <a:pt x="25248" y="13296"/>
                    <a:pt x="28108" y="10436"/>
                    <a:pt x="28108" y="6907"/>
                  </a:cubicBezTo>
                  <a:lnTo>
                    <a:pt x="28108" y="6390"/>
                  </a:lnTo>
                  <a:cubicBezTo>
                    <a:pt x="28108" y="2860"/>
                    <a:pt x="25248" y="0"/>
                    <a:pt x="21719" y="0"/>
                  </a:cubicBezTo>
                  <a:close/>
                </a:path>
              </a:pathLst>
            </a:custGeom>
            <a:solidFill>
              <a:srgbClr val="EA9999"/>
            </a:solidFill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1" name="Google Shape;711;p34"/>
          <p:cNvSpPr txBox="1">
            <a:spLocks noGrp="1"/>
          </p:cNvSpPr>
          <p:nvPr>
            <p:ph type="title" idx="4294967295"/>
          </p:nvPr>
        </p:nvSpPr>
        <p:spPr>
          <a:xfrm>
            <a:off x="4826100" y="2111525"/>
            <a:ext cx="17223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lt1"/>
                </a:solidFill>
              </a:rPr>
              <a:t>3 Tri</a:t>
            </a:r>
            <a:endParaRPr sz="1400" dirty="0">
              <a:solidFill>
                <a:schemeClr val="lt1"/>
              </a:solidFill>
            </a:endParaRPr>
          </a:p>
        </p:txBody>
      </p:sp>
      <p:grpSp>
        <p:nvGrpSpPr>
          <p:cNvPr id="712" name="Google Shape;712;p34"/>
          <p:cNvGrpSpPr/>
          <p:nvPr/>
        </p:nvGrpSpPr>
        <p:grpSpPr>
          <a:xfrm>
            <a:off x="4273587" y="2031262"/>
            <a:ext cx="686280" cy="608681"/>
            <a:chOff x="3790425" y="584325"/>
            <a:chExt cx="546575" cy="484850"/>
          </a:xfrm>
        </p:grpSpPr>
        <p:sp>
          <p:nvSpPr>
            <p:cNvPr id="713" name="Google Shape;713;p34"/>
            <p:cNvSpPr/>
            <p:nvPr/>
          </p:nvSpPr>
          <p:spPr>
            <a:xfrm>
              <a:off x="3790425" y="584325"/>
              <a:ext cx="484850" cy="484850"/>
            </a:xfrm>
            <a:custGeom>
              <a:avLst/>
              <a:gdLst/>
              <a:ahLst/>
              <a:cxnLst/>
              <a:rect l="l" t="t" r="r" b="b"/>
              <a:pathLst>
                <a:path w="19394" h="19394" extrusionOk="0">
                  <a:moveTo>
                    <a:pt x="9697" y="0"/>
                  </a:moveTo>
                  <a:cubicBezTo>
                    <a:pt x="7125" y="0"/>
                    <a:pt x="4658" y="1022"/>
                    <a:pt x="2840" y="2840"/>
                  </a:cubicBezTo>
                  <a:cubicBezTo>
                    <a:pt x="1021" y="4659"/>
                    <a:pt x="1" y="7124"/>
                    <a:pt x="1" y="9697"/>
                  </a:cubicBezTo>
                  <a:cubicBezTo>
                    <a:pt x="1" y="12269"/>
                    <a:pt x="1021" y="14735"/>
                    <a:pt x="2840" y="16553"/>
                  </a:cubicBezTo>
                  <a:cubicBezTo>
                    <a:pt x="4658" y="18373"/>
                    <a:pt x="7125" y="19393"/>
                    <a:pt x="9697" y="19393"/>
                  </a:cubicBezTo>
                  <a:cubicBezTo>
                    <a:pt x="12268" y="19393"/>
                    <a:pt x="14735" y="18373"/>
                    <a:pt x="16553" y="16553"/>
                  </a:cubicBezTo>
                  <a:cubicBezTo>
                    <a:pt x="18372" y="14735"/>
                    <a:pt x="19394" y="12269"/>
                    <a:pt x="19394" y="9697"/>
                  </a:cubicBezTo>
                  <a:cubicBezTo>
                    <a:pt x="19394" y="7124"/>
                    <a:pt x="18372" y="4659"/>
                    <a:pt x="16553" y="2840"/>
                  </a:cubicBezTo>
                  <a:cubicBezTo>
                    <a:pt x="14735" y="1022"/>
                    <a:pt x="12268" y="0"/>
                    <a:pt x="9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3852150" y="584325"/>
              <a:ext cx="484850" cy="484850"/>
            </a:xfrm>
            <a:custGeom>
              <a:avLst/>
              <a:gdLst/>
              <a:ahLst/>
              <a:cxnLst/>
              <a:rect l="l" t="t" r="r" b="b"/>
              <a:pathLst>
                <a:path w="19394" h="19394" extrusionOk="0">
                  <a:moveTo>
                    <a:pt x="9697" y="0"/>
                  </a:moveTo>
                  <a:cubicBezTo>
                    <a:pt x="7126" y="0"/>
                    <a:pt x="4659" y="1021"/>
                    <a:pt x="2841" y="2840"/>
                  </a:cubicBezTo>
                  <a:cubicBezTo>
                    <a:pt x="1023" y="4659"/>
                    <a:pt x="0" y="7124"/>
                    <a:pt x="0" y="9697"/>
                  </a:cubicBezTo>
                  <a:cubicBezTo>
                    <a:pt x="0" y="12269"/>
                    <a:pt x="1023" y="14735"/>
                    <a:pt x="2841" y="16553"/>
                  </a:cubicBezTo>
                  <a:cubicBezTo>
                    <a:pt x="4659" y="18371"/>
                    <a:pt x="7126" y="19393"/>
                    <a:pt x="9697" y="19393"/>
                  </a:cubicBezTo>
                  <a:cubicBezTo>
                    <a:pt x="12269" y="19393"/>
                    <a:pt x="14735" y="18371"/>
                    <a:pt x="16555" y="16553"/>
                  </a:cubicBezTo>
                  <a:cubicBezTo>
                    <a:pt x="18373" y="14735"/>
                    <a:pt x="19394" y="12269"/>
                    <a:pt x="19394" y="9697"/>
                  </a:cubicBezTo>
                  <a:cubicBezTo>
                    <a:pt x="19394" y="7124"/>
                    <a:pt x="18373" y="4659"/>
                    <a:pt x="16555" y="2840"/>
                  </a:cubicBezTo>
                  <a:cubicBezTo>
                    <a:pt x="14735" y="1021"/>
                    <a:pt x="12269" y="0"/>
                    <a:pt x="96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3880075" y="612875"/>
              <a:ext cx="426200" cy="427675"/>
            </a:xfrm>
            <a:custGeom>
              <a:avLst/>
              <a:gdLst/>
              <a:ahLst/>
              <a:cxnLst/>
              <a:rect l="l" t="t" r="r" b="b"/>
              <a:pathLst>
                <a:path w="17048" h="17107" extrusionOk="0">
                  <a:moveTo>
                    <a:pt x="8572" y="218"/>
                  </a:moveTo>
                  <a:cubicBezTo>
                    <a:pt x="9104" y="218"/>
                    <a:pt x="9625" y="266"/>
                    <a:pt x="10122" y="351"/>
                  </a:cubicBezTo>
                  <a:cubicBezTo>
                    <a:pt x="11500" y="592"/>
                    <a:pt x="12695" y="1195"/>
                    <a:pt x="13642" y="1904"/>
                  </a:cubicBezTo>
                  <a:cubicBezTo>
                    <a:pt x="14499" y="2550"/>
                    <a:pt x="15226" y="3353"/>
                    <a:pt x="15779" y="4272"/>
                  </a:cubicBezTo>
                  <a:cubicBezTo>
                    <a:pt x="16264" y="5085"/>
                    <a:pt x="16571" y="5852"/>
                    <a:pt x="16724" y="6503"/>
                  </a:cubicBezTo>
                  <a:cubicBezTo>
                    <a:pt x="17047" y="7793"/>
                    <a:pt x="16991" y="8550"/>
                    <a:pt x="17035" y="8555"/>
                  </a:cubicBezTo>
                  <a:lnTo>
                    <a:pt x="17035" y="8555"/>
                  </a:lnTo>
                  <a:cubicBezTo>
                    <a:pt x="16993" y="8559"/>
                    <a:pt x="17047" y="9316"/>
                    <a:pt x="16724" y="10607"/>
                  </a:cubicBezTo>
                  <a:cubicBezTo>
                    <a:pt x="16571" y="11256"/>
                    <a:pt x="16264" y="12023"/>
                    <a:pt x="15781" y="12836"/>
                  </a:cubicBezTo>
                  <a:cubicBezTo>
                    <a:pt x="15226" y="13754"/>
                    <a:pt x="14501" y="14558"/>
                    <a:pt x="13643" y="15204"/>
                  </a:cubicBezTo>
                  <a:cubicBezTo>
                    <a:pt x="12695" y="15913"/>
                    <a:pt x="11500" y="16514"/>
                    <a:pt x="10122" y="16757"/>
                  </a:cubicBezTo>
                  <a:cubicBezTo>
                    <a:pt x="9625" y="16842"/>
                    <a:pt x="9104" y="16890"/>
                    <a:pt x="8572" y="16890"/>
                  </a:cubicBezTo>
                  <a:cubicBezTo>
                    <a:pt x="7641" y="16890"/>
                    <a:pt x="6675" y="16742"/>
                    <a:pt x="5739" y="16387"/>
                  </a:cubicBezTo>
                  <a:cubicBezTo>
                    <a:pt x="5001" y="16129"/>
                    <a:pt x="4287" y="15741"/>
                    <a:pt x="3632" y="15249"/>
                  </a:cubicBezTo>
                  <a:cubicBezTo>
                    <a:pt x="3293" y="15017"/>
                    <a:pt x="2996" y="14726"/>
                    <a:pt x="2686" y="14445"/>
                  </a:cubicBezTo>
                  <a:cubicBezTo>
                    <a:pt x="2406" y="14134"/>
                    <a:pt x="2112" y="13831"/>
                    <a:pt x="1871" y="13479"/>
                  </a:cubicBezTo>
                  <a:cubicBezTo>
                    <a:pt x="845" y="12115"/>
                    <a:pt x="267" y="10359"/>
                    <a:pt x="252" y="8553"/>
                  </a:cubicBezTo>
                  <a:cubicBezTo>
                    <a:pt x="268" y="6747"/>
                    <a:pt x="845" y="4993"/>
                    <a:pt x="1871" y="3629"/>
                  </a:cubicBezTo>
                  <a:cubicBezTo>
                    <a:pt x="2112" y="3277"/>
                    <a:pt x="2407" y="2973"/>
                    <a:pt x="2686" y="2662"/>
                  </a:cubicBezTo>
                  <a:cubicBezTo>
                    <a:pt x="2996" y="2384"/>
                    <a:pt x="3293" y="2091"/>
                    <a:pt x="3632" y="1859"/>
                  </a:cubicBezTo>
                  <a:cubicBezTo>
                    <a:pt x="4287" y="1367"/>
                    <a:pt x="5001" y="979"/>
                    <a:pt x="5739" y="721"/>
                  </a:cubicBezTo>
                  <a:cubicBezTo>
                    <a:pt x="6675" y="365"/>
                    <a:pt x="7641" y="218"/>
                    <a:pt x="8572" y="218"/>
                  </a:cubicBezTo>
                  <a:close/>
                  <a:moveTo>
                    <a:pt x="8522" y="1"/>
                  </a:moveTo>
                  <a:cubicBezTo>
                    <a:pt x="7582" y="1"/>
                    <a:pt x="6607" y="149"/>
                    <a:pt x="5660" y="505"/>
                  </a:cubicBezTo>
                  <a:cubicBezTo>
                    <a:pt x="4900" y="768"/>
                    <a:pt x="4164" y="1165"/>
                    <a:pt x="3490" y="1667"/>
                  </a:cubicBezTo>
                  <a:cubicBezTo>
                    <a:pt x="3140" y="1905"/>
                    <a:pt x="2835" y="2204"/>
                    <a:pt x="2515" y="2491"/>
                  </a:cubicBezTo>
                  <a:cubicBezTo>
                    <a:pt x="2226" y="2809"/>
                    <a:pt x="1922" y="3122"/>
                    <a:pt x="1673" y="3484"/>
                  </a:cubicBezTo>
                  <a:cubicBezTo>
                    <a:pt x="615" y="4885"/>
                    <a:pt x="17" y="6693"/>
                    <a:pt x="0" y="8553"/>
                  </a:cubicBezTo>
                  <a:cubicBezTo>
                    <a:pt x="17" y="10415"/>
                    <a:pt x="615" y="12221"/>
                    <a:pt x="1671" y="13624"/>
                  </a:cubicBezTo>
                  <a:cubicBezTo>
                    <a:pt x="1922" y="13987"/>
                    <a:pt x="2224" y="14299"/>
                    <a:pt x="2514" y="14616"/>
                  </a:cubicBezTo>
                  <a:cubicBezTo>
                    <a:pt x="2833" y="14904"/>
                    <a:pt x="3139" y="15202"/>
                    <a:pt x="3488" y="15441"/>
                  </a:cubicBezTo>
                  <a:cubicBezTo>
                    <a:pt x="4164" y="15944"/>
                    <a:pt x="4899" y="16340"/>
                    <a:pt x="5660" y="16602"/>
                  </a:cubicBezTo>
                  <a:cubicBezTo>
                    <a:pt x="6607" y="16959"/>
                    <a:pt x="7582" y="17107"/>
                    <a:pt x="8522" y="17107"/>
                  </a:cubicBezTo>
                  <a:cubicBezTo>
                    <a:pt x="9085" y="17107"/>
                    <a:pt x="9635" y="17054"/>
                    <a:pt x="10160" y="16961"/>
                  </a:cubicBezTo>
                  <a:cubicBezTo>
                    <a:pt x="11570" y="16703"/>
                    <a:pt x="12789" y="16078"/>
                    <a:pt x="13750" y="15345"/>
                  </a:cubicBezTo>
                  <a:cubicBezTo>
                    <a:pt x="14618" y="14679"/>
                    <a:pt x="15348" y="13850"/>
                    <a:pt x="15901" y="12908"/>
                  </a:cubicBezTo>
                  <a:cubicBezTo>
                    <a:pt x="16381" y="12074"/>
                    <a:pt x="16679" y="11290"/>
                    <a:pt x="16818" y="10629"/>
                  </a:cubicBezTo>
                  <a:cubicBezTo>
                    <a:pt x="16911" y="10304"/>
                    <a:pt x="16944" y="10006"/>
                    <a:pt x="16979" y="9748"/>
                  </a:cubicBezTo>
                  <a:cubicBezTo>
                    <a:pt x="17016" y="9532"/>
                    <a:pt x="17034" y="9313"/>
                    <a:pt x="17033" y="9094"/>
                  </a:cubicBezTo>
                  <a:cubicBezTo>
                    <a:pt x="17037" y="8929"/>
                    <a:pt x="17039" y="8796"/>
                    <a:pt x="17042" y="8691"/>
                  </a:cubicBezTo>
                  <a:cubicBezTo>
                    <a:pt x="17042" y="8601"/>
                    <a:pt x="17040" y="8555"/>
                    <a:pt x="17036" y="8555"/>
                  </a:cubicBezTo>
                  <a:cubicBezTo>
                    <a:pt x="17040" y="8555"/>
                    <a:pt x="17042" y="8508"/>
                    <a:pt x="17042" y="8417"/>
                  </a:cubicBezTo>
                  <a:cubicBezTo>
                    <a:pt x="17039" y="8312"/>
                    <a:pt x="17037" y="8180"/>
                    <a:pt x="17033" y="8014"/>
                  </a:cubicBezTo>
                  <a:cubicBezTo>
                    <a:pt x="17034" y="7795"/>
                    <a:pt x="17016" y="7576"/>
                    <a:pt x="16979" y="7360"/>
                  </a:cubicBezTo>
                  <a:cubicBezTo>
                    <a:pt x="16944" y="7102"/>
                    <a:pt x="16911" y="6804"/>
                    <a:pt x="16818" y="6479"/>
                  </a:cubicBezTo>
                  <a:cubicBezTo>
                    <a:pt x="16677" y="5818"/>
                    <a:pt x="16379" y="5034"/>
                    <a:pt x="15899" y="4200"/>
                  </a:cubicBezTo>
                  <a:cubicBezTo>
                    <a:pt x="15348" y="3257"/>
                    <a:pt x="14618" y="2428"/>
                    <a:pt x="13750" y="1763"/>
                  </a:cubicBezTo>
                  <a:cubicBezTo>
                    <a:pt x="12789" y="1030"/>
                    <a:pt x="11570" y="405"/>
                    <a:pt x="10160" y="147"/>
                  </a:cubicBezTo>
                  <a:cubicBezTo>
                    <a:pt x="9635" y="54"/>
                    <a:pt x="9085" y="1"/>
                    <a:pt x="8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3980525" y="790600"/>
              <a:ext cx="55225" cy="82925"/>
            </a:xfrm>
            <a:custGeom>
              <a:avLst/>
              <a:gdLst/>
              <a:ahLst/>
              <a:cxnLst/>
              <a:rect l="l" t="t" r="r" b="b"/>
              <a:pathLst>
                <a:path w="2209" h="3317" extrusionOk="0">
                  <a:moveTo>
                    <a:pt x="2158" y="1"/>
                  </a:moveTo>
                  <a:cubicBezTo>
                    <a:pt x="2056" y="1"/>
                    <a:pt x="1169" y="658"/>
                    <a:pt x="116" y="1518"/>
                  </a:cubicBezTo>
                  <a:lnTo>
                    <a:pt x="1" y="1611"/>
                  </a:lnTo>
                  <a:lnTo>
                    <a:pt x="113" y="1708"/>
                  </a:lnTo>
                  <a:lnTo>
                    <a:pt x="136" y="1727"/>
                  </a:lnTo>
                  <a:cubicBezTo>
                    <a:pt x="1174" y="2623"/>
                    <a:pt x="2057" y="3316"/>
                    <a:pt x="2159" y="3316"/>
                  </a:cubicBezTo>
                  <a:cubicBezTo>
                    <a:pt x="2162" y="3316"/>
                    <a:pt x="2165" y="3315"/>
                    <a:pt x="2167" y="3313"/>
                  </a:cubicBezTo>
                  <a:cubicBezTo>
                    <a:pt x="2209" y="3262"/>
                    <a:pt x="1421" y="2511"/>
                    <a:pt x="389" y="1616"/>
                  </a:cubicBezTo>
                  <a:lnTo>
                    <a:pt x="389" y="1616"/>
                  </a:lnTo>
                  <a:cubicBezTo>
                    <a:pt x="1424" y="764"/>
                    <a:pt x="2209" y="56"/>
                    <a:pt x="2167" y="4"/>
                  </a:cubicBezTo>
                  <a:cubicBezTo>
                    <a:pt x="2165" y="2"/>
                    <a:pt x="2162" y="1"/>
                    <a:pt x="21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4175250" y="790600"/>
              <a:ext cx="55250" cy="82875"/>
            </a:xfrm>
            <a:custGeom>
              <a:avLst/>
              <a:gdLst/>
              <a:ahLst/>
              <a:cxnLst/>
              <a:rect l="l" t="t" r="r" b="b"/>
              <a:pathLst>
                <a:path w="2210" h="3315" extrusionOk="0">
                  <a:moveTo>
                    <a:pt x="52" y="1"/>
                  </a:moveTo>
                  <a:cubicBezTo>
                    <a:pt x="48" y="1"/>
                    <a:pt x="45" y="2"/>
                    <a:pt x="44" y="4"/>
                  </a:cubicBezTo>
                  <a:cubicBezTo>
                    <a:pt x="0" y="55"/>
                    <a:pt x="788" y="806"/>
                    <a:pt x="1820" y="1699"/>
                  </a:cubicBezTo>
                  <a:lnTo>
                    <a:pt x="1820" y="1699"/>
                  </a:lnTo>
                  <a:cubicBezTo>
                    <a:pt x="785" y="2551"/>
                    <a:pt x="2" y="3261"/>
                    <a:pt x="44" y="3312"/>
                  </a:cubicBezTo>
                  <a:cubicBezTo>
                    <a:pt x="45" y="3314"/>
                    <a:pt x="48" y="3315"/>
                    <a:pt x="52" y="3315"/>
                  </a:cubicBezTo>
                  <a:cubicBezTo>
                    <a:pt x="156" y="3315"/>
                    <a:pt x="1042" y="2656"/>
                    <a:pt x="2094" y="1799"/>
                  </a:cubicBezTo>
                  <a:lnTo>
                    <a:pt x="2210" y="1705"/>
                  </a:lnTo>
                  <a:lnTo>
                    <a:pt x="2097" y="1608"/>
                  </a:lnTo>
                  <a:lnTo>
                    <a:pt x="2075" y="1590"/>
                  </a:lnTo>
                  <a:cubicBezTo>
                    <a:pt x="1036" y="693"/>
                    <a:pt x="152" y="1"/>
                    <a:pt x="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3985375" y="827775"/>
              <a:ext cx="233775" cy="6275"/>
            </a:xfrm>
            <a:custGeom>
              <a:avLst/>
              <a:gdLst/>
              <a:ahLst/>
              <a:cxnLst/>
              <a:rect l="l" t="t" r="r" b="b"/>
              <a:pathLst>
                <a:path w="9351" h="251" extrusionOk="0">
                  <a:moveTo>
                    <a:pt x="4675" y="1"/>
                  </a:moveTo>
                  <a:cubicBezTo>
                    <a:pt x="2093" y="1"/>
                    <a:pt x="0" y="58"/>
                    <a:pt x="0" y="127"/>
                  </a:cubicBezTo>
                  <a:cubicBezTo>
                    <a:pt x="0" y="195"/>
                    <a:pt x="2094" y="251"/>
                    <a:pt x="4675" y="251"/>
                  </a:cubicBezTo>
                  <a:cubicBezTo>
                    <a:pt x="7258" y="251"/>
                    <a:pt x="9350" y="195"/>
                    <a:pt x="9350" y="127"/>
                  </a:cubicBezTo>
                  <a:cubicBezTo>
                    <a:pt x="9350" y="58"/>
                    <a:pt x="7258" y="1"/>
                    <a:pt x="46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4"/>
          <p:cNvSpPr txBox="1">
            <a:spLocks noGrp="1"/>
          </p:cNvSpPr>
          <p:nvPr>
            <p:ph type="title" idx="4294967295"/>
          </p:nvPr>
        </p:nvSpPr>
        <p:spPr>
          <a:xfrm>
            <a:off x="1344148" y="2111528"/>
            <a:ext cx="17223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lt1"/>
                </a:solidFill>
              </a:rPr>
              <a:t>1 Tri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720" name="Google Shape;720;p34"/>
          <p:cNvSpPr txBox="1">
            <a:spLocks noGrp="1"/>
          </p:cNvSpPr>
          <p:nvPr>
            <p:ph type="title" idx="4294967295"/>
          </p:nvPr>
        </p:nvSpPr>
        <p:spPr>
          <a:xfrm>
            <a:off x="3103805" y="2111528"/>
            <a:ext cx="17223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lt1"/>
                </a:solidFill>
              </a:rPr>
              <a:t>2 Tri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721" name="Google Shape;721;p34"/>
          <p:cNvSpPr txBox="1">
            <a:spLocks noGrp="1"/>
          </p:cNvSpPr>
          <p:nvPr>
            <p:ph type="title" idx="4294967295"/>
          </p:nvPr>
        </p:nvSpPr>
        <p:spPr>
          <a:xfrm>
            <a:off x="6623046" y="2111528"/>
            <a:ext cx="17223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lt1"/>
                </a:solidFill>
              </a:rPr>
              <a:t>4 Tri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722" name="Google Shape;722;p34"/>
          <p:cNvSpPr txBox="1">
            <a:spLocks noGrp="1"/>
          </p:cNvSpPr>
          <p:nvPr>
            <p:ph type="subTitle" idx="4294967295"/>
          </p:nvPr>
        </p:nvSpPr>
        <p:spPr>
          <a:xfrm>
            <a:off x="1737883" y="2779682"/>
            <a:ext cx="2274610" cy="510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Revisão Literária</a:t>
            </a:r>
            <a:br>
              <a:rPr lang="e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Elaborar Projeto</a:t>
            </a:r>
            <a:r>
              <a:rPr lang="e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3" name="Google Shape;723;p34"/>
          <p:cNvSpPr txBox="1">
            <a:spLocks noGrp="1"/>
          </p:cNvSpPr>
          <p:nvPr>
            <p:ph type="subTitle" idx="4294967295"/>
          </p:nvPr>
        </p:nvSpPr>
        <p:spPr>
          <a:xfrm>
            <a:off x="3543481" y="1257462"/>
            <a:ext cx="2998534" cy="6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Elaboração Módulos de ensino</a:t>
            </a:r>
            <a:br>
              <a:rPr lang="e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Criação da plataforma</a:t>
            </a: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7" name="Google Shape;702;p34"/>
          <p:cNvGrpSpPr/>
          <p:nvPr/>
        </p:nvGrpSpPr>
        <p:grpSpPr>
          <a:xfrm>
            <a:off x="1319470" y="3822850"/>
            <a:ext cx="7045580" cy="417358"/>
            <a:chOff x="935200" y="665825"/>
            <a:chExt cx="5611325" cy="332450"/>
          </a:xfrm>
        </p:grpSpPr>
        <p:sp>
          <p:nvSpPr>
            <p:cNvPr id="28" name="Google Shape;703;p34"/>
            <p:cNvSpPr/>
            <p:nvPr/>
          </p:nvSpPr>
          <p:spPr>
            <a:xfrm>
              <a:off x="935200" y="665825"/>
              <a:ext cx="702700" cy="332450"/>
            </a:xfrm>
            <a:custGeom>
              <a:avLst/>
              <a:gdLst/>
              <a:ahLst/>
              <a:cxnLst/>
              <a:rect l="l" t="t" r="r" b="b"/>
              <a:pathLst>
                <a:path w="28108" h="13298" extrusionOk="0">
                  <a:moveTo>
                    <a:pt x="6389" y="0"/>
                  </a:moveTo>
                  <a:cubicBezTo>
                    <a:pt x="2860" y="0"/>
                    <a:pt x="0" y="2860"/>
                    <a:pt x="0" y="6390"/>
                  </a:cubicBezTo>
                  <a:lnTo>
                    <a:pt x="0" y="6907"/>
                  </a:lnTo>
                  <a:cubicBezTo>
                    <a:pt x="0" y="10437"/>
                    <a:pt x="2860" y="13297"/>
                    <a:pt x="6389" y="13297"/>
                  </a:cubicBezTo>
                  <a:lnTo>
                    <a:pt x="28107" y="13297"/>
                  </a:lnTo>
                  <a:lnTo>
                    <a:pt x="2810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04;p34"/>
            <p:cNvSpPr/>
            <p:nvPr/>
          </p:nvSpPr>
          <p:spPr>
            <a:xfrm>
              <a:off x="1637825" y="665825"/>
              <a:ext cx="702725" cy="332450"/>
            </a:xfrm>
            <a:custGeom>
              <a:avLst/>
              <a:gdLst/>
              <a:ahLst/>
              <a:cxnLst/>
              <a:rect l="l" t="t" r="r" b="b"/>
              <a:pathLst>
                <a:path w="28109" h="13298" extrusionOk="0">
                  <a:moveTo>
                    <a:pt x="1" y="0"/>
                  </a:moveTo>
                  <a:lnTo>
                    <a:pt x="1" y="13297"/>
                  </a:lnTo>
                  <a:lnTo>
                    <a:pt x="28109" y="13297"/>
                  </a:lnTo>
                  <a:lnTo>
                    <a:pt x="2810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05;p34"/>
            <p:cNvSpPr/>
            <p:nvPr/>
          </p:nvSpPr>
          <p:spPr>
            <a:xfrm>
              <a:off x="2340525" y="665825"/>
              <a:ext cx="702700" cy="332450"/>
            </a:xfrm>
            <a:custGeom>
              <a:avLst/>
              <a:gdLst/>
              <a:ahLst/>
              <a:cxnLst/>
              <a:rect l="l" t="t" r="r" b="b"/>
              <a:pathLst>
                <a:path w="28108" h="13298" extrusionOk="0">
                  <a:moveTo>
                    <a:pt x="1" y="0"/>
                  </a:moveTo>
                  <a:lnTo>
                    <a:pt x="1" y="13297"/>
                  </a:lnTo>
                  <a:lnTo>
                    <a:pt x="28108" y="13297"/>
                  </a:lnTo>
                  <a:lnTo>
                    <a:pt x="2810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06;p34"/>
            <p:cNvSpPr/>
            <p:nvPr/>
          </p:nvSpPr>
          <p:spPr>
            <a:xfrm>
              <a:off x="3043200" y="665825"/>
              <a:ext cx="702700" cy="332450"/>
            </a:xfrm>
            <a:custGeom>
              <a:avLst/>
              <a:gdLst/>
              <a:ahLst/>
              <a:cxnLst/>
              <a:rect l="l" t="t" r="r" b="b"/>
              <a:pathLst>
                <a:path w="28108" h="13298" extrusionOk="0">
                  <a:moveTo>
                    <a:pt x="1" y="0"/>
                  </a:moveTo>
                  <a:lnTo>
                    <a:pt x="1" y="13297"/>
                  </a:lnTo>
                  <a:lnTo>
                    <a:pt x="28107" y="13297"/>
                  </a:lnTo>
                  <a:lnTo>
                    <a:pt x="2810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07;p34"/>
            <p:cNvSpPr/>
            <p:nvPr/>
          </p:nvSpPr>
          <p:spPr>
            <a:xfrm>
              <a:off x="3742975" y="665825"/>
              <a:ext cx="702700" cy="332450"/>
            </a:xfrm>
            <a:custGeom>
              <a:avLst/>
              <a:gdLst/>
              <a:ahLst/>
              <a:cxnLst/>
              <a:rect l="l" t="t" r="r" b="b"/>
              <a:pathLst>
                <a:path w="28108" h="13298" extrusionOk="0">
                  <a:moveTo>
                    <a:pt x="1" y="0"/>
                  </a:moveTo>
                  <a:lnTo>
                    <a:pt x="1" y="13297"/>
                  </a:lnTo>
                  <a:lnTo>
                    <a:pt x="28108" y="13297"/>
                  </a:lnTo>
                  <a:lnTo>
                    <a:pt x="2810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08;p34"/>
            <p:cNvSpPr/>
            <p:nvPr/>
          </p:nvSpPr>
          <p:spPr>
            <a:xfrm>
              <a:off x="4443300" y="665825"/>
              <a:ext cx="702675" cy="332450"/>
            </a:xfrm>
            <a:custGeom>
              <a:avLst/>
              <a:gdLst/>
              <a:ahLst/>
              <a:cxnLst/>
              <a:rect l="l" t="t" r="r" b="b"/>
              <a:pathLst>
                <a:path w="28107" h="13298" extrusionOk="0">
                  <a:moveTo>
                    <a:pt x="0" y="0"/>
                  </a:moveTo>
                  <a:lnTo>
                    <a:pt x="0" y="13297"/>
                  </a:lnTo>
                  <a:lnTo>
                    <a:pt x="28107" y="13297"/>
                  </a:lnTo>
                  <a:lnTo>
                    <a:pt x="2810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09;p34"/>
            <p:cNvSpPr/>
            <p:nvPr/>
          </p:nvSpPr>
          <p:spPr>
            <a:xfrm>
              <a:off x="5143550" y="665825"/>
              <a:ext cx="702700" cy="332450"/>
            </a:xfrm>
            <a:custGeom>
              <a:avLst/>
              <a:gdLst/>
              <a:ahLst/>
              <a:cxnLst/>
              <a:rect l="l" t="t" r="r" b="b"/>
              <a:pathLst>
                <a:path w="28108" h="13298" extrusionOk="0">
                  <a:moveTo>
                    <a:pt x="1" y="0"/>
                  </a:moveTo>
                  <a:lnTo>
                    <a:pt x="1" y="13297"/>
                  </a:lnTo>
                  <a:lnTo>
                    <a:pt x="28108" y="13297"/>
                  </a:lnTo>
                  <a:lnTo>
                    <a:pt x="28108" y="0"/>
                  </a:lnTo>
                  <a:close/>
                </a:path>
              </a:pathLst>
            </a:custGeom>
            <a:solidFill>
              <a:srgbClr val="EA9999"/>
            </a:solidFill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10;p34"/>
            <p:cNvSpPr/>
            <p:nvPr/>
          </p:nvSpPr>
          <p:spPr>
            <a:xfrm>
              <a:off x="5843825" y="665825"/>
              <a:ext cx="702700" cy="332400"/>
            </a:xfrm>
            <a:custGeom>
              <a:avLst/>
              <a:gdLst/>
              <a:ahLst/>
              <a:cxnLst/>
              <a:rect l="l" t="t" r="r" b="b"/>
              <a:pathLst>
                <a:path w="28108" h="13296" extrusionOk="0">
                  <a:moveTo>
                    <a:pt x="1" y="0"/>
                  </a:moveTo>
                  <a:lnTo>
                    <a:pt x="1" y="13296"/>
                  </a:lnTo>
                  <a:lnTo>
                    <a:pt x="21719" y="13296"/>
                  </a:lnTo>
                  <a:cubicBezTo>
                    <a:pt x="25248" y="13296"/>
                    <a:pt x="28108" y="10436"/>
                    <a:pt x="28108" y="6907"/>
                  </a:cubicBezTo>
                  <a:lnTo>
                    <a:pt x="28108" y="6390"/>
                  </a:lnTo>
                  <a:cubicBezTo>
                    <a:pt x="28108" y="2860"/>
                    <a:pt x="25248" y="0"/>
                    <a:pt x="21719" y="0"/>
                  </a:cubicBezTo>
                  <a:close/>
                </a:path>
              </a:pathLst>
            </a:custGeom>
            <a:solidFill>
              <a:srgbClr val="EA9999"/>
            </a:solidFill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711;p34"/>
          <p:cNvSpPr txBox="1">
            <a:spLocks/>
          </p:cNvSpPr>
          <p:nvPr/>
        </p:nvSpPr>
        <p:spPr>
          <a:xfrm>
            <a:off x="4903043" y="3815905"/>
            <a:ext cx="17223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400" dirty="0" smtClean="0">
                <a:solidFill>
                  <a:schemeClr val="lt1"/>
                </a:solidFill>
              </a:rPr>
              <a:t>3 Tri</a:t>
            </a:r>
            <a:endParaRPr lang="pt-BR" sz="1400" dirty="0">
              <a:solidFill>
                <a:schemeClr val="lt1"/>
              </a:solidFill>
            </a:endParaRPr>
          </a:p>
        </p:txBody>
      </p:sp>
      <p:sp>
        <p:nvSpPr>
          <p:cNvPr id="37" name="Google Shape;719;p34"/>
          <p:cNvSpPr txBox="1">
            <a:spLocks/>
          </p:cNvSpPr>
          <p:nvPr/>
        </p:nvSpPr>
        <p:spPr>
          <a:xfrm>
            <a:off x="1421091" y="3815908"/>
            <a:ext cx="17223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400" dirty="0" smtClean="0">
                <a:solidFill>
                  <a:schemeClr val="lt1"/>
                </a:solidFill>
              </a:rPr>
              <a:t>1 Tri</a:t>
            </a:r>
            <a:endParaRPr lang="pt-BR" sz="1400" dirty="0">
              <a:solidFill>
                <a:schemeClr val="lt1"/>
              </a:solidFill>
            </a:endParaRPr>
          </a:p>
        </p:txBody>
      </p:sp>
      <p:sp>
        <p:nvSpPr>
          <p:cNvPr id="38" name="Google Shape;720;p34"/>
          <p:cNvSpPr txBox="1">
            <a:spLocks/>
          </p:cNvSpPr>
          <p:nvPr/>
        </p:nvSpPr>
        <p:spPr>
          <a:xfrm>
            <a:off x="3180748" y="3815908"/>
            <a:ext cx="17223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400" dirty="0" smtClean="0">
                <a:solidFill>
                  <a:schemeClr val="lt1"/>
                </a:solidFill>
              </a:rPr>
              <a:t>2 Tri</a:t>
            </a:r>
            <a:endParaRPr lang="pt-BR" sz="1400" dirty="0">
              <a:solidFill>
                <a:schemeClr val="lt1"/>
              </a:solidFill>
            </a:endParaRPr>
          </a:p>
        </p:txBody>
      </p:sp>
      <p:sp>
        <p:nvSpPr>
          <p:cNvPr id="39" name="Google Shape;721;p34"/>
          <p:cNvSpPr txBox="1">
            <a:spLocks/>
          </p:cNvSpPr>
          <p:nvPr/>
        </p:nvSpPr>
        <p:spPr>
          <a:xfrm>
            <a:off x="6699989" y="3815908"/>
            <a:ext cx="17223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400" dirty="0" smtClean="0">
                <a:solidFill>
                  <a:schemeClr val="lt1"/>
                </a:solidFill>
              </a:rPr>
              <a:t>4 Tri</a:t>
            </a:r>
            <a:endParaRPr lang="pt-BR" sz="1400" dirty="0">
              <a:solidFill>
                <a:schemeClr val="lt1"/>
              </a:solidFill>
            </a:endParaRPr>
          </a:p>
        </p:txBody>
      </p:sp>
      <p:sp>
        <p:nvSpPr>
          <p:cNvPr id="42" name="Google Shape;701;p34"/>
          <p:cNvSpPr txBox="1">
            <a:spLocks/>
          </p:cNvSpPr>
          <p:nvPr/>
        </p:nvSpPr>
        <p:spPr>
          <a:xfrm>
            <a:off x="-250588" y="2108217"/>
            <a:ext cx="1451288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pt-BR" sz="2000" dirty="0" smtClean="0"/>
              <a:t>2020</a:t>
            </a:r>
            <a:endParaRPr lang="pt-BR" sz="2000" dirty="0"/>
          </a:p>
        </p:txBody>
      </p:sp>
      <p:sp>
        <p:nvSpPr>
          <p:cNvPr id="43" name="Google Shape;701;p34"/>
          <p:cNvSpPr txBox="1">
            <a:spLocks/>
          </p:cNvSpPr>
          <p:nvPr/>
        </p:nvSpPr>
        <p:spPr>
          <a:xfrm>
            <a:off x="-250588" y="3792508"/>
            <a:ext cx="1451288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pt-BR" sz="2000" dirty="0" smtClean="0"/>
              <a:t>2021</a:t>
            </a:r>
            <a:endParaRPr lang="pt-BR" sz="2000" dirty="0"/>
          </a:p>
        </p:txBody>
      </p:sp>
      <p:sp>
        <p:nvSpPr>
          <p:cNvPr id="44" name="Google Shape;722;p34"/>
          <p:cNvSpPr txBox="1">
            <a:spLocks/>
          </p:cNvSpPr>
          <p:nvPr/>
        </p:nvSpPr>
        <p:spPr>
          <a:xfrm>
            <a:off x="6603475" y="2723293"/>
            <a:ext cx="2019615" cy="418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Char char="●"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  <a:buFont typeface="Abel"/>
              <a:buNone/>
            </a:pPr>
            <a:r>
              <a:rPr lang="e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Coleta de dados</a:t>
            </a:r>
          </a:p>
        </p:txBody>
      </p:sp>
      <p:sp>
        <p:nvSpPr>
          <p:cNvPr id="45" name="Google Shape;722;p34"/>
          <p:cNvSpPr txBox="1">
            <a:spLocks/>
          </p:cNvSpPr>
          <p:nvPr/>
        </p:nvSpPr>
        <p:spPr>
          <a:xfrm>
            <a:off x="1272954" y="4516530"/>
            <a:ext cx="1755395" cy="418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Char char="●"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  <a:buFont typeface="Abel"/>
              <a:buNone/>
            </a:pPr>
            <a:r>
              <a:rPr lang="e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Coleta de dados</a:t>
            </a:r>
          </a:p>
        </p:txBody>
      </p:sp>
      <p:sp>
        <p:nvSpPr>
          <p:cNvPr id="46" name="Google Shape;722;p34"/>
          <p:cNvSpPr txBox="1">
            <a:spLocks/>
          </p:cNvSpPr>
          <p:nvPr/>
        </p:nvSpPr>
        <p:spPr>
          <a:xfrm>
            <a:off x="2968212" y="3298220"/>
            <a:ext cx="1755395" cy="418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Char char="●"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  <a:buFont typeface="Abel"/>
              <a:buNone/>
            </a:pPr>
            <a:r>
              <a:rPr lang="e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Análise de dados</a:t>
            </a:r>
          </a:p>
        </p:txBody>
      </p:sp>
      <p:sp>
        <p:nvSpPr>
          <p:cNvPr id="47" name="Google Shape;722;p34"/>
          <p:cNvSpPr txBox="1">
            <a:spLocks/>
          </p:cNvSpPr>
          <p:nvPr/>
        </p:nvSpPr>
        <p:spPr>
          <a:xfrm>
            <a:off x="4942156" y="4504843"/>
            <a:ext cx="2446448" cy="418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Char char="●"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  <a:buFont typeface="Abel"/>
              <a:buNone/>
            </a:pPr>
            <a:r>
              <a:rPr lang="e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Validação resultados conclusão</a:t>
            </a:r>
          </a:p>
        </p:txBody>
      </p:sp>
      <p:sp>
        <p:nvSpPr>
          <p:cNvPr id="48" name="Google Shape;722;p34"/>
          <p:cNvSpPr txBox="1">
            <a:spLocks/>
          </p:cNvSpPr>
          <p:nvPr/>
        </p:nvSpPr>
        <p:spPr>
          <a:xfrm>
            <a:off x="6850586" y="3253290"/>
            <a:ext cx="2019615" cy="418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Char char="●"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  <a:buFont typeface="Abel"/>
              <a:buNone/>
            </a:pPr>
            <a:r>
              <a:rPr lang="e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Defesa</a:t>
            </a:r>
          </a:p>
        </p:txBody>
      </p:sp>
      <p:sp>
        <p:nvSpPr>
          <p:cNvPr id="2" name="Chave esquerda 1"/>
          <p:cNvSpPr/>
          <p:nvPr/>
        </p:nvSpPr>
        <p:spPr>
          <a:xfrm rot="5400000">
            <a:off x="5655205" y="-129312"/>
            <a:ext cx="239172" cy="40819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have esquerda 49"/>
          <p:cNvSpPr/>
          <p:nvPr/>
        </p:nvSpPr>
        <p:spPr>
          <a:xfrm rot="16200000">
            <a:off x="2784311" y="1241339"/>
            <a:ext cx="261863" cy="29418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have esquerda 50"/>
          <p:cNvSpPr/>
          <p:nvPr/>
        </p:nvSpPr>
        <p:spPr>
          <a:xfrm rot="16200000">
            <a:off x="7353250" y="1920241"/>
            <a:ext cx="283332" cy="15840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have esquerda 51"/>
          <p:cNvSpPr/>
          <p:nvPr/>
        </p:nvSpPr>
        <p:spPr>
          <a:xfrm rot="16200000">
            <a:off x="2094674" y="3620448"/>
            <a:ext cx="283332" cy="15840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have esquerda 52"/>
          <p:cNvSpPr/>
          <p:nvPr/>
        </p:nvSpPr>
        <p:spPr>
          <a:xfrm rot="5400000">
            <a:off x="3563740" y="2612033"/>
            <a:ext cx="238983" cy="20807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have esquerda 53"/>
          <p:cNvSpPr/>
          <p:nvPr/>
        </p:nvSpPr>
        <p:spPr>
          <a:xfrm rot="16200000">
            <a:off x="5928876" y="3197561"/>
            <a:ext cx="261864" cy="24297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have esquerda 54"/>
          <p:cNvSpPr/>
          <p:nvPr/>
        </p:nvSpPr>
        <p:spPr>
          <a:xfrm rot="5400000">
            <a:off x="7711134" y="3122615"/>
            <a:ext cx="209295" cy="10985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45"/>
          <p:cNvSpPr txBox="1">
            <a:spLocks noGrp="1"/>
          </p:cNvSpPr>
          <p:nvPr>
            <p:ph type="body" idx="1"/>
          </p:nvPr>
        </p:nvSpPr>
        <p:spPr>
          <a:xfrm>
            <a:off x="419099" y="1298637"/>
            <a:ext cx="7013751" cy="3270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200" dirty="0"/>
              <a:t>American </a:t>
            </a:r>
            <a:r>
              <a:rPr lang="pt-BR" sz="1200" dirty="0" err="1"/>
              <a:t>Psychiatric</a:t>
            </a:r>
            <a:r>
              <a:rPr lang="pt-BR" sz="1200" dirty="0"/>
              <a:t> </a:t>
            </a:r>
            <a:r>
              <a:rPr lang="pt-BR" sz="1200" dirty="0" err="1"/>
              <a:t>Association</a:t>
            </a:r>
            <a:r>
              <a:rPr lang="pt-BR" sz="1200" dirty="0"/>
              <a:t> (2014). </a:t>
            </a:r>
            <a:r>
              <a:rPr lang="pt-BR" sz="1200" i="1" dirty="0"/>
              <a:t>Manual diagnóstico e estatístico de transtornos mentais: DSM-5. 5</a:t>
            </a:r>
            <a:r>
              <a:rPr lang="pt-BR" sz="1200" dirty="0"/>
              <a:t>. ed. Porto Alegre: Artmed.   </a:t>
            </a:r>
          </a:p>
          <a:p>
            <a:r>
              <a:rPr lang="pt-BR" sz="1200" dirty="0"/>
              <a:t>Associação Psiquiátrica Americana (2003). </a:t>
            </a:r>
            <a:r>
              <a:rPr lang="pt-BR" sz="1200" i="1" dirty="0"/>
              <a:t>DSM-IV-TR: Manual diagnóstico e estatístico de transtornos mentais</a:t>
            </a:r>
            <a:r>
              <a:rPr lang="pt-BR" sz="1200" dirty="0"/>
              <a:t>. </a:t>
            </a:r>
          </a:p>
          <a:p>
            <a:r>
              <a:rPr lang="pt-BR" sz="1200" dirty="0"/>
              <a:t>Associação Psiquiátrica Americana (2014). DSM-V: Manual diagnóstico e estatístico de transtornos mentais</a:t>
            </a:r>
            <a:r>
              <a:rPr lang="pt-BR" sz="1200" dirty="0" smtClean="0"/>
              <a:t>.</a:t>
            </a:r>
            <a:endParaRPr lang="pt-BR" sz="1200" dirty="0"/>
          </a:p>
          <a:p>
            <a:r>
              <a:rPr lang="pt-BR" sz="1200" dirty="0"/>
              <a:t>Autismo e Realidade. Se descobrindo autista na idade adulta. 2019. Disponível em: https://autismoerealidade.org.br/2019/10/31/se-descobrindo-autista-na-idade-adulta/. Acesso em: 31 maio 2020. </a:t>
            </a:r>
          </a:p>
          <a:p>
            <a:r>
              <a:rPr lang="pt-BR" sz="1200" dirty="0"/>
              <a:t>BECK, A. Escala Depressão Beck, Acessado em 20/04/2019, Disponibilizado em &lt;https://www.ic.unicamp.br/~wainer/cursos/2s2008/ia/insonia/BEck%20ansiedade.doc&gt; em abril de </a:t>
            </a:r>
            <a:r>
              <a:rPr lang="pt-BR" sz="1200" dirty="0" smtClean="0"/>
              <a:t>2019</a:t>
            </a:r>
            <a:endParaRPr lang="pt-BR" sz="1200" dirty="0"/>
          </a:p>
          <a:p>
            <a:r>
              <a:rPr lang="pt-BR" sz="1200" dirty="0"/>
              <a:t>BOLSONI-SILVA, Alessandra </a:t>
            </a:r>
            <a:r>
              <a:rPr lang="pt-BR" sz="1200" dirty="0" err="1"/>
              <a:t>Turini</a:t>
            </a:r>
            <a:r>
              <a:rPr lang="pt-BR" sz="1200" dirty="0"/>
              <a:t>; LOUREIRO, Sonia Regina. O Impacto das Habilidades Sociais para a Depressão em Estudantes Universitários. Psic.: Teor. e Pesq., Brasília ,  v. 32, n. 4, e324212, 2016</a:t>
            </a:r>
            <a:r>
              <a:rPr lang="pt-BR" sz="1200" dirty="0" smtClean="0"/>
              <a:t>.</a:t>
            </a:r>
            <a:endParaRPr lang="pt-BR" sz="1200" dirty="0"/>
          </a:p>
          <a:p>
            <a:r>
              <a:rPr lang="pt-BR" sz="1200" dirty="0" err="1"/>
              <a:t>Gul</a:t>
            </a:r>
            <a:r>
              <a:rPr lang="pt-BR" sz="1200" dirty="0"/>
              <a:t>, S. O., &amp; </a:t>
            </a:r>
            <a:r>
              <a:rPr lang="pt-BR" sz="1200" dirty="0" err="1"/>
              <a:t>Vuran</a:t>
            </a:r>
            <a:r>
              <a:rPr lang="pt-BR" sz="1200" dirty="0"/>
              <a:t>, S.(2010). </a:t>
            </a:r>
            <a:r>
              <a:rPr lang="pt-BR" sz="1200" dirty="0" err="1"/>
              <a:t>An</a:t>
            </a:r>
            <a:r>
              <a:rPr lang="pt-BR" sz="1200" dirty="0"/>
              <a:t> </a:t>
            </a:r>
            <a:r>
              <a:rPr lang="pt-BR" sz="1200" dirty="0" err="1"/>
              <a:t>Analysis</a:t>
            </a:r>
            <a:r>
              <a:rPr lang="pt-BR" sz="1200" dirty="0"/>
              <a:t> </a:t>
            </a:r>
            <a:r>
              <a:rPr lang="pt-BR" sz="1200" dirty="0" err="1"/>
              <a:t>of</a:t>
            </a:r>
            <a:r>
              <a:rPr lang="pt-BR" sz="1200" dirty="0"/>
              <a:t> </a:t>
            </a:r>
            <a:r>
              <a:rPr lang="pt-BR" sz="1200" dirty="0" err="1"/>
              <a:t>Studies</a:t>
            </a:r>
            <a:r>
              <a:rPr lang="pt-BR" sz="1200" dirty="0"/>
              <a:t> </a:t>
            </a:r>
            <a:r>
              <a:rPr lang="pt-BR" sz="1200" dirty="0" err="1"/>
              <a:t>Conducted</a:t>
            </a:r>
            <a:r>
              <a:rPr lang="pt-BR" sz="1200" dirty="0"/>
              <a:t> </a:t>
            </a:r>
            <a:r>
              <a:rPr lang="pt-BR" sz="1200" dirty="0" err="1"/>
              <a:t>Video</a:t>
            </a:r>
            <a:r>
              <a:rPr lang="pt-BR" sz="1200" dirty="0"/>
              <a:t> </a:t>
            </a:r>
            <a:r>
              <a:rPr lang="pt-BR" sz="1200" dirty="0" err="1"/>
              <a:t>Modeling</a:t>
            </a:r>
            <a:r>
              <a:rPr lang="pt-BR" sz="1200" dirty="0"/>
              <a:t> in </a:t>
            </a:r>
            <a:r>
              <a:rPr lang="pt-BR" sz="1200" dirty="0" err="1"/>
              <a:t>Teaching</a:t>
            </a:r>
            <a:r>
              <a:rPr lang="pt-BR" sz="1200" dirty="0"/>
              <a:t> Social </a:t>
            </a:r>
            <a:r>
              <a:rPr lang="pt-BR" sz="1200" dirty="0" err="1"/>
              <a:t>Skills</a:t>
            </a:r>
            <a:r>
              <a:rPr lang="pt-BR" sz="1200" dirty="0"/>
              <a:t>. </a:t>
            </a:r>
            <a:r>
              <a:rPr lang="pt-BR" sz="1200" i="1" dirty="0" err="1"/>
              <a:t>Educational</a:t>
            </a:r>
            <a:r>
              <a:rPr lang="pt-BR" sz="1200" i="1" dirty="0"/>
              <a:t> </a:t>
            </a:r>
            <a:r>
              <a:rPr lang="pt-BR" sz="1200" i="1" dirty="0" err="1"/>
              <a:t>Sciences</a:t>
            </a:r>
            <a:r>
              <a:rPr lang="pt-BR" sz="1200" i="1" dirty="0"/>
              <a:t>: </a:t>
            </a:r>
            <a:r>
              <a:rPr lang="pt-BR" sz="1200" i="1" dirty="0" err="1"/>
              <a:t>Theory</a:t>
            </a:r>
            <a:r>
              <a:rPr lang="pt-BR" sz="1200" i="1" dirty="0"/>
              <a:t> </a:t>
            </a:r>
            <a:r>
              <a:rPr lang="pt-BR" sz="1200" i="1" dirty="0" err="1"/>
              <a:t>and</a:t>
            </a:r>
            <a:r>
              <a:rPr lang="pt-BR" sz="1200" i="1" dirty="0"/>
              <a:t> </a:t>
            </a:r>
            <a:r>
              <a:rPr lang="pt-BR" sz="1200" i="1" dirty="0" err="1"/>
              <a:t>Practice</a:t>
            </a:r>
            <a:r>
              <a:rPr lang="pt-BR" sz="1200" i="1" dirty="0"/>
              <a:t>, Vol.10(1)</a:t>
            </a:r>
            <a:r>
              <a:rPr lang="pt-BR" sz="1200" dirty="0"/>
              <a:t>, </a:t>
            </a:r>
            <a:r>
              <a:rPr lang="pt-BR" sz="1200" dirty="0" smtClean="0"/>
              <a:t>p.249</a:t>
            </a:r>
          </a:p>
          <a:p>
            <a:r>
              <a:rPr lang="pt-BR" sz="1200" dirty="0" err="1" smtClean="0"/>
              <a:t>Hurwitz</a:t>
            </a:r>
            <a:r>
              <a:rPr lang="pt-BR" sz="1200" dirty="0"/>
              <a:t>, S. Ryan, T.,&amp;  Kennedy, D. P. (2020). </a:t>
            </a:r>
            <a:r>
              <a:rPr lang="pt-BR" sz="1200" dirty="0" err="1"/>
              <a:t>Developing</a:t>
            </a:r>
            <a:r>
              <a:rPr lang="pt-BR" sz="1200" dirty="0"/>
              <a:t> Social Communication </a:t>
            </a:r>
            <a:r>
              <a:rPr lang="pt-BR" sz="1200" dirty="0" err="1"/>
              <a:t>Skills</a:t>
            </a:r>
            <a:r>
              <a:rPr lang="pt-BR" sz="1200" dirty="0"/>
              <a:t> </a:t>
            </a:r>
            <a:r>
              <a:rPr lang="pt-BR" sz="1200" dirty="0" err="1"/>
              <a:t>Using</a:t>
            </a:r>
            <a:r>
              <a:rPr lang="pt-BR" sz="1200" dirty="0"/>
              <a:t> Dual </a:t>
            </a:r>
            <a:r>
              <a:rPr lang="pt-BR" sz="1200" dirty="0" err="1"/>
              <a:t>First</a:t>
            </a:r>
            <a:r>
              <a:rPr lang="pt-BR" sz="1200" dirty="0"/>
              <a:t>-Person </a:t>
            </a:r>
            <a:r>
              <a:rPr lang="pt-BR" sz="1200" dirty="0" err="1"/>
              <a:t>Video</a:t>
            </a:r>
            <a:r>
              <a:rPr lang="pt-BR" sz="1200" dirty="0"/>
              <a:t> </a:t>
            </a:r>
            <a:r>
              <a:rPr lang="pt-BR" sz="1200" dirty="0" err="1"/>
              <a:t>Recording</a:t>
            </a:r>
            <a:r>
              <a:rPr lang="pt-BR" sz="1200" dirty="0"/>
              <a:t> </a:t>
            </a:r>
            <a:r>
              <a:rPr lang="pt-BR" sz="1200" dirty="0" err="1"/>
              <a:t>Glasses</a:t>
            </a:r>
            <a:r>
              <a:rPr lang="pt-BR" sz="1200" dirty="0"/>
              <a:t>: A Novel </a:t>
            </a:r>
            <a:r>
              <a:rPr lang="pt-BR" sz="1200" dirty="0" err="1"/>
              <a:t>Intervention</a:t>
            </a:r>
            <a:r>
              <a:rPr lang="pt-BR" sz="1200" dirty="0"/>
              <a:t> for </a:t>
            </a:r>
            <a:r>
              <a:rPr lang="pt-BR" sz="1200" dirty="0" err="1"/>
              <a:t>Adolescents</a:t>
            </a:r>
            <a:r>
              <a:rPr lang="pt-BR" sz="1200" dirty="0"/>
              <a:t> </a:t>
            </a:r>
            <a:r>
              <a:rPr lang="pt-BR" sz="1200" dirty="0" err="1"/>
              <a:t>with</a:t>
            </a:r>
            <a:r>
              <a:rPr lang="pt-BR" sz="1200" dirty="0"/>
              <a:t> </a:t>
            </a:r>
            <a:r>
              <a:rPr lang="pt-BR" sz="1200" dirty="0" err="1"/>
              <a:t>Autism</a:t>
            </a:r>
            <a:r>
              <a:rPr lang="pt-BR" sz="1200" dirty="0"/>
              <a:t>. </a:t>
            </a:r>
            <a:r>
              <a:rPr lang="pt-BR" sz="1200" i="1" dirty="0" err="1"/>
              <a:t>J</a:t>
            </a:r>
            <a:r>
              <a:rPr lang="pt-BR" sz="1200" i="1" dirty="0" err="1">
                <a:hlinkClick r:id="rId3"/>
              </a:rPr>
              <a:t>ournal</a:t>
            </a:r>
            <a:r>
              <a:rPr lang="pt-BR" sz="1200" i="1" dirty="0">
                <a:hlinkClick r:id="rId3"/>
              </a:rPr>
              <a:t> </a:t>
            </a:r>
            <a:r>
              <a:rPr lang="pt-BR" sz="1200" i="1" dirty="0" err="1">
                <a:hlinkClick r:id="rId3"/>
              </a:rPr>
              <a:t>of</a:t>
            </a:r>
            <a:r>
              <a:rPr lang="pt-BR" sz="1200" i="1" dirty="0">
                <a:hlinkClick r:id="rId3"/>
              </a:rPr>
              <a:t> </a:t>
            </a:r>
            <a:r>
              <a:rPr lang="pt-BR" sz="1200" i="1" dirty="0" err="1">
                <a:hlinkClick r:id="rId3"/>
              </a:rPr>
              <a:t>Autism</a:t>
            </a:r>
            <a:r>
              <a:rPr lang="pt-BR" sz="1200" i="1" dirty="0">
                <a:hlinkClick r:id="rId3"/>
              </a:rPr>
              <a:t> </a:t>
            </a:r>
            <a:r>
              <a:rPr lang="pt-BR" sz="1200" i="1" dirty="0" err="1">
                <a:hlinkClick r:id="rId3"/>
              </a:rPr>
              <a:t>and</a:t>
            </a:r>
            <a:r>
              <a:rPr lang="pt-BR" sz="1200" i="1" dirty="0">
                <a:hlinkClick r:id="rId3"/>
              </a:rPr>
              <a:t> </a:t>
            </a:r>
            <a:r>
              <a:rPr lang="pt-BR" sz="1200" i="1" dirty="0" err="1">
                <a:hlinkClick r:id="rId3"/>
              </a:rPr>
              <a:t>Developmental</a:t>
            </a:r>
            <a:r>
              <a:rPr lang="pt-BR" sz="1200" i="1" dirty="0">
                <a:hlinkClick r:id="rId3"/>
              </a:rPr>
              <a:t> </a:t>
            </a:r>
            <a:r>
              <a:rPr lang="pt-BR" sz="1200" i="1" dirty="0" err="1">
                <a:hlinkClick r:id="rId3"/>
              </a:rPr>
              <a:t>Disorders</a:t>
            </a:r>
            <a:r>
              <a:rPr lang="pt-BR" sz="1200" dirty="0"/>
              <a:t>. </a:t>
            </a:r>
            <a:r>
              <a:rPr lang="pt-BR" sz="1200" i="1" dirty="0"/>
              <a:t>50(3):</a:t>
            </a:r>
            <a:r>
              <a:rPr lang="pt-BR" sz="1200" dirty="0"/>
              <a:t> 904-915</a:t>
            </a:r>
            <a:r>
              <a:rPr lang="pt-BR" sz="1200" dirty="0" smtClean="0"/>
              <a:t>.</a:t>
            </a:r>
          </a:p>
          <a:p>
            <a:r>
              <a:rPr lang="pt-BR" sz="1200" dirty="0"/>
              <a:t>Menezes, A., Cohen, E., </a:t>
            </a:r>
            <a:r>
              <a:rPr lang="pt-BR" sz="1200" dirty="0" err="1"/>
              <a:t>Delage</a:t>
            </a:r>
            <a:r>
              <a:rPr lang="pt-BR" sz="1200" dirty="0"/>
              <a:t>, P. &amp; Alencar, R (2020). Percepção dos estudantes em relação a uma experiência de </a:t>
            </a:r>
            <a:r>
              <a:rPr lang="pt-BR" sz="1200" dirty="0" err="1"/>
              <a:t>gamificação</a:t>
            </a:r>
            <a:r>
              <a:rPr lang="pt-BR" sz="1200" dirty="0"/>
              <a:t> na disciplina de psicologia e educação inclusiva. HOLOS,36(1): 1-1.</a:t>
            </a:r>
          </a:p>
          <a:p>
            <a:pPr marL="127000" indent="0">
              <a:buNone/>
            </a:pPr>
            <a:endParaRPr lang="pt-BR" sz="1200" dirty="0"/>
          </a:p>
        </p:txBody>
      </p:sp>
      <p:sp>
        <p:nvSpPr>
          <p:cNvPr id="1835" name="Google Shape;1835;p45"/>
          <p:cNvSpPr txBox="1">
            <a:spLocks noGrp="1"/>
          </p:cNvSpPr>
          <p:nvPr>
            <p:ph type="title"/>
          </p:nvPr>
        </p:nvSpPr>
        <p:spPr>
          <a:xfrm>
            <a:off x="768900" y="403200"/>
            <a:ext cx="4383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1836" name="Google Shape;1836;p45"/>
          <p:cNvSpPr/>
          <p:nvPr/>
        </p:nvSpPr>
        <p:spPr>
          <a:xfrm flipH="1">
            <a:off x="2938198" y="4685995"/>
            <a:ext cx="5650312" cy="4533"/>
          </a:xfrm>
          <a:custGeom>
            <a:avLst/>
            <a:gdLst/>
            <a:ahLst/>
            <a:cxnLst/>
            <a:rect l="l" t="t" r="r" b="b"/>
            <a:pathLst>
              <a:path w="282940" h="227" extrusionOk="0">
                <a:moveTo>
                  <a:pt x="141477" y="0"/>
                </a:moveTo>
                <a:cubicBezTo>
                  <a:pt x="63330" y="0"/>
                  <a:pt x="0" y="52"/>
                  <a:pt x="0" y="113"/>
                </a:cubicBezTo>
                <a:cubicBezTo>
                  <a:pt x="0" y="175"/>
                  <a:pt x="63330" y="226"/>
                  <a:pt x="141477" y="226"/>
                </a:cubicBezTo>
                <a:cubicBezTo>
                  <a:pt x="219595" y="226"/>
                  <a:pt x="282940" y="175"/>
                  <a:pt x="282940" y="113"/>
                </a:cubicBezTo>
                <a:cubicBezTo>
                  <a:pt x="282940" y="52"/>
                  <a:pt x="219595" y="0"/>
                  <a:pt x="14147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7" name="Google Shape;1837;p45"/>
          <p:cNvGrpSpPr/>
          <p:nvPr/>
        </p:nvGrpSpPr>
        <p:grpSpPr>
          <a:xfrm>
            <a:off x="7048822" y="1212280"/>
            <a:ext cx="1961928" cy="3604663"/>
            <a:chOff x="2387300" y="238125"/>
            <a:chExt cx="2851225" cy="5238575"/>
          </a:xfrm>
        </p:grpSpPr>
        <p:sp>
          <p:nvSpPr>
            <p:cNvPr id="1838" name="Google Shape;1838;p45"/>
            <p:cNvSpPr/>
            <p:nvPr/>
          </p:nvSpPr>
          <p:spPr>
            <a:xfrm>
              <a:off x="4065000" y="371550"/>
              <a:ext cx="416950" cy="687900"/>
            </a:xfrm>
            <a:custGeom>
              <a:avLst/>
              <a:gdLst/>
              <a:ahLst/>
              <a:cxnLst/>
              <a:rect l="l" t="t" r="r" b="b"/>
              <a:pathLst>
                <a:path w="16678" h="27516" extrusionOk="0">
                  <a:moveTo>
                    <a:pt x="6757" y="1"/>
                  </a:moveTo>
                  <a:cubicBezTo>
                    <a:pt x="4728" y="1"/>
                    <a:pt x="2687" y="407"/>
                    <a:pt x="759" y="1235"/>
                  </a:cubicBezTo>
                  <a:cubicBezTo>
                    <a:pt x="759" y="1235"/>
                    <a:pt x="1" y="11276"/>
                    <a:pt x="55" y="15649"/>
                  </a:cubicBezTo>
                  <a:cubicBezTo>
                    <a:pt x="109" y="20021"/>
                    <a:pt x="4482" y="20701"/>
                    <a:pt x="4482" y="20701"/>
                  </a:cubicBezTo>
                  <a:cubicBezTo>
                    <a:pt x="4482" y="20701"/>
                    <a:pt x="4394" y="25448"/>
                    <a:pt x="4460" y="26676"/>
                  </a:cubicBezTo>
                  <a:lnTo>
                    <a:pt x="14971" y="27516"/>
                  </a:lnTo>
                  <a:lnTo>
                    <a:pt x="16677" y="3654"/>
                  </a:lnTo>
                  <a:lnTo>
                    <a:pt x="16029" y="3156"/>
                  </a:lnTo>
                  <a:cubicBezTo>
                    <a:pt x="13326" y="1075"/>
                    <a:pt x="10057" y="1"/>
                    <a:pt x="67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5"/>
            <p:cNvSpPr/>
            <p:nvPr/>
          </p:nvSpPr>
          <p:spPr>
            <a:xfrm>
              <a:off x="4081350" y="562650"/>
              <a:ext cx="34250" cy="31775"/>
            </a:xfrm>
            <a:custGeom>
              <a:avLst/>
              <a:gdLst/>
              <a:ahLst/>
              <a:cxnLst/>
              <a:rect l="l" t="t" r="r" b="b"/>
              <a:pathLst>
                <a:path w="1370" h="1271" extrusionOk="0">
                  <a:moveTo>
                    <a:pt x="686" y="1"/>
                  </a:moveTo>
                  <a:cubicBezTo>
                    <a:pt x="441" y="1"/>
                    <a:pt x="216" y="141"/>
                    <a:pt x="110" y="365"/>
                  </a:cubicBezTo>
                  <a:cubicBezTo>
                    <a:pt x="1" y="597"/>
                    <a:pt x="41" y="872"/>
                    <a:pt x="214" y="1063"/>
                  </a:cubicBezTo>
                  <a:cubicBezTo>
                    <a:pt x="339" y="1201"/>
                    <a:pt x="511" y="1271"/>
                    <a:pt x="684" y="1271"/>
                  </a:cubicBezTo>
                  <a:cubicBezTo>
                    <a:pt x="837" y="1271"/>
                    <a:pt x="989" y="1216"/>
                    <a:pt x="1111" y="1106"/>
                  </a:cubicBezTo>
                  <a:cubicBezTo>
                    <a:pt x="1301" y="934"/>
                    <a:pt x="1369" y="664"/>
                    <a:pt x="1282" y="422"/>
                  </a:cubicBezTo>
                  <a:cubicBezTo>
                    <a:pt x="1195" y="180"/>
                    <a:pt x="971" y="14"/>
                    <a:pt x="715" y="1"/>
                  </a:cubicBezTo>
                  <a:cubicBezTo>
                    <a:pt x="705" y="1"/>
                    <a:pt x="695" y="1"/>
                    <a:pt x="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5"/>
            <p:cNvSpPr/>
            <p:nvPr/>
          </p:nvSpPr>
          <p:spPr>
            <a:xfrm>
              <a:off x="4081800" y="549800"/>
              <a:ext cx="56800" cy="15850"/>
            </a:xfrm>
            <a:custGeom>
              <a:avLst/>
              <a:gdLst/>
              <a:ahLst/>
              <a:cxnLst/>
              <a:rect l="l" t="t" r="r" b="b"/>
              <a:pathLst>
                <a:path w="2272" h="634" extrusionOk="0">
                  <a:moveTo>
                    <a:pt x="1149" y="1"/>
                  </a:moveTo>
                  <a:cubicBezTo>
                    <a:pt x="1142" y="1"/>
                    <a:pt x="1135" y="1"/>
                    <a:pt x="1128" y="1"/>
                  </a:cubicBezTo>
                  <a:cubicBezTo>
                    <a:pt x="753" y="6"/>
                    <a:pt x="436" y="152"/>
                    <a:pt x="252" y="301"/>
                  </a:cubicBezTo>
                  <a:cubicBezTo>
                    <a:pt x="65" y="451"/>
                    <a:pt x="0" y="589"/>
                    <a:pt x="34" y="622"/>
                  </a:cubicBezTo>
                  <a:cubicBezTo>
                    <a:pt x="41" y="630"/>
                    <a:pt x="51" y="634"/>
                    <a:pt x="66" y="634"/>
                  </a:cubicBezTo>
                  <a:cubicBezTo>
                    <a:pt x="192" y="634"/>
                    <a:pt x="593" y="367"/>
                    <a:pt x="1133" y="365"/>
                  </a:cubicBezTo>
                  <a:cubicBezTo>
                    <a:pt x="1144" y="365"/>
                    <a:pt x="1155" y="365"/>
                    <a:pt x="1166" y="365"/>
                  </a:cubicBezTo>
                  <a:cubicBezTo>
                    <a:pt x="1687" y="365"/>
                    <a:pt x="2078" y="608"/>
                    <a:pt x="2205" y="608"/>
                  </a:cubicBezTo>
                  <a:cubicBezTo>
                    <a:pt x="2221" y="608"/>
                    <a:pt x="2232" y="604"/>
                    <a:pt x="2240" y="595"/>
                  </a:cubicBezTo>
                  <a:cubicBezTo>
                    <a:pt x="2272" y="561"/>
                    <a:pt x="2204" y="425"/>
                    <a:pt x="2013" y="280"/>
                  </a:cubicBezTo>
                  <a:cubicBezTo>
                    <a:pt x="1829" y="139"/>
                    <a:pt x="1515" y="1"/>
                    <a:pt x="11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5"/>
            <p:cNvSpPr/>
            <p:nvPr/>
          </p:nvSpPr>
          <p:spPr>
            <a:xfrm>
              <a:off x="4247700" y="576125"/>
              <a:ext cx="33600" cy="31775"/>
            </a:xfrm>
            <a:custGeom>
              <a:avLst/>
              <a:gdLst/>
              <a:ahLst/>
              <a:cxnLst/>
              <a:rect l="l" t="t" r="r" b="b"/>
              <a:pathLst>
                <a:path w="1344" h="1271" extrusionOk="0">
                  <a:moveTo>
                    <a:pt x="668" y="0"/>
                  </a:moveTo>
                  <a:cubicBezTo>
                    <a:pt x="554" y="0"/>
                    <a:pt x="439" y="31"/>
                    <a:pt x="335" y="95"/>
                  </a:cubicBezTo>
                  <a:cubicBezTo>
                    <a:pt x="117" y="229"/>
                    <a:pt x="0" y="482"/>
                    <a:pt x="41" y="736"/>
                  </a:cubicBezTo>
                  <a:cubicBezTo>
                    <a:pt x="81" y="990"/>
                    <a:pt x="270" y="1194"/>
                    <a:pt x="521" y="1253"/>
                  </a:cubicBezTo>
                  <a:cubicBezTo>
                    <a:pt x="570" y="1265"/>
                    <a:pt x="619" y="1270"/>
                    <a:pt x="668" y="1270"/>
                  </a:cubicBezTo>
                  <a:cubicBezTo>
                    <a:pt x="868" y="1270"/>
                    <a:pt x="1061" y="1175"/>
                    <a:pt x="1182" y="1008"/>
                  </a:cubicBezTo>
                  <a:cubicBezTo>
                    <a:pt x="1333" y="799"/>
                    <a:pt x="1344" y="522"/>
                    <a:pt x="1208" y="303"/>
                  </a:cubicBezTo>
                  <a:cubicBezTo>
                    <a:pt x="1089" y="108"/>
                    <a:pt x="881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5"/>
            <p:cNvSpPr/>
            <p:nvPr/>
          </p:nvSpPr>
          <p:spPr>
            <a:xfrm>
              <a:off x="4245325" y="563075"/>
              <a:ext cx="56800" cy="15850"/>
            </a:xfrm>
            <a:custGeom>
              <a:avLst/>
              <a:gdLst/>
              <a:ahLst/>
              <a:cxnLst/>
              <a:rect l="l" t="t" r="r" b="b"/>
              <a:pathLst>
                <a:path w="2272" h="634" extrusionOk="0">
                  <a:moveTo>
                    <a:pt x="1150" y="0"/>
                  </a:moveTo>
                  <a:cubicBezTo>
                    <a:pt x="1142" y="0"/>
                    <a:pt x="1135" y="0"/>
                    <a:pt x="1128" y="1"/>
                  </a:cubicBezTo>
                  <a:cubicBezTo>
                    <a:pt x="753" y="6"/>
                    <a:pt x="436" y="152"/>
                    <a:pt x="252" y="300"/>
                  </a:cubicBezTo>
                  <a:cubicBezTo>
                    <a:pt x="65" y="450"/>
                    <a:pt x="0" y="589"/>
                    <a:pt x="34" y="622"/>
                  </a:cubicBezTo>
                  <a:cubicBezTo>
                    <a:pt x="41" y="630"/>
                    <a:pt x="51" y="633"/>
                    <a:pt x="66" y="633"/>
                  </a:cubicBezTo>
                  <a:cubicBezTo>
                    <a:pt x="192" y="633"/>
                    <a:pt x="594" y="367"/>
                    <a:pt x="1134" y="364"/>
                  </a:cubicBezTo>
                  <a:cubicBezTo>
                    <a:pt x="1144" y="364"/>
                    <a:pt x="1154" y="363"/>
                    <a:pt x="1164" y="363"/>
                  </a:cubicBezTo>
                  <a:cubicBezTo>
                    <a:pt x="1685" y="363"/>
                    <a:pt x="2078" y="607"/>
                    <a:pt x="2205" y="607"/>
                  </a:cubicBezTo>
                  <a:cubicBezTo>
                    <a:pt x="2220" y="607"/>
                    <a:pt x="2232" y="603"/>
                    <a:pt x="2239" y="595"/>
                  </a:cubicBezTo>
                  <a:cubicBezTo>
                    <a:pt x="2272" y="560"/>
                    <a:pt x="2204" y="424"/>
                    <a:pt x="2012" y="279"/>
                  </a:cubicBezTo>
                  <a:cubicBezTo>
                    <a:pt x="1829" y="137"/>
                    <a:pt x="1517" y="0"/>
                    <a:pt x="1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5"/>
            <p:cNvSpPr/>
            <p:nvPr/>
          </p:nvSpPr>
          <p:spPr>
            <a:xfrm>
              <a:off x="4145375" y="571900"/>
              <a:ext cx="51450" cy="132075"/>
            </a:xfrm>
            <a:custGeom>
              <a:avLst/>
              <a:gdLst/>
              <a:ahLst/>
              <a:cxnLst/>
              <a:rect l="l" t="t" r="r" b="b"/>
              <a:pathLst>
                <a:path w="2058" h="5283" extrusionOk="0">
                  <a:moveTo>
                    <a:pt x="1967" y="0"/>
                  </a:moveTo>
                  <a:cubicBezTo>
                    <a:pt x="1868" y="0"/>
                    <a:pt x="1269" y="1374"/>
                    <a:pt x="619" y="3097"/>
                  </a:cubicBezTo>
                  <a:cubicBezTo>
                    <a:pt x="464" y="3523"/>
                    <a:pt x="315" y="3929"/>
                    <a:pt x="168" y="4331"/>
                  </a:cubicBezTo>
                  <a:cubicBezTo>
                    <a:pt x="110" y="4512"/>
                    <a:pt x="0" y="4725"/>
                    <a:pt x="82" y="4986"/>
                  </a:cubicBezTo>
                  <a:cubicBezTo>
                    <a:pt x="126" y="5115"/>
                    <a:pt x="250" y="5209"/>
                    <a:pt x="354" y="5236"/>
                  </a:cubicBezTo>
                  <a:cubicBezTo>
                    <a:pt x="457" y="5269"/>
                    <a:pt x="547" y="5269"/>
                    <a:pt x="622" y="5272"/>
                  </a:cubicBezTo>
                  <a:cubicBezTo>
                    <a:pt x="825" y="5279"/>
                    <a:pt x="1003" y="5283"/>
                    <a:pt x="1150" y="5283"/>
                  </a:cubicBezTo>
                  <a:cubicBezTo>
                    <a:pt x="1444" y="5283"/>
                    <a:pt x="1614" y="5268"/>
                    <a:pt x="1617" y="5236"/>
                  </a:cubicBezTo>
                  <a:cubicBezTo>
                    <a:pt x="1620" y="5190"/>
                    <a:pt x="1249" y="5114"/>
                    <a:pt x="642" y="5031"/>
                  </a:cubicBezTo>
                  <a:cubicBezTo>
                    <a:pt x="485" y="5014"/>
                    <a:pt x="361" y="4978"/>
                    <a:pt x="350" y="4893"/>
                  </a:cubicBezTo>
                  <a:cubicBezTo>
                    <a:pt x="322" y="4798"/>
                    <a:pt x="383" y="4629"/>
                    <a:pt x="463" y="4442"/>
                  </a:cubicBezTo>
                  <a:cubicBezTo>
                    <a:pt x="618" y="4043"/>
                    <a:pt x="775" y="3640"/>
                    <a:pt x="939" y="3219"/>
                  </a:cubicBezTo>
                  <a:cubicBezTo>
                    <a:pt x="1598" y="1475"/>
                    <a:pt x="2058" y="35"/>
                    <a:pt x="1970" y="1"/>
                  </a:cubicBezTo>
                  <a:cubicBezTo>
                    <a:pt x="1969" y="1"/>
                    <a:pt x="1968" y="0"/>
                    <a:pt x="19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5"/>
            <p:cNvSpPr/>
            <p:nvPr/>
          </p:nvSpPr>
          <p:spPr>
            <a:xfrm>
              <a:off x="4160850" y="719450"/>
              <a:ext cx="81850" cy="40800"/>
            </a:xfrm>
            <a:custGeom>
              <a:avLst/>
              <a:gdLst/>
              <a:ahLst/>
              <a:cxnLst/>
              <a:rect l="l" t="t" r="r" b="b"/>
              <a:pathLst>
                <a:path w="3274" h="1632" extrusionOk="0">
                  <a:moveTo>
                    <a:pt x="2954" y="0"/>
                  </a:moveTo>
                  <a:lnTo>
                    <a:pt x="2954" y="0"/>
                  </a:lnTo>
                  <a:cubicBezTo>
                    <a:pt x="2165" y="315"/>
                    <a:pt x="1223" y="708"/>
                    <a:pt x="0" y="858"/>
                  </a:cubicBezTo>
                  <a:cubicBezTo>
                    <a:pt x="0" y="858"/>
                    <a:pt x="485" y="1632"/>
                    <a:pt x="1370" y="1632"/>
                  </a:cubicBezTo>
                  <a:cubicBezTo>
                    <a:pt x="1551" y="1632"/>
                    <a:pt x="1750" y="1599"/>
                    <a:pt x="1964" y="1521"/>
                  </a:cubicBezTo>
                  <a:cubicBezTo>
                    <a:pt x="3273" y="1042"/>
                    <a:pt x="2954" y="0"/>
                    <a:pt x="29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5"/>
            <p:cNvSpPr/>
            <p:nvPr/>
          </p:nvSpPr>
          <p:spPr>
            <a:xfrm>
              <a:off x="4176600" y="847000"/>
              <a:ext cx="142800" cy="69700"/>
            </a:xfrm>
            <a:custGeom>
              <a:avLst/>
              <a:gdLst/>
              <a:ahLst/>
              <a:cxnLst/>
              <a:rect l="l" t="t" r="r" b="b"/>
              <a:pathLst>
                <a:path w="5712" h="2788" extrusionOk="0">
                  <a:moveTo>
                    <a:pt x="5711" y="0"/>
                  </a:moveTo>
                  <a:lnTo>
                    <a:pt x="5711" y="0"/>
                  </a:lnTo>
                  <a:cubicBezTo>
                    <a:pt x="3350" y="1483"/>
                    <a:pt x="1101" y="1628"/>
                    <a:pt x="310" y="1628"/>
                  </a:cubicBezTo>
                  <a:cubicBezTo>
                    <a:pt x="118" y="1628"/>
                    <a:pt x="11" y="1619"/>
                    <a:pt x="11" y="1619"/>
                  </a:cubicBezTo>
                  <a:lnTo>
                    <a:pt x="1" y="2753"/>
                  </a:lnTo>
                  <a:cubicBezTo>
                    <a:pt x="257" y="2776"/>
                    <a:pt x="504" y="2787"/>
                    <a:pt x="740" y="2787"/>
                  </a:cubicBezTo>
                  <a:cubicBezTo>
                    <a:pt x="4517" y="2787"/>
                    <a:pt x="5711" y="1"/>
                    <a:pt x="57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5"/>
            <p:cNvSpPr/>
            <p:nvPr/>
          </p:nvSpPr>
          <p:spPr>
            <a:xfrm>
              <a:off x="4081700" y="344900"/>
              <a:ext cx="437650" cy="267525"/>
            </a:xfrm>
            <a:custGeom>
              <a:avLst/>
              <a:gdLst/>
              <a:ahLst/>
              <a:cxnLst/>
              <a:rect l="l" t="t" r="r" b="b"/>
              <a:pathLst>
                <a:path w="17506" h="10701" extrusionOk="0">
                  <a:moveTo>
                    <a:pt x="8043" y="0"/>
                  </a:moveTo>
                  <a:lnTo>
                    <a:pt x="3529" y="300"/>
                  </a:lnTo>
                  <a:lnTo>
                    <a:pt x="1" y="990"/>
                  </a:lnTo>
                  <a:lnTo>
                    <a:pt x="1" y="3403"/>
                  </a:lnTo>
                  <a:cubicBezTo>
                    <a:pt x="1" y="3403"/>
                    <a:pt x="1145" y="4065"/>
                    <a:pt x="2973" y="4065"/>
                  </a:cubicBezTo>
                  <a:cubicBezTo>
                    <a:pt x="3879" y="4065"/>
                    <a:pt x="4953" y="3902"/>
                    <a:pt x="6140" y="3416"/>
                  </a:cubicBezTo>
                  <a:cubicBezTo>
                    <a:pt x="7773" y="2746"/>
                    <a:pt x="9567" y="2369"/>
                    <a:pt x="10693" y="2369"/>
                  </a:cubicBezTo>
                  <a:cubicBezTo>
                    <a:pt x="11187" y="2369"/>
                    <a:pt x="11553" y="2442"/>
                    <a:pt x="11720" y="2594"/>
                  </a:cubicBezTo>
                  <a:cubicBezTo>
                    <a:pt x="12269" y="3092"/>
                    <a:pt x="12219" y="5437"/>
                    <a:pt x="14413" y="6284"/>
                  </a:cubicBezTo>
                  <a:cubicBezTo>
                    <a:pt x="14413" y="6284"/>
                    <a:pt x="13932" y="10700"/>
                    <a:pt x="15700" y="10700"/>
                  </a:cubicBezTo>
                  <a:cubicBezTo>
                    <a:pt x="15706" y="10700"/>
                    <a:pt x="15711" y="10700"/>
                    <a:pt x="15717" y="10700"/>
                  </a:cubicBezTo>
                  <a:cubicBezTo>
                    <a:pt x="17505" y="10673"/>
                    <a:pt x="16905" y="3691"/>
                    <a:pt x="16905" y="3691"/>
                  </a:cubicBezTo>
                  <a:lnTo>
                    <a:pt x="12717" y="1247"/>
                  </a:lnTo>
                  <a:lnTo>
                    <a:pt x="80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5"/>
            <p:cNvSpPr/>
            <p:nvPr/>
          </p:nvSpPr>
          <p:spPr>
            <a:xfrm>
              <a:off x="4464100" y="572675"/>
              <a:ext cx="78575" cy="114125"/>
            </a:xfrm>
            <a:custGeom>
              <a:avLst/>
              <a:gdLst/>
              <a:ahLst/>
              <a:cxnLst/>
              <a:rect l="l" t="t" r="r" b="b"/>
              <a:pathLst>
                <a:path w="3143" h="4565" extrusionOk="0">
                  <a:moveTo>
                    <a:pt x="1139" y="1"/>
                  </a:moveTo>
                  <a:cubicBezTo>
                    <a:pt x="624" y="1"/>
                    <a:pt x="202" y="127"/>
                    <a:pt x="174" y="139"/>
                  </a:cubicBezTo>
                  <a:cubicBezTo>
                    <a:pt x="174" y="139"/>
                    <a:pt x="0" y="4344"/>
                    <a:pt x="3" y="4430"/>
                  </a:cubicBezTo>
                  <a:cubicBezTo>
                    <a:pt x="4" y="4460"/>
                    <a:pt x="363" y="4565"/>
                    <a:pt x="835" y="4565"/>
                  </a:cubicBezTo>
                  <a:cubicBezTo>
                    <a:pt x="1725" y="4565"/>
                    <a:pt x="3020" y="4192"/>
                    <a:pt x="3082" y="2239"/>
                  </a:cubicBezTo>
                  <a:cubicBezTo>
                    <a:pt x="3142" y="360"/>
                    <a:pt x="2008" y="1"/>
                    <a:pt x="11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5"/>
            <p:cNvSpPr/>
            <p:nvPr/>
          </p:nvSpPr>
          <p:spPr>
            <a:xfrm>
              <a:off x="4487625" y="597125"/>
              <a:ext cx="34950" cy="65175"/>
            </a:xfrm>
            <a:custGeom>
              <a:avLst/>
              <a:gdLst/>
              <a:ahLst/>
              <a:cxnLst/>
              <a:rect l="l" t="t" r="r" b="b"/>
              <a:pathLst>
                <a:path w="1398" h="2607" extrusionOk="0">
                  <a:moveTo>
                    <a:pt x="635" y="0"/>
                  </a:moveTo>
                  <a:cubicBezTo>
                    <a:pt x="547" y="0"/>
                    <a:pt x="466" y="26"/>
                    <a:pt x="407" y="72"/>
                  </a:cubicBezTo>
                  <a:cubicBezTo>
                    <a:pt x="345" y="117"/>
                    <a:pt x="302" y="182"/>
                    <a:pt x="283" y="255"/>
                  </a:cubicBezTo>
                  <a:cubicBezTo>
                    <a:pt x="256" y="372"/>
                    <a:pt x="303" y="431"/>
                    <a:pt x="315" y="431"/>
                  </a:cubicBezTo>
                  <a:cubicBezTo>
                    <a:pt x="316" y="431"/>
                    <a:pt x="317" y="431"/>
                    <a:pt x="317" y="431"/>
                  </a:cubicBezTo>
                  <a:cubicBezTo>
                    <a:pt x="333" y="426"/>
                    <a:pt x="316" y="366"/>
                    <a:pt x="359" y="284"/>
                  </a:cubicBezTo>
                  <a:cubicBezTo>
                    <a:pt x="391" y="215"/>
                    <a:pt x="476" y="140"/>
                    <a:pt x="594" y="140"/>
                  </a:cubicBezTo>
                  <a:cubicBezTo>
                    <a:pt x="618" y="140"/>
                    <a:pt x="644" y="143"/>
                    <a:pt x="672" y="151"/>
                  </a:cubicBezTo>
                  <a:cubicBezTo>
                    <a:pt x="828" y="184"/>
                    <a:pt x="966" y="341"/>
                    <a:pt x="1050" y="562"/>
                  </a:cubicBezTo>
                  <a:cubicBezTo>
                    <a:pt x="1145" y="800"/>
                    <a:pt x="1187" y="1056"/>
                    <a:pt x="1171" y="1312"/>
                  </a:cubicBezTo>
                  <a:cubicBezTo>
                    <a:pt x="1140" y="1852"/>
                    <a:pt x="858" y="2345"/>
                    <a:pt x="538" y="2451"/>
                  </a:cubicBezTo>
                  <a:cubicBezTo>
                    <a:pt x="483" y="2469"/>
                    <a:pt x="426" y="2478"/>
                    <a:pt x="369" y="2478"/>
                  </a:cubicBezTo>
                  <a:cubicBezTo>
                    <a:pt x="294" y="2478"/>
                    <a:pt x="218" y="2462"/>
                    <a:pt x="149" y="2430"/>
                  </a:cubicBezTo>
                  <a:cubicBezTo>
                    <a:pt x="70" y="2391"/>
                    <a:pt x="32" y="2348"/>
                    <a:pt x="16" y="2348"/>
                  </a:cubicBezTo>
                  <a:cubicBezTo>
                    <a:pt x="14" y="2348"/>
                    <a:pt x="13" y="2348"/>
                    <a:pt x="11" y="2349"/>
                  </a:cubicBezTo>
                  <a:cubicBezTo>
                    <a:pt x="0" y="2353"/>
                    <a:pt x="15" y="2421"/>
                    <a:pt x="105" y="2496"/>
                  </a:cubicBezTo>
                  <a:cubicBezTo>
                    <a:pt x="173" y="2553"/>
                    <a:pt x="292" y="2607"/>
                    <a:pt x="439" y="2607"/>
                  </a:cubicBezTo>
                  <a:cubicBezTo>
                    <a:pt x="483" y="2607"/>
                    <a:pt x="530" y="2602"/>
                    <a:pt x="579" y="2591"/>
                  </a:cubicBezTo>
                  <a:cubicBezTo>
                    <a:pt x="1015" y="2480"/>
                    <a:pt x="1342" y="1926"/>
                    <a:pt x="1380" y="1324"/>
                  </a:cubicBezTo>
                  <a:cubicBezTo>
                    <a:pt x="1398" y="1037"/>
                    <a:pt x="1345" y="748"/>
                    <a:pt x="1226" y="486"/>
                  </a:cubicBezTo>
                  <a:cubicBezTo>
                    <a:pt x="1128" y="247"/>
                    <a:pt x="927" y="28"/>
                    <a:pt x="696" y="5"/>
                  </a:cubicBezTo>
                  <a:cubicBezTo>
                    <a:pt x="676" y="2"/>
                    <a:pt x="655" y="0"/>
                    <a:pt x="6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5"/>
            <p:cNvSpPr/>
            <p:nvPr/>
          </p:nvSpPr>
          <p:spPr>
            <a:xfrm>
              <a:off x="4086100" y="523375"/>
              <a:ext cx="72350" cy="19575"/>
            </a:xfrm>
            <a:custGeom>
              <a:avLst/>
              <a:gdLst/>
              <a:ahLst/>
              <a:cxnLst/>
              <a:rect l="l" t="t" r="r" b="b"/>
              <a:pathLst>
                <a:path w="2894" h="783" extrusionOk="0">
                  <a:moveTo>
                    <a:pt x="1354" y="0"/>
                  </a:moveTo>
                  <a:cubicBezTo>
                    <a:pt x="545" y="0"/>
                    <a:pt x="1" y="417"/>
                    <a:pt x="86" y="577"/>
                  </a:cubicBezTo>
                  <a:cubicBezTo>
                    <a:pt x="135" y="685"/>
                    <a:pt x="360" y="697"/>
                    <a:pt x="679" y="697"/>
                  </a:cubicBezTo>
                  <a:cubicBezTo>
                    <a:pt x="771" y="697"/>
                    <a:pt x="871" y="696"/>
                    <a:pt x="977" y="696"/>
                  </a:cubicBezTo>
                  <a:cubicBezTo>
                    <a:pt x="1121" y="696"/>
                    <a:pt x="1275" y="698"/>
                    <a:pt x="1435" y="707"/>
                  </a:cubicBezTo>
                  <a:cubicBezTo>
                    <a:pt x="1866" y="721"/>
                    <a:pt x="2253" y="782"/>
                    <a:pt x="2505" y="782"/>
                  </a:cubicBezTo>
                  <a:cubicBezTo>
                    <a:pt x="2652" y="782"/>
                    <a:pt x="2753" y="761"/>
                    <a:pt x="2789" y="697"/>
                  </a:cubicBezTo>
                  <a:cubicBezTo>
                    <a:pt x="2893" y="538"/>
                    <a:pt x="2337" y="40"/>
                    <a:pt x="1467" y="3"/>
                  </a:cubicBezTo>
                  <a:cubicBezTo>
                    <a:pt x="1429" y="1"/>
                    <a:pt x="1391" y="0"/>
                    <a:pt x="13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5"/>
            <p:cNvSpPr/>
            <p:nvPr/>
          </p:nvSpPr>
          <p:spPr>
            <a:xfrm>
              <a:off x="4253800" y="523375"/>
              <a:ext cx="72350" cy="19575"/>
            </a:xfrm>
            <a:custGeom>
              <a:avLst/>
              <a:gdLst/>
              <a:ahLst/>
              <a:cxnLst/>
              <a:rect l="l" t="t" r="r" b="b"/>
              <a:pathLst>
                <a:path w="2894" h="783" extrusionOk="0">
                  <a:moveTo>
                    <a:pt x="1354" y="0"/>
                  </a:moveTo>
                  <a:cubicBezTo>
                    <a:pt x="545" y="0"/>
                    <a:pt x="1" y="417"/>
                    <a:pt x="86" y="577"/>
                  </a:cubicBezTo>
                  <a:cubicBezTo>
                    <a:pt x="135" y="685"/>
                    <a:pt x="360" y="697"/>
                    <a:pt x="678" y="697"/>
                  </a:cubicBezTo>
                  <a:cubicBezTo>
                    <a:pt x="771" y="697"/>
                    <a:pt x="871" y="696"/>
                    <a:pt x="977" y="696"/>
                  </a:cubicBezTo>
                  <a:cubicBezTo>
                    <a:pt x="1120" y="696"/>
                    <a:pt x="1275" y="698"/>
                    <a:pt x="1435" y="707"/>
                  </a:cubicBezTo>
                  <a:cubicBezTo>
                    <a:pt x="1866" y="721"/>
                    <a:pt x="2253" y="782"/>
                    <a:pt x="2505" y="782"/>
                  </a:cubicBezTo>
                  <a:cubicBezTo>
                    <a:pt x="2652" y="782"/>
                    <a:pt x="2754" y="761"/>
                    <a:pt x="2790" y="697"/>
                  </a:cubicBezTo>
                  <a:cubicBezTo>
                    <a:pt x="2894" y="538"/>
                    <a:pt x="2337" y="40"/>
                    <a:pt x="1466" y="3"/>
                  </a:cubicBezTo>
                  <a:cubicBezTo>
                    <a:pt x="1428" y="1"/>
                    <a:pt x="1391" y="0"/>
                    <a:pt x="13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5"/>
            <p:cNvSpPr/>
            <p:nvPr/>
          </p:nvSpPr>
          <p:spPr>
            <a:xfrm>
              <a:off x="4032175" y="238125"/>
              <a:ext cx="525350" cy="259375"/>
            </a:xfrm>
            <a:custGeom>
              <a:avLst/>
              <a:gdLst/>
              <a:ahLst/>
              <a:cxnLst/>
              <a:rect l="l" t="t" r="r" b="b"/>
              <a:pathLst>
                <a:path w="21014" h="10375" extrusionOk="0">
                  <a:moveTo>
                    <a:pt x="6761" y="1"/>
                  </a:moveTo>
                  <a:cubicBezTo>
                    <a:pt x="6025" y="1"/>
                    <a:pt x="5281" y="120"/>
                    <a:pt x="4573" y="316"/>
                  </a:cubicBezTo>
                  <a:cubicBezTo>
                    <a:pt x="3390" y="640"/>
                    <a:pt x="2240" y="1183"/>
                    <a:pt x="1384" y="2062"/>
                  </a:cubicBezTo>
                  <a:cubicBezTo>
                    <a:pt x="527" y="2941"/>
                    <a:pt x="1" y="4187"/>
                    <a:pt x="173" y="5401"/>
                  </a:cubicBezTo>
                  <a:cubicBezTo>
                    <a:pt x="346" y="6614"/>
                    <a:pt x="1310" y="7730"/>
                    <a:pt x="2526" y="7892"/>
                  </a:cubicBezTo>
                  <a:cubicBezTo>
                    <a:pt x="2526" y="7892"/>
                    <a:pt x="3148" y="8037"/>
                    <a:pt x="4066" y="8037"/>
                  </a:cubicBezTo>
                  <a:cubicBezTo>
                    <a:pt x="5058" y="8037"/>
                    <a:pt x="6395" y="7867"/>
                    <a:pt x="7661" y="7159"/>
                  </a:cubicBezTo>
                  <a:cubicBezTo>
                    <a:pt x="8763" y="6543"/>
                    <a:pt x="10318" y="6375"/>
                    <a:pt x="11692" y="6375"/>
                  </a:cubicBezTo>
                  <a:cubicBezTo>
                    <a:pt x="13360" y="6375"/>
                    <a:pt x="14761" y="6623"/>
                    <a:pt x="14761" y="6623"/>
                  </a:cubicBezTo>
                  <a:lnTo>
                    <a:pt x="14798" y="7489"/>
                  </a:lnTo>
                  <a:cubicBezTo>
                    <a:pt x="15318" y="8210"/>
                    <a:pt x="15846" y="8939"/>
                    <a:pt x="16535" y="9501"/>
                  </a:cubicBezTo>
                  <a:cubicBezTo>
                    <a:pt x="17158" y="10010"/>
                    <a:pt x="17938" y="10375"/>
                    <a:pt x="18737" y="10375"/>
                  </a:cubicBezTo>
                  <a:cubicBezTo>
                    <a:pt x="18820" y="10375"/>
                    <a:pt x="18903" y="10371"/>
                    <a:pt x="18987" y="10363"/>
                  </a:cubicBezTo>
                  <a:cubicBezTo>
                    <a:pt x="19872" y="10276"/>
                    <a:pt x="20727" y="9631"/>
                    <a:pt x="20877" y="8755"/>
                  </a:cubicBezTo>
                  <a:cubicBezTo>
                    <a:pt x="21014" y="7952"/>
                    <a:pt x="20395" y="7068"/>
                    <a:pt x="19608" y="6987"/>
                  </a:cubicBezTo>
                  <a:lnTo>
                    <a:pt x="19608" y="6987"/>
                  </a:lnTo>
                  <a:cubicBezTo>
                    <a:pt x="20107" y="6922"/>
                    <a:pt x="20535" y="6400"/>
                    <a:pt x="20438" y="5894"/>
                  </a:cubicBezTo>
                  <a:cubicBezTo>
                    <a:pt x="20356" y="5460"/>
                    <a:pt x="19911" y="5157"/>
                    <a:pt x="19478" y="5157"/>
                  </a:cubicBezTo>
                  <a:cubicBezTo>
                    <a:pt x="19450" y="5157"/>
                    <a:pt x="19422" y="5158"/>
                    <a:pt x="19394" y="5161"/>
                  </a:cubicBezTo>
                  <a:lnTo>
                    <a:pt x="19394" y="5161"/>
                  </a:lnTo>
                  <a:cubicBezTo>
                    <a:pt x="19886" y="4855"/>
                    <a:pt x="19981" y="3955"/>
                    <a:pt x="19533" y="3494"/>
                  </a:cubicBezTo>
                  <a:cubicBezTo>
                    <a:pt x="19194" y="3145"/>
                    <a:pt x="18713" y="3014"/>
                    <a:pt x="18218" y="3014"/>
                  </a:cubicBezTo>
                  <a:cubicBezTo>
                    <a:pt x="17932" y="3014"/>
                    <a:pt x="17641" y="3058"/>
                    <a:pt x="17369" y="3129"/>
                  </a:cubicBezTo>
                  <a:cubicBezTo>
                    <a:pt x="16626" y="3323"/>
                    <a:pt x="15922" y="3682"/>
                    <a:pt x="15157" y="3746"/>
                  </a:cubicBezTo>
                  <a:cubicBezTo>
                    <a:pt x="15074" y="3753"/>
                    <a:pt x="14991" y="3756"/>
                    <a:pt x="14908" y="3756"/>
                  </a:cubicBezTo>
                  <a:cubicBezTo>
                    <a:pt x="13801" y="3756"/>
                    <a:pt x="12757" y="3154"/>
                    <a:pt x="11869" y="2471"/>
                  </a:cubicBezTo>
                  <a:cubicBezTo>
                    <a:pt x="10915" y="1738"/>
                    <a:pt x="10029" y="877"/>
                    <a:pt x="8921" y="410"/>
                  </a:cubicBezTo>
                  <a:cubicBezTo>
                    <a:pt x="8237" y="122"/>
                    <a:pt x="7503" y="1"/>
                    <a:pt x="67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5"/>
            <p:cNvSpPr/>
            <p:nvPr/>
          </p:nvSpPr>
          <p:spPr>
            <a:xfrm>
              <a:off x="4067625" y="312100"/>
              <a:ext cx="448600" cy="118500"/>
            </a:xfrm>
            <a:custGeom>
              <a:avLst/>
              <a:gdLst/>
              <a:ahLst/>
              <a:cxnLst/>
              <a:rect l="l" t="t" r="r" b="b"/>
              <a:pathLst>
                <a:path w="17944" h="4740" extrusionOk="0">
                  <a:moveTo>
                    <a:pt x="4197" y="0"/>
                  </a:moveTo>
                  <a:cubicBezTo>
                    <a:pt x="3975" y="0"/>
                    <a:pt x="3755" y="13"/>
                    <a:pt x="3538" y="40"/>
                  </a:cubicBezTo>
                  <a:cubicBezTo>
                    <a:pt x="2227" y="185"/>
                    <a:pt x="1112" y="855"/>
                    <a:pt x="566" y="1709"/>
                  </a:cubicBezTo>
                  <a:cubicBezTo>
                    <a:pt x="18" y="2565"/>
                    <a:pt x="1" y="3441"/>
                    <a:pt x="130" y="3972"/>
                  </a:cubicBezTo>
                  <a:cubicBezTo>
                    <a:pt x="190" y="4244"/>
                    <a:pt x="294" y="4437"/>
                    <a:pt x="361" y="4564"/>
                  </a:cubicBezTo>
                  <a:cubicBezTo>
                    <a:pt x="438" y="4680"/>
                    <a:pt x="483" y="4740"/>
                    <a:pt x="495" y="4740"/>
                  </a:cubicBezTo>
                  <a:cubicBezTo>
                    <a:pt x="495" y="4740"/>
                    <a:pt x="495" y="4740"/>
                    <a:pt x="496" y="4739"/>
                  </a:cubicBezTo>
                  <a:cubicBezTo>
                    <a:pt x="527" y="4724"/>
                    <a:pt x="341" y="4472"/>
                    <a:pt x="253" y="3948"/>
                  </a:cubicBezTo>
                  <a:cubicBezTo>
                    <a:pt x="165" y="3437"/>
                    <a:pt x="220" y="2615"/>
                    <a:pt x="754" y="1834"/>
                  </a:cubicBezTo>
                  <a:cubicBezTo>
                    <a:pt x="1280" y="1063"/>
                    <a:pt x="2328" y="453"/>
                    <a:pt x="3571" y="332"/>
                  </a:cubicBezTo>
                  <a:cubicBezTo>
                    <a:pt x="3757" y="311"/>
                    <a:pt x="3946" y="301"/>
                    <a:pt x="4138" y="301"/>
                  </a:cubicBezTo>
                  <a:cubicBezTo>
                    <a:pt x="5229" y="301"/>
                    <a:pt x="6399" y="624"/>
                    <a:pt x="7559" y="1074"/>
                  </a:cubicBezTo>
                  <a:cubicBezTo>
                    <a:pt x="8926" y="1604"/>
                    <a:pt x="10229" y="2196"/>
                    <a:pt x="11511" y="2449"/>
                  </a:cubicBezTo>
                  <a:cubicBezTo>
                    <a:pt x="12190" y="2588"/>
                    <a:pt x="12880" y="2657"/>
                    <a:pt x="13571" y="2657"/>
                  </a:cubicBezTo>
                  <a:cubicBezTo>
                    <a:pt x="14028" y="2657"/>
                    <a:pt x="14486" y="2627"/>
                    <a:pt x="14940" y="2566"/>
                  </a:cubicBezTo>
                  <a:cubicBezTo>
                    <a:pt x="15911" y="2433"/>
                    <a:pt x="16672" y="2196"/>
                    <a:pt x="17179" y="1996"/>
                  </a:cubicBezTo>
                  <a:cubicBezTo>
                    <a:pt x="17432" y="1894"/>
                    <a:pt x="17625" y="1808"/>
                    <a:pt x="17752" y="1740"/>
                  </a:cubicBezTo>
                  <a:cubicBezTo>
                    <a:pt x="17879" y="1675"/>
                    <a:pt x="17944" y="1636"/>
                    <a:pt x="17940" y="1626"/>
                  </a:cubicBezTo>
                  <a:cubicBezTo>
                    <a:pt x="17938" y="1622"/>
                    <a:pt x="17934" y="1620"/>
                    <a:pt x="17927" y="1620"/>
                  </a:cubicBezTo>
                  <a:cubicBezTo>
                    <a:pt x="17798" y="1620"/>
                    <a:pt x="16725" y="2144"/>
                    <a:pt x="14913" y="2343"/>
                  </a:cubicBezTo>
                  <a:cubicBezTo>
                    <a:pt x="14547" y="2382"/>
                    <a:pt x="14179" y="2401"/>
                    <a:pt x="13812" y="2401"/>
                  </a:cubicBezTo>
                  <a:cubicBezTo>
                    <a:pt x="13060" y="2401"/>
                    <a:pt x="12309" y="2321"/>
                    <a:pt x="11572" y="2162"/>
                  </a:cubicBezTo>
                  <a:cubicBezTo>
                    <a:pt x="10333" y="1902"/>
                    <a:pt x="9057" y="1313"/>
                    <a:pt x="7672" y="777"/>
                  </a:cubicBezTo>
                  <a:cubicBezTo>
                    <a:pt x="6520" y="329"/>
                    <a:pt x="5328" y="0"/>
                    <a:pt x="419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5"/>
            <p:cNvSpPr/>
            <p:nvPr/>
          </p:nvSpPr>
          <p:spPr>
            <a:xfrm>
              <a:off x="4418550" y="471000"/>
              <a:ext cx="116675" cy="34300"/>
            </a:xfrm>
            <a:custGeom>
              <a:avLst/>
              <a:gdLst/>
              <a:ahLst/>
              <a:cxnLst/>
              <a:rect l="l" t="t" r="r" b="b"/>
              <a:pathLst>
                <a:path w="4667" h="1372" extrusionOk="0">
                  <a:moveTo>
                    <a:pt x="4626" y="1"/>
                  </a:moveTo>
                  <a:cubicBezTo>
                    <a:pt x="4572" y="1"/>
                    <a:pt x="4380" y="208"/>
                    <a:pt x="4029" y="449"/>
                  </a:cubicBezTo>
                  <a:cubicBezTo>
                    <a:pt x="3659" y="705"/>
                    <a:pt x="3083" y="986"/>
                    <a:pt x="2404" y="1043"/>
                  </a:cubicBezTo>
                  <a:cubicBezTo>
                    <a:pt x="2317" y="1050"/>
                    <a:pt x="2232" y="1054"/>
                    <a:pt x="2148" y="1054"/>
                  </a:cubicBezTo>
                  <a:cubicBezTo>
                    <a:pt x="1571" y="1054"/>
                    <a:pt x="1057" y="896"/>
                    <a:pt x="701" y="728"/>
                  </a:cubicBezTo>
                  <a:cubicBezTo>
                    <a:pt x="325" y="554"/>
                    <a:pt x="103" y="387"/>
                    <a:pt x="42" y="387"/>
                  </a:cubicBezTo>
                  <a:cubicBezTo>
                    <a:pt x="36" y="387"/>
                    <a:pt x="31" y="388"/>
                    <a:pt x="28" y="392"/>
                  </a:cubicBezTo>
                  <a:cubicBezTo>
                    <a:pt x="1" y="417"/>
                    <a:pt x="179" y="667"/>
                    <a:pt x="594" y="927"/>
                  </a:cubicBezTo>
                  <a:cubicBezTo>
                    <a:pt x="957" y="1156"/>
                    <a:pt x="1528" y="1371"/>
                    <a:pt x="2182" y="1371"/>
                  </a:cubicBezTo>
                  <a:cubicBezTo>
                    <a:pt x="2263" y="1371"/>
                    <a:pt x="2346" y="1368"/>
                    <a:pt x="2430" y="1361"/>
                  </a:cubicBezTo>
                  <a:cubicBezTo>
                    <a:pt x="3187" y="1296"/>
                    <a:pt x="3809" y="948"/>
                    <a:pt x="4167" y="626"/>
                  </a:cubicBezTo>
                  <a:cubicBezTo>
                    <a:pt x="4533" y="301"/>
                    <a:pt x="4667" y="25"/>
                    <a:pt x="4635" y="4"/>
                  </a:cubicBezTo>
                  <a:cubicBezTo>
                    <a:pt x="4633" y="2"/>
                    <a:pt x="4630" y="1"/>
                    <a:pt x="46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5"/>
            <p:cNvSpPr/>
            <p:nvPr/>
          </p:nvSpPr>
          <p:spPr>
            <a:xfrm>
              <a:off x="4464800" y="431500"/>
              <a:ext cx="53150" cy="28175"/>
            </a:xfrm>
            <a:custGeom>
              <a:avLst/>
              <a:gdLst/>
              <a:ahLst/>
              <a:cxnLst/>
              <a:rect l="l" t="t" r="r" b="b"/>
              <a:pathLst>
                <a:path w="2126" h="1127" extrusionOk="0">
                  <a:moveTo>
                    <a:pt x="2034" y="0"/>
                  </a:moveTo>
                  <a:cubicBezTo>
                    <a:pt x="1928" y="0"/>
                    <a:pt x="1573" y="334"/>
                    <a:pt x="1060" y="594"/>
                  </a:cubicBezTo>
                  <a:cubicBezTo>
                    <a:pt x="511" y="882"/>
                    <a:pt x="0" y="971"/>
                    <a:pt x="6" y="1063"/>
                  </a:cubicBezTo>
                  <a:cubicBezTo>
                    <a:pt x="4" y="1097"/>
                    <a:pt x="102" y="1127"/>
                    <a:pt x="261" y="1127"/>
                  </a:cubicBezTo>
                  <a:cubicBezTo>
                    <a:pt x="489" y="1127"/>
                    <a:pt x="841" y="1067"/>
                    <a:pt x="1206" y="877"/>
                  </a:cubicBezTo>
                  <a:cubicBezTo>
                    <a:pt x="1829" y="558"/>
                    <a:pt x="2125" y="51"/>
                    <a:pt x="2055" y="7"/>
                  </a:cubicBezTo>
                  <a:cubicBezTo>
                    <a:pt x="2050" y="2"/>
                    <a:pt x="2043" y="0"/>
                    <a:pt x="20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5"/>
            <p:cNvSpPr/>
            <p:nvPr/>
          </p:nvSpPr>
          <p:spPr>
            <a:xfrm>
              <a:off x="4036450" y="425900"/>
              <a:ext cx="43250" cy="48550"/>
            </a:xfrm>
            <a:custGeom>
              <a:avLst/>
              <a:gdLst/>
              <a:ahLst/>
              <a:cxnLst/>
              <a:rect l="l" t="t" r="r" b="b"/>
              <a:pathLst>
                <a:path w="1730" h="1942" extrusionOk="0">
                  <a:moveTo>
                    <a:pt x="1525" y="1"/>
                  </a:moveTo>
                  <a:cubicBezTo>
                    <a:pt x="1459" y="1"/>
                    <a:pt x="1379" y="8"/>
                    <a:pt x="1287" y="27"/>
                  </a:cubicBezTo>
                  <a:cubicBezTo>
                    <a:pt x="1029" y="80"/>
                    <a:pt x="674" y="246"/>
                    <a:pt x="403" y="565"/>
                  </a:cubicBezTo>
                  <a:cubicBezTo>
                    <a:pt x="131" y="883"/>
                    <a:pt x="23" y="1260"/>
                    <a:pt x="12" y="1523"/>
                  </a:cubicBezTo>
                  <a:cubicBezTo>
                    <a:pt x="1" y="1787"/>
                    <a:pt x="64" y="1942"/>
                    <a:pt x="104" y="1942"/>
                  </a:cubicBezTo>
                  <a:cubicBezTo>
                    <a:pt x="104" y="1942"/>
                    <a:pt x="105" y="1942"/>
                    <a:pt x="105" y="1942"/>
                  </a:cubicBezTo>
                  <a:cubicBezTo>
                    <a:pt x="195" y="1942"/>
                    <a:pt x="184" y="1307"/>
                    <a:pt x="645" y="771"/>
                  </a:cubicBezTo>
                  <a:cubicBezTo>
                    <a:pt x="1101" y="231"/>
                    <a:pt x="1730" y="141"/>
                    <a:pt x="1716" y="52"/>
                  </a:cubicBezTo>
                  <a:cubicBezTo>
                    <a:pt x="1714" y="26"/>
                    <a:pt x="1645" y="1"/>
                    <a:pt x="1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5"/>
            <p:cNvSpPr/>
            <p:nvPr/>
          </p:nvSpPr>
          <p:spPr>
            <a:xfrm>
              <a:off x="4012475" y="363625"/>
              <a:ext cx="64025" cy="67800"/>
            </a:xfrm>
            <a:custGeom>
              <a:avLst/>
              <a:gdLst/>
              <a:ahLst/>
              <a:cxnLst/>
              <a:rect l="l" t="t" r="r" b="b"/>
              <a:pathLst>
                <a:path w="2561" h="2712" extrusionOk="0">
                  <a:moveTo>
                    <a:pt x="87" y="1"/>
                  </a:moveTo>
                  <a:cubicBezTo>
                    <a:pt x="86" y="1"/>
                    <a:pt x="84" y="1"/>
                    <a:pt x="83" y="1"/>
                  </a:cubicBezTo>
                  <a:cubicBezTo>
                    <a:pt x="1" y="1"/>
                    <a:pt x="99" y="939"/>
                    <a:pt x="851" y="1759"/>
                  </a:cubicBezTo>
                  <a:cubicBezTo>
                    <a:pt x="1492" y="2472"/>
                    <a:pt x="2267" y="2711"/>
                    <a:pt x="2474" y="2711"/>
                  </a:cubicBezTo>
                  <a:cubicBezTo>
                    <a:pt x="2507" y="2711"/>
                    <a:pt x="2526" y="2705"/>
                    <a:pt x="2527" y="2694"/>
                  </a:cubicBezTo>
                  <a:cubicBezTo>
                    <a:pt x="2560" y="2605"/>
                    <a:pt x="1762" y="2301"/>
                    <a:pt x="1087" y="1545"/>
                  </a:cubicBezTo>
                  <a:cubicBezTo>
                    <a:pt x="409" y="812"/>
                    <a:pt x="182" y="1"/>
                    <a:pt x="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5"/>
            <p:cNvSpPr/>
            <p:nvPr/>
          </p:nvSpPr>
          <p:spPr>
            <a:xfrm>
              <a:off x="3024675" y="1562875"/>
              <a:ext cx="924225" cy="503775"/>
            </a:xfrm>
            <a:custGeom>
              <a:avLst/>
              <a:gdLst/>
              <a:ahLst/>
              <a:cxnLst/>
              <a:rect l="l" t="t" r="r" b="b"/>
              <a:pathLst>
                <a:path w="36969" h="20151" extrusionOk="0">
                  <a:moveTo>
                    <a:pt x="30700" y="1"/>
                  </a:moveTo>
                  <a:lnTo>
                    <a:pt x="17989" y="11176"/>
                  </a:lnTo>
                  <a:lnTo>
                    <a:pt x="2333" y="2258"/>
                  </a:lnTo>
                  <a:lnTo>
                    <a:pt x="1" y="6303"/>
                  </a:lnTo>
                  <a:cubicBezTo>
                    <a:pt x="1" y="6303"/>
                    <a:pt x="10895" y="20151"/>
                    <a:pt x="17585" y="20151"/>
                  </a:cubicBezTo>
                  <a:cubicBezTo>
                    <a:pt x="18204" y="20151"/>
                    <a:pt x="18788" y="20032"/>
                    <a:pt x="19323" y="19773"/>
                  </a:cubicBezTo>
                  <a:cubicBezTo>
                    <a:pt x="25640" y="16713"/>
                    <a:pt x="36969" y="6303"/>
                    <a:pt x="36969" y="6303"/>
                  </a:cubicBezTo>
                  <a:lnTo>
                    <a:pt x="307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5"/>
            <p:cNvSpPr/>
            <p:nvPr/>
          </p:nvSpPr>
          <p:spPr>
            <a:xfrm>
              <a:off x="3617450" y="996050"/>
              <a:ext cx="1380575" cy="1346525"/>
            </a:xfrm>
            <a:custGeom>
              <a:avLst/>
              <a:gdLst/>
              <a:ahLst/>
              <a:cxnLst/>
              <a:rect l="l" t="t" r="r" b="b"/>
              <a:pathLst>
                <a:path w="55223" h="53861" extrusionOk="0">
                  <a:moveTo>
                    <a:pt x="33289" y="0"/>
                  </a:moveTo>
                  <a:cubicBezTo>
                    <a:pt x="31418" y="578"/>
                    <a:pt x="29547" y="867"/>
                    <a:pt x="27675" y="867"/>
                  </a:cubicBezTo>
                  <a:cubicBezTo>
                    <a:pt x="25811" y="867"/>
                    <a:pt x="23946" y="580"/>
                    <a:pt x="22082" y="7"/>
                  </a:cubicBezTo>
                  <a:cubicBezTo>
                    <a:pt x="21449" y="85"/>
                    <a:pt x="20475" y="171"/>
                    <a:pt x="19193" y="345"/>
                  </a:cubicBezTo>
                  <a:cubicBezTo>
                    <a:pt x="14826" y="940"/>
                    <a:pt x="10877" y="3271"/>
                    <a:pt x="8256" y="6813"/>
                  </a:cubicBezTo>
                  <a:lnTo>
                    <a:pt x="1" y="17971"/>
                  </a:lnTo>
                  <a:lnTo>
                    <a:pt x="9449" y="26399"/>
                  </a:lnTo>
                  <a:lnTo>
                    <a:pt x="11267" y="22988"/>
                  </a:lnTo>
                  <a:lnTo>
                    <a:pt x="11267" y="22988"/>
                  </a:lnTo>
                  <a:cubicBezTo>
                    <a:pt x="11267" y="22989"/>
                    <a:pt x="9740" y="48664"/>
                    <a:pt x="9827" y="52287"/>
                  </a:cubicBezTo>
                  <a:lnTo>
                    <a:pt x="42986" y="53861"/>
                  </a:lnTo>
                  <a:lnTo>
                    <a:pt x="41503" y="24612"/>
                  </a:lnTo>
                  <a:lnTo>
                    <a:pt x="43232" y="29839"/>
                  </a:lnTo>
                  <a:lnTo>
                    <a:pt x="55222" y="22297"/>
                  </a:lnTo>
                  <a:lnTo>
                    <a:pt x="45334" y="5680"/>
                  </a:lnTo>
                  <a:lnTo>
                    <a:pt x="45333" y="5682"/>
                  </a:lnTo>
                  <a:cubicBezTo>
                    <a:pt x="43260" y="3531"/>
                    <a:pt x="40834" y="1939"/>
                    <a:pt x="37930" y="888"/>
                  </a:cubicBezTo>
                  <a:cubicBezTo>
                    <a:pt x="36518" y="378"/>
                    <a:pt x="35021" y="74"/>
                    <a:pt x="33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5"/>
            <p:cNvSpPr/>
            <p:nvPr/>
          </p:nvSpPr>
          <p:spPr>
            <a:xfrm>
              <a:off x="4942150" y="5145825"/>
              <a:ext cx="296375" cy="330875"/>
            </a:xfrm>
            <a:custGeom>
              <a:avLst/>
              <a:gdLst/>
              <a:ahLst/>
              <a:cxnLst/>
              <a:rect l="l" t="t" r="r" b="b"/>
              <a:pathLst>
                <a:path w="11855" h="13235" extrusionOk="0">
                  <a:moveTo>
                    <a:pt x="0" y="0"/>
                  </a:moveTo>
                  <a:lnTo>
                    <a:pt x="1043" y="4376"/>
                  </a:lnTo>
                  <a:cubicBezTo>
                    <a:pt x="1043" y="4376"/>
                    <a:pt x="7863" y="13234"/>
                    <a:pt x="10242" y="13234"/>
                  </a:cubicBezTo>
                  <a:cubicBezTo>
                    <a:pt x="10300" y="13234"/>
                    <a:pt x="10356" y="13229"/>
                    <a:pt x="10408" y="13218"/>
                  </a:cubicBezTo>
                  <a:cubicBezTo>
                    <a:pt x="11854" y="12921"/>
                    <a:pt x="10076" y="10495"/>
                    <a:pt x="7355" y="3434"/>
                  </a:cubicBezTo>
                  <a:lnTo>
                    <a:pt x="6783" y="5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5"/>
            <p:cNvSpPr/>
            <p:nvPr/>
          </p:nvSpPr>
          <p:spPr>
            <a:xfrm>
              <a:off x="4964750" y="5228925"/>
              <a:ext cx="244900" cy="226875"/>
            </a:xfrm>
            <a:custGeom>
              <a:avLst/>
              <a:gdLst/>
              <a:ahLst/>
              <a:cxnLst/>
              <a:rect l="l" t="t" r="r" b="b"/>
              <a:pathLst>
                <a:path w="9796" h="9075" extrusionOk="0"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1" y="4"/>
                    <a:pt x="26" y="46"/>
                    <a:pt x="77" y="124"/>
                  </a:cubicBezTo>
                  <a:lnTo>
                    <a:pt x="303" y="460"/>
                  </a:lnTo>
                  <a:cubicBezTo>
                    <a:pt x="504" y="750"/>
                    <a:pt x="803" y="1163"/>
                    <a:pt x="1184" y="1665"/>
                  </a:cubicBezTo>
                  <a:cubicBezTo>
                    <a:pt x="2182" y="2971"/>
                    <a:pt x="3251" y="4222"/>
                    <a:pt x="4384" y="5413"/>
                  </a:cubicBezTo>
                  <a:cubicBezTo>
                    <a:pt x="5719" y="6802"/>
                    <a:pt x="6977" y="8005"/>
                    <a:pt x="7990" y="8776"/>
                  </a:cubicBezTo>
                  <a:cubicBezTo>
                    <a:pt x="8259" y="8951"/>
                    <a:pt x="8540" y="9061"/>
                    <a:pt x="8801" y="9073"/>
                  </a:cubicBezTo>
                  <a:cubicBezTo>
                    <a:pt x="8823" y="9074"/>
                    <a:pt x="8846" y="9075"/>
                    <a:pt x="8868" y="9075"/>
                  </a:cubicBezTo>
                  <a:cubicBezTo>
                    <a:pt x="9098" y="9075"/>
                    <a:pt x="9294" y="9015"/>
                    <a:pt x="9437" y="8933"/>
                  </a:cubicBezTo>
                  <a:cubicBezTo>
                    <a:pt x="9560" y="8867"/>
                    <a:pt x="9664" y="8771"/>
                    <a:pt x="9739" y="8652"/>
                  </a:cubicBezTo>
                  <a:cubicBezTo>
                    <a:pt x="9787" y="8571"/>
                    <a:pt x="9795" y="8521"/>
                    <a:pt x="9795" y="8521"/>
                  </a:cubicBezTo>
                  <a:cubicBezTo>
                    <a:pt x="9795" y="8520"/>
                    <a:pt x="9794" y="8520"/>
                    <a:pt x="9793" y="8520"/>
                  </a:cubicBezTo>
                  <a:cubicBezTo>
                    <a:pt x="9776" y="8520"/>
                    <a:pt x="9714" y="8730"/>
                    <a:pt x="9412" y="8886"/>
                  </a:cubicBezTo>
                  <a:cubicBezTo>
                    <a:pt x="9288" y="8955"/>
                    <a:pt x="9121" y="8998"/>
                    <a:pt x="8930" y="8998"/>
                  </a:cubicBezTo>
                  <a:cubicBezTo>
                    <a:pt x="8660" y="8998"/>
                    <a:pt x="8345" y="8912"/>
                    <a:pt x="8046" y="8693"/>
                  </a:cubicBezTo>
                  <a:cubicBezTo>
                    <a:pt x="7071" y="7921"/>
                    <a:pt x="5813" y="6698"/>
                    <a:pt x="4486" y="5317"/>
                  </a:cubicBezTo>
                  <a:cubicBezTo>
                    <a:pt x="3161" y="3927"/>
                    <a:pt x="2047" y="2589"/>
                    <a:pt x="1263" y="1605"/>
                  </a:cubicBezTo>
                  <a:lnTo>
                    <a:pt x="348" y="428"/>
                  </a:lnTo>
                  <a:cubicBezTo>
                    <a:pt x="260" y="315"/>
                    <a:pt x="178" y="209"/>
                    <a:pt x="99" y="108"/>
                  </a:cubicBezTo>
                  <a:cubicBezTo>
                    <a:pt x="43" y="37"/>
                    <a:pt x="10" y="1"/>
                    <a:pt x="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5"/>
            <p:cNvSpPr/>
            <p:nvPr/>
          </p:nvSpPr>
          <p:spPr>
            <a:xfrm>
              <a:off x="5107100" y="5365350"/>
              <a:ext cx="77300" cy="52200"/>
            </a:xfrm>
            <a:custGeom>
              <a:avLst/>
              <a:gdLst/>
              <a:ahLst/>
              <a:cxnLst/>
              <a:rect l="l" t="t" r="r" b="b"/>
              <a:pathLst>
                <a:path w="3092" h="2088" extrusionOk="0">
                  <a:moveTo>
                    <a:pt x="2640" y="1"/>
                  </a:moveTo>
                  <a:cubicBezTo>
                    <a:pt x="2596" y="1"/>
                    <a:pt x="2548" y="3"/>
                    <a:pt x="2498" y="6"/>
                  </a:cubicBezTo>
                  <a:cubicBezTo>
                    <a:pt x="2129" y="30"/>
                    <a:pt x="1626" y="177"/>
                    <a:pt x="1147" y="474"/>
                  </a:cubicBezTo>
                  <a:cubicBezTo>
                    <a:pt x="662" y="764"/>
                    <a:pt x="314" y="1173"/>
                    <a:pt x="166" y="1514"/>
                  </a:cubicBezTo>
                  <a:cubicBezTo>
                    <a:pt x="12" y="1853"/>
                    <a:pt x="1" y="2085"/>
                    <a:pt x="15" y="2088"/>
                  </a:cubicBezTo>
                  <a:cubicBezTo>
                    <a:pt x="15" y="2088"/>
                    <a:pt x="15" y="2088"/>
                    <a:pt x="16" y="2088"/>
                  </a:cubicBezTo>
                  <a:cubicBezTo>
                    <a:pt x="40" y="2088"/>
                    <a:pt x="87" y="1866"/>
                    <a:pt x="255" y="1559"/>
                  </a:cubicBezTo>
                  <a:cubicBezTo>
                    <a:pt x="420" y="1246"/>
                    <a:pt x="753" y="874"/>
                    <a:pt x="1221" y="594"/>
                  </a:cubicBezTo>
                  <a:cubicBezTo>
                    <a:pt x="1682" y="309"/>
                    <a:pt x="2158" y="152"/>
                    <a:pt x="2509" y="105"/>
                  </a:cubicBezTo>
                  <a:cubicBezTo>
                    <a:pt x="2653" y="85"/>
                    <a:pt x="2775" y="80"/>
                    <a:pt x="2870" y="80"/>
                  </a:cubicBezTo>
                  <a:cubicBezTo>
                    <a:pt x="2948" y="80"/>
                    <a:pt x="3008" y="83"/>
                    <a:pt x="3044" y="83"/>
                  </a:cubicBezTo>
                  <a:cubicBezTo>
                    <a:pt x="3072" y="83"/>
                    <a:pt x="3086" y="81"/>
                    <a:pt x="3087" y="75"/>
                  </a:cubicBezTo>
                  <a:cubicBezTo>
                    <a:pt x="3092" y="64"/>
                    <a:pt x="2926" y="1"/>
                    <a:pt x="26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5"/>
            <p:cNvSpPr/>
            <p:nvPr/>
          </p:nvSpPr>
          <p:spPr>
            <a:xfrm>
              <a:off x="4955475" y="5202500"/>
              <a:ext cx="67475" cy="110225"/>
            </a:xfrm>
            <a:custGeom>
              <a:avLst/>
              <a:gdLst/>
              <a:ahLst/>
              <a:cxnLst/>
              <a:rect l="l" t="t" r="r" b="b"/>
              <a:pathLst>
                <a:path w="2699" h="4409" extrusionOk="0">
                  <a:moveTo>
                    <a:pt x="43" y="1"/>
                  </a:moveTo>
                  <a:cubicBezTo>
                    <a:pt x="19" y="1"/>
                    <a:pt x="6" y="3"/>
                    <a:pt x="6" y="6"/>
                  </a:cubicBezTo>
                  <a:cubicBezTo>
                    <a:pt x="0" y="33"/>
                    <a:pt x="327" y="59"/>
                    <a:pt x="782" y="288"/>
                  </a:cubicBezTo>
                  <a:cubicBezTo>
                    <a:pt x="1233" y="511"/>
                    <a:pt x="1800" y="977"/>
                    <a:pt x="2149" y="1669"/>
                  </a:cubicBezTo>
                  <a:cubicBezTo>
                    <a:pt x="2509" y="2361"/>
                    <a:pt x="2571" y="3083"/>
                    <a:pt x="2509" y="3587"/>
                  </a:cubicBezTo>
                  <a:cubicBezTo>
                    <a:pt x="2451" y="4094"/>
                    <a:pt x="2352" y="4402"/>
                    <a:pt x="2377" y="4408"/>
                  </a:cubicBezTo>
                  <a:cubicBezTo>
                    <a:pt x="2377" y="4408"/>
                    <a:pt x="2377" y="4408"/>
                    <a:pt x="2377" y="4408"/>
                  </a:cubicBezTo>
                  <a:cubicBezTo>
                    <a:pt x="2386" y="4408"/>
                    <a:pt x="2419" y="4335"/>
                    <a:pt x="2464" y="4200"/>
                  </a:cubicBezTo>
                  <a:cubicBezTo>
                    <a:pt x="2528" y="4004"/>
                    <a:pt x="2576" y="3803"/>
                    <a:pt x="2607" y="3600"/>
                  </a:cubicBezTo>
                  <a:cubicBezTo>
                    <a:pt x="2699" y="3087"/>
                    <a:pt x="2648" y="2322"/>
                    <a:pt x="2275" y="1606"/>
                  </a:cubicBezTo>
                  <a:cubicBezTo>
                    <a:pt x="1909" y="880"/>
                    <a:pt x="1304" y="406"/>
                    <a:pt x="825" y="199"/>
                  </a:cubicBezTo>
                  <a:cubicBezTo>
                    <a:pt x="584" y="92"/>
                    <a:pt x="377" y="39"/>
                    <a:pt x="233" y="18"/>
                  </a:cubicBezTo>
                  <a:cubicBezTo>
                    <a:pt x="145" y="6"/>
                    <a:pt x="80" y="1"/>
                    <a:pt x="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5"/>
            <p:cNvSpPr/>
            <p:nvPr/>
          </p:nvSpPr>
          <p:spPr>
            <a:xfrm>
              <a:off x="4952675" y="5164350"/>
              <a:ext cx="17600" cy="69375"/>
            </a:xfrm>
            <a:custGeom>
              <a:avLst/>
              <a:gdLst/>
              <a:ahLst/>
              <a:cxnLst/>
              <a:rect l="l" t="t" r="r" b="b"/>
              <a:pathLst>
                <a:path w="704" h="2775" extrusionOk="0">
                  <a:moveTo>
                    <a:pt x="37" y="0"/>
                  </a:moveTo>
                  <a:cubicBezTo>
                    <a:pt x="36" y="0"/>
                    <a:pt x="36" y="0"/>
                    <a:pt x="35" y="1"/>
                  </a:cubicBezTo>
                  <a:cubicBezTo>
                    <a:pt x="1" y="14"/>
                    <a:pt x="161" y="625"/>
                    <a:pt x="294" y="1398"/>
                  </a:cubicBezTo>
                  <a:cubicBezTo>
                    <a:pt x="422" y="2165"/>
                    <a:pt x="625" y="2774"/>
                    <a:pt x="670" y="2774"/>
                  </a:cubicBezTo>
                  <a:cubicBezTo>
                    <a:pt x="671" y="2774"/>
                    <a:pt x="672" y="2774"/>
                    <a:pt x="672" y="2774"/>
                  </a:cubicBezTo>
                  <a:cubicBezTo>
                    <a:pt x="703" y="2762"/>
                    <a:pt x="563" y="2148"/>
                    <a:pt x="432" y="1372"/>
                  </a:cubicBezTo>
                  <a:cubicBezTo>
                    <a:pt x="300" y="604"/>
                    <a:pt x="79" y="0"/>
                    <a:pt x="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5"/>
            <p:cNvSpPr/>
            <p:nvPr/>
          </p:nvSpPr>
          <p:spPr>
            <a:xfrm>
              <a:off x="5084950" y="5245625"/>
              <a:ext cx="44350" cy="11675"/>
            </a:xfrm>
            <a:custGeom>
              <a:avLst/>
              <a:gdLst/>
              <a:ahLst/>
              <a:cxnLst/>
              <a:rect l="l" t="t" r="r" b="b"/>
              <a:pathLst>
                <a:path w="1774" h="467" extrusionOk="0">
                  <a:moveTo>
                    <a:pt x="1392" y="1"/>
                  </a:moveTo>
                  <a:cubicBezTo>
                    <a:pt x="1239" y="1"/>
                    <a:pt x="1051" y="17"/>
                    <a:pt x="850" y="64"/>
                  </a:cubicBezTo>
                  <a:cubicBezTo>
                    <a:pt x="344" y="178"/>
                    <a:pt x="0" y="433"/>
                    <a:pt x="22" y="462"/>
                  </a:cubicBezTo>
                  <a:cubicBezTo>
                    <a:pt x="24" y="465"/>
                    <a:pt x="28" y="467"/>
                    <a:pt x="35" y="467"/>
                  </a:cubicBezTo>
                  <a:cubicBezTo>
                    <a:pt x="106" y="467"/>
                    <a:pt x="444" y="300"/>
                    <a:pt x="882" y="202"/>
                  </a:cubicBezTo>
                  <a:cubicBezTo>
                    <a:pt x="1361" y="88"/>
                    <a:pt x="1766" y="101"/>
                    <a:pt x="1770" y="59"/>
                  </a:cubicBezTo>
                  <a:cubicBezTo>
                    <a:pt x="1773" y="38"/>
                    <a:pt x="1623" y="1"/>
                    <a:pt x="13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5"/>
            <p:cNvSpPr/>
            <p:nvPr/>
          </p:nvSpPr>
          <p:spPr>
            <a:xfrm>
              <a:off x="5095925" y="5263850"/>
              <a:ext cx="37125" cy="10725"/>
            </a:xfrm>
            <a:custGeom>
              <a:avLst/>
              <a:gdLst/>
              <a:ahLst/>
              <a:cxnLst/>
              <a:rect l="l" t="t" r="r" b="b"/>
              <a:pathLst>
                <a:path w="1485" h="429" extrusionOk="0">
                  <a:moveTo>
                    <a:pt x="1084" y="1"/>
                  </a:moveTo>
                  <a:cubicBezTo>
                    <a:pt x="971" y="1"/>
                    <a:pt x="841" y="13"/>
                    <a:pt x="703" y="47"/>
                  </a:cubicBezTo>
                  <a:cubicBezTo>
                    <a:pt x="270" y="146"/>
                    <a:pt x="0" y="399"/>
                    <a:pt x="25" y="425"/>
                  </a:cubicBezTo>
                  <a:cubicBezTo>
                    <a:pt x="27" y="428"/>
                    <a:pt x="31" y="429"/>
                    <a:pt x="36" y="429"/>
                  </a:cubicBezTo>
                  <a:cubicBezTo>
                    <a:pt x="97" y="429"/>
                    <a:pt x="369" y="267"/>
                    <a:pt x="735" y="183"/>
                  </a:cubicBezTo>
                  <a:cubicBezTo>
                    <a:pt x="1132" y="85"/>
                    <a:pt x="1471" y="120"/>
                    <a:pt x="1478" y="79"/>
                  </a:cubicBezTo>
                  <a:cubicBezTo>
                    <a:pt x="1485" y="56"/>
                    <a:pt x="1323" y="1"/>
                    <a:pt x="10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5"/>
            <p:cNvSpPr/>
            <p:nvPr/>
          </p:nvSpPr>
          <p:spPr>
            <a:xfrm>
              <a:off x="5109325" y="5285775"/>
              <a:ext cx="38250" cy="12075"/>
            </a:xfrm>
            <a:custGeom>
              <a:avLst/>
              <a:gdLst/>
              <a:ahLst/>
              <a:cxnLst/>
              <a:rect l="l" t="t" r="r" b="b"/>
              <a:pathLst>
                <a:path w="1530" h="483" extrusionOk="0">
                  <a:moveTo>
                    <a:pt x="996" y="0"/>
                  </a:moveTo>
                  <a:cubicBezTo>
                    <a:pt x="908" y="0"/>
                    <a:pt x="811" y="10"/>
                    <a:pt x="710" y="33"/>
                  </a:cubicBezTo>
                  <a:cubicBezTo>
                    <a:pt x="245" y="137"/>
                    <a:pt x="0" y="461"/>
                    <a:pt x="34" y="479"/>
                  </a:cubicBezTo>
                  <a:cubicBezTo>
                    <a:pt x="35" y="481"/>
                    <a:pt x="38" y="482"/>
                    <a:pt x="41" y="482"/>
                  </a:cubicBezTo>
                  <a:cubicBezTo>
                    <a:pt x="92" y="482"/>
                    <a:pt x="348" y="256"/>
                    <a:pt x="742" y="171"/>
                  </a:cubicBezTo>
                  <a:cubicBezTo>
                    <a:pt x="878" y="139"/>
                    <a:pt x="1006" y="129"/>
                    <a:pt x="1118" y="129"/>
                  </a:cubicBezTo>
                  <a:cubicBezTo>
                    <a:pt x="1290" y="129"/>
                    <a:pt x="1422" y="153"/>
                    <a:pt x="1480" y="153"/>
                  </a:cubicBezTo>
                  <a:cubicBezTo>
                    <a:pt x="1499" y="153"/>
                    <a:pt x="1510" y="150"/>
                    <a:pt x="1512" y="143"/>
                  </a:cubicBezTo>
                  <a:cubicBezTo>
                    <a:pt x="1530" y="120"/>
                    <a:pt x="1313" y="0"/>
                    <a:pt x="9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5"/>
            <p:cNvSpPr/>
            <p:nvPr/>
          </p:nvSpPr>
          <p:spPr>
            <a:xfrm>
              <a:off x="5051500" y="5194025"/>
              <a:ext cx="65450" cy="45325"/>
            </a:xfrm>
            <a:custGeom>
              <a:avLst/>
              <a:gdLst/>
              <a:ahLst/>
              <a:cxnLst/>
              <a:rect l="l" t="t" r="r" b="b"/>
              <a:pathLst>
                <a:path w="2618" h="1813" extrusionOk="0">
                  <a:moveTo>
                    <a:pt x="432" y="141"/>
                  </a:moveTo>
                  <a:cubicBezTo>
                    <a:pt x="460" y="141"/>
                    <a:pt x="488" y="144"/>
                    <a:pt x="515" y="151"/>
                  </a:cubicBezTo>
                  <a:cubicBezTo>
                    <a:pt x="684" y="191"/>
                    <a:pt x="824" y="321"/>
                    <a:pt x="955" y="443"/>
                  </a:cubicBezTo>
                  <a:cubicBezTo>
                    <a:pt x="1218" y="692"/>
                    <a:pt x="1443" y="929"/>
                    <a:pt x="1627" y="1133"/>
                  </a:cubicBezTo>
                  <a:cubicBezTo>
                    <a:pt x="1805" y="1332"/>
                    <a:pt x="1945" y="1499"/>
                    <a:pt x="2044" y="1617"/>
                  </a:cubicBezTo>
                  <a:lnTo>
                    <a:pt x="2044" y="1617"/>
                  </a:lnTo>
                  <a:cubicBezTo>
                    <a:pt x="1961" y="1588"/>
                    <a:pt x="1871" y="1554"/>
                    <a:pt x="1775" y="1517"/>
                  </a:cubicBezTo>
                  <a:cubicBezTo>
                    <a:pt x="1478" y="1400"/>
                    <a:pt x="1189" y="1261"/>
                    <a:pt x="912" y="1101"/>
                  </a:cubicBezTo>
                  <a:cubicBezTo>
                    <a:pt x="757" y="1011"/>
                    <a:pt x="596" y="908"/>
                    <a:pt x="438" y="797"/>
                  </a:cubicBezTo>
                  <a:cubicBezTo>
                    <a:pt x="293" y="689"/>
                    <a:pt x="134" y="531"/>
                    <a:pt x="141" y="366"/>
                  </a:cubicBezTo>
                  <a:cubicBezTo>
                    <a:pt x="143" y="225"/>
                    <a:pt x="289" y="141"/>
                    <a:pt x="432" y="141"/>
                  </a:cubicBezTo>
                  <a:close/>
                  <a:moveTo>
                    <a:pt x="430" y="1"/>
                  </a:moveTo>
                  <a:cubicBezTo>
                    <a:pt x="237" y="1"/>
                    <a:pt x="14" y="120"/>
                    <a:pt x="0" y="359"/>
                  </a:cubicBezTo>
                  <a:cubicBezTo>
                    <a:pt x="4" y="632"/>
                    <a:pt x="200" y="786"/>
                    <a:pt x="357" y="909"/>
                  </a:cubicBezTo>
                  <a:cubicBezTo>
                    <a:pt x="784" y="1205"/>
                    <a:pt x="1250" y="1441"/>
                    <a:pt x="1740" y="1611"/>
                  </a:cubicBezTo>
                  <a:cubicBezTo>
                    <a:pt x="1872" y="1656"/>
                    <a:pt x="2005" y="1695"/>
                    <a:pt x="2140" y="1729"/>
                  </a:cubicBezTo>
                  <a:lnTo>
                    <a:pt x="2140" y="1729"/>
                  </a:lnTo>
                  <a:cubicBezTo>
                    <a:pt x="2180" y="1776"/>
                    <a:pt x="2205" y="1801"/>
                    <a:pt x="2213" y="1801"/>
                  </a:cubicBezTo>
                  <a:cubicBezTo>
                    <a:pt x="2214" y="1801"/>
                    <a:pt x="2214" y="1801"/>
                    <a:pt x="2215" y="1801"/>
                  </a:cubicBezTo>
                  <a:cubicBezTo>
                    <a:pt x="2219" y="1798"/>
                    <a:pt x="2210" y="1778"/>
                    <a:pt x="2189" y="1741"/>
                  </a:cubicBezTo>
                  <a:lnTo>
                    <a:pt x="2189" y="1741"/>
                  </a:lnTo>
                  <a:cubicBezTo>
                    <a:pt x="2251" y="1756"/>
                    <a:pt x="2313" y="1769"/>
                    <a:pt x="2375" y="1781"/>
                  </a:cubicBezTo>
                  <a:cubicBezTo>
                    <a:pt x="2485" y="1803"/>
                    <a:pt x="2560" y="1812"/>
                    <a:pt x="2594" y="1812"/>
                  </a:cubicBezTo>
                  <a:cubicBezTo>
                    <a:pt x="2607" y="1812"/>
                    <a:pt x="2614" y="1811"/>
                    <a:pt x="2615" y="1809"/>
                  </a:cubicBezTo>
                  <a:cubicBezTo>
                    <a:pt x="2618" y="1792"/>
                    <a:pt x="2434" y="1749"/>
                    <a:pt x="2131" y="1646"/>
                  </a:cubicBezTo>
                  <a:lnTo>
                    <a:pt x="2131" y="1646"/>
                  </a:lnTo>
                  <a:cubicBezTo>
                    <a:pt x="2120" y="1630"/>
                    <a:pt x="2108" y="1612"/>
                    <a:pt x="2095" y="1592"/>
                  </a:cubicBezTo>
                  <a:cubicBezTo>
                    <a:pt x="2008" y="1464"/>
                    <a:pt x="1878" y="1282"/>
                    <a:pt x="1701" y="1068"/>
                  </a:cubicBezTo>
                  <a:cubicBezTo>
                    <a:pt x="1496" y="817"/>
                    <a:pt x="1277" y="577"/>
                    <a:pt x="1044" y="351"/>
                  </a:cubicBezTo>
                  <a:cubicBezTo>
                    <a:pt x="915" y="226"/>
                    <a:pt x="768" y="74"/>
                    <a:pt x="546" y="17"/>
                  </a:cubicBezTo>
                  <a:cubicBezTo>
                    <a:pt x="510" y="6"/>
                    <a:pt x="471" y="1"/>
                    <a:pt x="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5"/>
            <p:cNvSpPr/>
            <p:nvPr/>
          </p:nvSpPr>
          <p:spPr>
            <a:xfrm>
              <a:off x="5107150" y="5177950"/>
              <a:ext cx="33750" cy="59050"/>
            </a:xfrm>
            <a:custGeom>
              <a:avLst/>
              <a:gdLst/>
              <a:ahLst/>
              <a:cxnLst/>
              <a:rect l="l" t="t" r="r" b="b"/>
              <a:pathLst>
                <a:path w="1350" h="2362" extrusionOk="0">
                  <a:moveTo>
                    <a:pt x="964" y="140"/>
                  </a:moveTo>
                  <a:cubicBezTo>
                    <a:pt x="998" y="140"/>
                    <a:pt x="1030" y="148"/>
                    <a:pt x="1061" y="166"/>
                  </a:cubicBezTo>
                  <a:cubicBezTo>
                    <a:pt x="1188" y="236"/>
                    <a:pt x="1210" y="434"/>
                    <a:pt x="1191" y="596"/>
                  </a:cubicBezTo>
                  <a:cubicBezTo>
                    <a:pt x="1165" y="761"/>
                    <a:pt x="1118" y="922"/>
                    <a:pt x="1051" y="1076"/>
                  </a:cubicBezTo>
                  <a:cubicBezTo>
                    <a:pt x="926" y="1372"/>
                    <a:pt x="746" y="1608"/>
                    <a:pt x="586" y="1795"/>
                  </a:cubicBezTo>
                  <a:cubicBezTo>
                    <a:pt x="306" y="2107"/>
                    <a:pt x="78" y="2283"/>
                    <a:pt x="24" y="2341"/>
                  </a:cubicBezTo>
                  <a:lnTo>
                    <a:pt x="24" y="2341"/>
                  </a:lnTo>
                  <a:cubicBezTo>
                    <a:pt x="46" y="2263"/>
                    <a:pt x="79" y="1977"/>
                    <a:pt x="148" y="1562"/>
                  </a:cubicBezTo>
                  <a:cubicBezTo>
                    <a:pt x="192" y="1319"/>
                    <a:pt x="256" y="1029"/>
                    <a:pt x="392" y="736"/>
                  </a:cubicBezTo>
                  <a:cubicBezTo>
                    <a:pt x="461" y="593"/>
                    <a:pt x="546" y="441"/>
                    <a:pt x="659" y="316"/>
                  </a:cubicBezTo>
                  <a:cubicBezTo>
                    <a:pt x="742" y="222"/>
                    <a:pt x="857" y="140"/>
                    <a:pt x="964" y="140"/>
                  </a:cubicBezTo>
                  <a:close/>
                  <a:moveTo>
                    <a:pt x="962" y="0"/>
                  </a:moveTo>
                  <a:cubicBezTo>
                    <a:pt x="791" y="0"/>
                    <a:pt x="642" y="124"/>
                    <a:pt x="556" y="224"/>
                  </a:cubicBezTo>
                  <a:cubicBezTo>
                    <a:pt x="429" y="370"/>
                    <a:pt x="345" y="528"/>
                    <a:pt x="274" y="683"/>
                  </a:cubicBezTo>
                  <a:cubicBezTo>
                    <a:pt x="137" y="996"/>
                    <a:pt x="81" y="1297"/>
                    <a:pt x="49" y="1548"/>
                  </a:cubicBezTo>
                  <a:cubicBezTo>
                    <a:pt x="18" y="1799"/>
                    <a:pt x="8" y="2002"/>
                    <a:pt x="4" y="2142"/>
                  </a:cubicBezTo>
                  <a:cubicBezTo>
                    <a:pt x="1" y="2283"/>
                    <a:pt x="3" y="2361"/>
                    <a:pt x="13" y="2362"/>
                  </a:cubicBezTo>
                  <a:cubicBezTo>
                    <a:pt x="13" y="2362"/>
                    <a:pt x="13" y="2362"/>
                    <a:pt x="13" y="2362"/>
                  </a:cubicBezTo>
                  <a:cubicBezTo>
                    <a:pt x="13" y="2362"/>
                    <a:pt x="14" y="2362"/>
                    <a:pt x="14" y="2362"/>
                  </a:cubicBezTo>
                  <a:lnTo>
                    <a:pt x="14" y="2362"/>
                  </a:lnTo>
                  <a:cubicBezTo>
                    <a:pt x="14" y="2362"/>
                    <a:pt x="15" y="2362"/>
                    <a:pt x="15" y="2362"/>
                  </a:cubicBezTo>
                  <a:cubicBezTo>
                    <a:pt x="30" y="2362"/>
                    <a:pt x="97" y="2326"/>
                    <a:pt x="203" y="2252"/>
                  </a:cubicBezTo>
                  <a:cubicBezTo>
                    <a:pt x="367" y="2136"/>
                    <a:pt x="519" y="2006"/>
                    <a:pt x="659" y="1862"/>
                  </a:cubicBezTo>
                  <a:cubicBezTo>
                    <a:pt x="834" y="1680"/>
                    <a:pt x="1030" y="1440"/>
                    <a:pt x="1170" y="1128"/>
                  </a:cubicBezTo>
                  <a:cubicBezTo>
                    <a:pt x="1246" y="964"/>
                    <a:pt x="1298" y="790"/>
                    <a:pt x="1327" y="613"/>
                  </a:cubicBezTo>
                  <a:cubicBezTo>
                    <a:pt x="1346" y="436"/>
                    <a:pt x="1350" y="182"/>
                    <a:pt x="1129" y="42"/>
                  </a:cubicBezTo>
                  <a:cubicBezTo>
                    <a:pt x="1072" y="13"/>
                    <a:pt x="1016" y="0"/>
                    <a:pt x="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5"/>
            <p:cNvSpPr/>
            <p:nvPr/>
          </p:nvSpPr>
          <p:spPr>
            <a:xfrm>
              <a:off x="4955600" y="5202650"/>
              <a:ext cx="260375" cy="273850"/>
            </a:xfrm>
            <a:custGeom>
              <a:avLst/>
              <a:gdLst/>
              <a:ahLst/>
              <a:cxnLst/>
              <a:rect l="l" t="t" r="r" b="b"/>
              <a:pathLst>
                <a:path w="10415" h="10954" extrusionOk="0">
                  <a:moveTo>
                    <a:pt x="1" y="0"/>
                  </a:moveTo>
                  <a:lnTo>
                    <a:pt x="505" y="2103"/>
                  </a:lnTo>
                  <a:cubicBezTo>
                    <a:pt x="1482" y="3391"/>
                    <a:pt x="3714" y="6048"/>
                    <a:pt x="5733" y="8144"/>
                  </a:cubicBezTo>
                  <a:cubicBezTo>
                    <a:pt x="7360" y="9831"/>
                    <a:pt x="9007" y="10774"/>
                    <a:pt x="9147" y="10838"/>
                  </a:cubicBezTo>
                  <a:cubicBezTo>
                    <a:pt x="9270" y="10894"/>
                    <a:pt x="9482" y="10954"/>
                    <a:pt x="9695" y="10954"/>
                  </a:cubicBezTo>
                  <a:cubicBezTo>
                    <a:pt x="10018" y="10954"/>
                    <a:pt x="10345" y="10816"/>
                    <a:pt x="10373" y="10318"/>
                  </a:cubicBezTo>
                  <a:cubicBezTo>
                    <a:pt x="10415" y="9567"/>
                    <a:pt x="9052" y="6569"/>
                    <a:pt x="9052" y="6569"/>
                  </a:cubicBezTo>
                  <a:cubicBezTo>
                    <a:pt x="8867" y="6521"/>
                    <a:pt x="8690" y="6500"/>
                    <a:pt x="8522" y="6500"/>
                  </a:cubicBezTo>
                  <a:cubicBezTo>
                    <a:pt x="7127" y="6500"/>
                    <a:pt x="6364" y="7989"/>
                    <a:pt x="6364" y="7989"/>
                  </a:cubicBezTo>
                  <a:lnTo>
                    <a:pt x="2551" y="3883"/>
                  </a:lnTo>
                  <a:cubicBezTo>
                    <a:pt x="2551" y="3883"/>
                    <a:pt x="2665" y="2950"/>
                    <a:pt x="2210" y="1636"/>
                  </a:cubicBezTo>
                  <a:cubicBezTo>
                    <a:pt x="1755" y="32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5"/>
            <p:cNvSpPr/>
            <p:nvPr/>
          </p:nvSpPr>
          <p:spPr>
            <a:xfrm>
              <a:off x="3821025" y="5051875"/>
              <a:ext cx="507575" cy="226875"/>
            </a:xfrm>
            <a:custGeom>
              <a:avLst/>
              <a:gdLst/>
              <a:ahLst/>
              <a:cxnLst/>
              <a:rect l="l" t="t" r="r" b="b"/>
              <a:pathLst>
                <a:path w="20303" h="9075" extrusionOk="0">
                  <a:moveTo>
                    <a:pt x="20164" y="0"/>
                  </a:moveTo>
                  <a:lnTo>
                    <a:pt x="9230" y="133"/>
                  </a:lnTo>
                  <a:lnTo>
                    <a:pt x="9264" y="5970"/>
                  </a:lnTo>
                  <a:cubicBezTo>
                    <a:pt x="9264" y="5970"/>
                    <a:pt x="1" y="8173"/>
                    <a:pt x="2258" y="8828"/>
                  </a:cubicBezTo>
                  <a:cubicBezTo>
                    <a:pt x="2878" y="9008"/>
                    <a:pt x="4462" y="9074"/>
                    <a:pt x="6450" y="9074"/>
                  </a:cubicBezTo>
                  <a:cubicBezTo>
                    <a:pt x="10956" y="9074"/>
                    <a:pt x="17533" y="8732"/>
                    <a:pt x="19625" y="8590"/>
                  </a:cubicBezTo>
                  <a:lnTo>
                    <a:pt x="20303" y="8539"/>
                  </a:lnTo>
                  <a:lnTo>
                    <a:pt x="201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5"/>
            <p:cNvSpPr/>
            <p:nvPr/>
          </p:nvSpPr>
          <p:spPr>
            <a:xfrm>
              <a:off x="4229450" y="5184850"/>
              <a:ext cx="98825" cy="79550"/>
            </a:xfrm>
            <a:custGeom>
              <a:avLst/>
              <a:gdLst/>
              <a:ahLst/>
              <a:cxnLst/>
              <a:rect l="l" t="t" r="r" b="b"/>
              <a:pathLst>
                <a:path w="3953" h="3182" extrusionOk="0">
                  <a:moveTo>
                    <a:pt x="3678" y="1"/>
                  </a:moveTo>
                  <a:cubicBezTo>
                    <a:pt x="2838" y="1"/>
                    <a:pt x="2030" y="305"/>
                    <a:pt x="1368" y="834"/>
                  </a:cubicBezTo>
                  <a:cubicBezTo>
                    <a:pt x="643" y="1412"/>
                    <a:pt x="145" y="2266"/>
                    <a:pt x="1" y="3182"/>
                  </a:cubicBezTo>
                  <a:lnTo>
                    <a:pt x="3953" y="3064"/>
                  </a:lnTo>
                  <a:lnTo>
                    <a:pt x="3913" y="9"/>
                  </a:lnTo>
                  <a:cubicBezTo>
                    <a:pt x="3834" y="3"/>
                    <a:pt x="3756" y="1"/>
                    <a:pt x="36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5"/>
            <p:cNvSpPr/>
            <p:nvPr/>
          </p:nvSpPr>
          <p:spPr>
            <a:xfrm>
              <a:off x="3858400" y="5232075"/>
              <a:ext cx="470200" cy="45925"/>
            </a:xfrm>
            <a:custGeom>
              <a:avLst/>
              <a:gdLst/>
              <a:ahLst/>
              <a:cxnLst/>
              <a:rect l="l" t="t" r="r" b="b"/>
              <a:pathLst>
                <a:path w="18808" h="1837" extrusionOk="0">
                  <a:moveTo>
                    <a:pt x="3245" y="0"/>
                  </a:moveTo>
                  <a:cubicBezTo>
                    <a:pt x="3245" y="0"/>
                    <a:pt x="0" y="979"/>
                    <a:pt x="413" y="1510"/>
                  </a:cubicBezTo>
                  <a:cubicBezTo>
                    <a:pt x="588" y="1735"/>
                    <a:pt x="2928" y="1837"/>
                    <a:pt x="5986" y="1837"/>
                  </a:cubicBezTo>
                  <a:cubicBezTo>
                    <a:pt x="10148" y="1837"/>
                    <a:pt x="15638" y="1649"/>
                    <a:pt x="18808" y="1331"/>
                  </a:cubicBezTo>
                  <a:lnTo>
                    <a:pt x="18787" y="1086"/>
                  </a:lnTo>
                  <a:lnTo>
                    <a:pt x="4229" y="1396"/>
                  </a:lnTo>
                  <a:cubicBezTo>
                    <a:pt x="4229" y="1396"/>
                    <a:pt x="3882" y="20"/>
                    <a:pt x="32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5"/>
            <p:cNvSpPr/>
            <p:nvPr/>
          </p:nvSpPr>
          <p:spPr>
            <a:xfrm>
              <a:off x="3868575" y="5258900"/>
              <a:ext cx="463825" cy="9875"/>
            </a:xfrm>
            <a:custGeom>
              <a:avLst/>
              <a:gdLst/>
              <a:ahLst/>
              <a:cxnLst/>
              <a:rect l="l" t="t" r="r" b="b"/>
              <a:pathLst>
                <a:path w="18553" h="395" extrusionOk="0">
                  <a:moveTo>
                    <a:pt x="18467" y="0"/>
                  </a:moveTo>
                  <a:cubicBezTo>
                    <a:pt x="18438" y="0"/>
                    <a:pt x="18404" y="1"/>
                    <a:pt x="18362" y="1"/>
                  </a:cubicBezTo>
                  <a:lnTo>
                    <a:pt x="17822" y="15"/>
                  </a:lnTo>
                  <a:lnTo>
                    <a:pt x="15835" y="85"/>
                  </a:lnTo>
                  <a:cubicBezTo>
                    <a:pt x="14157" y="142"/>
                    <a:pt x="11840" y="210"/>
                    <a:pt x="9278" y="245"/>
                  </a:cubicBezTo>
                  <a:cubicBezTo>
                    <a:pt x="7826" y="264"/>
                    <a:pt x="6452" y="270"/>
                    <a:pt x="5228" y="270"/>
                  </a:cubicBezTo>
                  <a:cubicBezTo>
                    <a:pt x="4292" y="270"/>
                    <a:pt x="3445" y="266"/>
                    <a:pt x="2718" y="261"/>
                  </a:cubicBezTo>
                  <a:cubicBezTo>
                    <a:pt x="1934" y="255"/>
                    <a:pt x="1271" y="250"/>
                    <a:pt x="730" y="246"/>
                  </a:cubicBezTo>
                  <a:lnTo>
                    <a:pt x="190" y="246"/>
                  </a:lnTo>
                  <a:cubicBezTo>
                    <a:pt x="66" y="248"/>
                    <a:pt x="1" y="251"/>
                    <a:pt x="1" y="254"/>
                  </a:cubicBezTo>
                  <a:cubicBezTo>
                    <a:pt x="1" y="259"/>
                    <a:pt x="64" y="265"/>
                    <a:pt x="189" y="273"/>
                  </a:cubicBezTo>
                  <a:lnTo>
                    <a:pt x="729" y="298"/>
                  </a:lnTo>
                  <a:lnTo>
                    <a:pt x="2717" y="355"/>
                  </a:lnTo>
                  <a:cubicBezTo>
                    <a:pt x="3783" y="378"/>
                    <a:pt x="5107" y="394"/>
                    <a:pt x="6587" y="394"/>
                  </a:cubicBezTo>
                  <a:cubicBezTo>
                    <a:pt x="7440" y="394"/>
                    <a:pt x="8344" y="389"/>
                    <a:pt x="9280" y="376"/>
                  </a:cubicBezTo>
                  <a:cubicBezTo>
                    <a:pt x="11843" y="342"/>
                    <a:pt x="14161" y="260"/>
                    <a:pt x="15838" y="178"/>
                  </a:cubicBezTo>
                  <a:lnTo>
                    <a:pt x="17825" y="67"/>
                  </a:lnTo>
                  <a:lnTo>
                    <a:pt x="18364" y="27"/>
                  </a:lnTo>
                  <a:cubicBezTo>
                    <a:pt x="18487" y="17"/>
                    <a:pt x="18552" y="9"/>
                    <a:pt x="18552" y="5"/>
                  </a:cubicBezTo>
                  <a:cubicBezTo>
                    <a:pt x="18552" y="2"/>
                    <a:pt x="18523" y="0"/>
                    <a:pt x="184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5"/>
            <p:cNvSpPr/>
            <p:nvPr/>
          </p:nvSpPr>
          <p:spPr>
            <a:xfrm>
              <a:off x="3936950" y="5228700"/>
              <a:ext cx="28650" cy="42550"/>
            </a:xfrm>
            <a:custGeom>
              <a:avLst/>
              <a:gdLst/>
              <a:ahLst/>
              <a:cxnLst/>
              <a:rect l="l" t="t" r="r" b="b"/>
              <a:pathLst>
                <a:path w="1146" h="1702" extrusionOk="0">
                  <a:moveTo>
                    <a:pt x="30" y="1"/>
                  </a:moveTo>
                  <a:cubicBezTo>
                    <a:pt x="25" y="1"/>
                    <a:pt x="22" y="2"/>
                    <a:pt x="22" y="4"/>
                  </a:cubicBezTo>
                  <a:cubicBezTo>
                    <a:pt x="0" y="39"/>
                    <a:pt x="412" y="277"/>
                    <a:pt x="709" y="757"/>
                  </a:cubicBezTo>
                  <a:cubicBezTo>
                    <a:pt x="1013" y="1229"/>
                    <a:pt x="1051" y="1701"/>
                    <a:pt x="1092" y="1701"/>
                  </a:cubicBezTo>
                  <a:cubicBezTo>
                    <a:pt x="1092" y="1701"/>
                    <a:pt x="1092" y="1701"/>
                    <a:pt x="1093" y="1701"/>
                  </a:cubicBezTo>
                  <a:cubicBezTo>
                    <a:pt x="1093" y="1701"/>
                    <a:pt x="1093" y="1701"/>
                    <a:pt x="1093" y="1701"/>
                  </a:cubicBezTo>
                  <a:cubicBezTo>
                    <a:pt x="1125" y="1701"/>
                    <a:pt x="1145" y="1193"/>
                    <a:pt x="821" y="686"/>
                  </a:cubicBezTo>
                  <a:cubicBezTo>
                    <a:pt x="523" y="207"/>
                    <a:pt x="93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5"/>
            <p:cNvSpPr/>
            <p:nvPr/>
          </p:nvSpPr>
          <p:spPr>
            <a:xfrm>
              <a:off x="4028850" y="5206650"/>
              <a:ext cx="16300" cy="22675"/>
            </a:xfrm>
            <a:custGeom>
              <a:avLst/>
              <a:gdLst/>
              <a:ahLst/>
              <a:cxnLst/>
              <a:rect l="l" t="t" r="r" b="b"/>
              <a:pathLst>
                <a:path w="652" h="907" extrusionOk="0">
                  <a:moveTo>
                    <a:pt x="38" y="1"/>
                  </a:moveTo>
                  <a:cubicBezTo>
                    <a:pt x="36" y="1"/>
                    <a:pt x="34" y="1"/>
                    <a:pt x="32" y="2"/>
                  </a:cubicBezTo>
                  <a:cubicBezTo>
                    <a:pt x="1" y="23"/>
                    <a:pt x="108" y="241"/>
                    <a:pt x="271" y="490"/>
                  </a:cubicBezTo>
                  <a:cubicBezTo>
                    <a:pt x="426" y="727"/>
                    <a:pt x="575" y="906"/>
                    <a:pt x="616" y="906"/>
                  </a:cubicBezTo>
                  <a:cubicBezTo>
                    <a:pt x="618" y="906"/>
                    <a:pt x="620" y="906"/>
                    <a:pt x="621" y="905"/>
                  </a:cubicBezTo>
                  <a:cubicBezTo>
                    <a:pt x="652" y="885"/>
                    <a:pt x="545" y="667"/>
                    <a:pt x="382" y="417"/>
                  </a:cubicBezTo>
                  <a:cubicBezTo>
                    <a:pt x="227" y="181"/>
                    <a:pt x="79" y="1"/>
                    <a:pt x="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5"/>
            <p:cNvSpPr/>
            <p:nvPr/>
          </p:nvSpPr>
          <p:spPr>
            <a:xfrm>
              <a:off x="4048500" y="5202100"/>
              <a:ext cx="18475" cy="15300"/>
            </a:xfrm>
            <a:custGeom>
              <a:avLst/>
              <a:gdLst/>
              <a:ahLst/>
              <a:cxnLst/>
              <a:rect l="l" t="t" r="r" b="b"/>
              <a:pathLst>
                <a:path w="739" h="612" extrusionOk="0">
                  <a:moveTo>
                    <a:pt x="36" y="1"/>
                  </a:moveTo>
                  <a:cubicBezTo>
                    <a:pt x="31" y="1"/>
                    <a:pt x="27" y="2"/>
                    <a:pt x="24" y="5"/>
                  </a:cubicBezTo>
                  <a:cubicBezTo>
                    <a:pt x="1" y="32"/>
                    <a:pt x="136" y="189"/>
                    <a:pt x="326" y="356"/>
                  </a:cubicBezTo>
                  <a:cubicBezTo>
                    <a:pt x="497" y="506"/>
                    <a:pt x="655" y="612"/>
                    <a:pt x="703" y="612"/>
                  </a:cubicBezTo>
                  <a:cubicBezTo>
                    <a:pt x="709" y="612"/>
                    <a:pt x="713" y="611"/>
                    <a:pt x="715" y="608"/>
                  </a:cubicBezTo>
                  <a:cubicBezTo>
                    <a:pt x="739" y="580"/>
                    <a:pt x="604" y="423"/>
                    <a:pt x="413" y="257"/>
                  </a:cubicBezTo>
                  <a:cubicBezTo>
                    <a:pt x="241" y="107"/>
                    <a:pt x="83" y="1"/>
                    <a:pt x="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5"/>
            <p:cNvSpPr/>
            <p:nvPr/>
          </p:nvSpPr>
          <p:spPr>
            <a:xfrm>
              <a:off x="4051450" y="5189950"/>
              <a:ext cx="28600" cy="3425"/>
            </a:xfrm>
            <a:custGeom>
              <a:avLst/>
              <a:gdLst/>
              <a:ahLst/>
              <a:cxnLst/>
              <a:rect l="l" t="t" r="r" b="b"/>
              <a:pathLst>
                <a:path w="1144" h="137" extrusionOk="0">
                  <a:moveTo>
                    <a:pt x="685" y="1"/>
                  </a:moveTo>
                  <a:cubicBezTo>
                    <a:pt x="648" y="1"/>
                    <a:pt x="610" y="1"/>
                    <a:pt x="570" y="2"/>
                  </a:cubicBezTo>
                  <a:cubicBezTo>
                    <a:pt x="255" y="10"/>
                    <a:pt x="0" y="46"/>
                    <a:pt x="1" y="82"/>
                  </a:cubicBezTo>
                  <a:cubicBezTo>
                    <a:pt x="1" y="114"/>
                    <a:pt x="198" y="137"/>
                    <a:pt x="458" y="137"/>
                  </a:cubicBezTo>
                  <a:cubicBezTo>
                    <a:pt x="495" y="137"/>
                    <a:pt x="534" y="136"/>
                    <a:pt x="573" y="135"/>
                  </a:cubicBezTo>
                  <a:cubicBezTo>
                    <a:pt x="889" y="128"/>
                    <a:pt x="1144" y="92"/>
                    <a:pt x="1143" y="55"/>
                  </a:cubicBezTo>
                  <a:cubicBezTo>
                    <a:pt x="1142" y="23"/>
                    <a:pt x="946" y="1"/>
                    <a:pt x="6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5"/>
            <p:cNvSpPr/>
            <p:nvPr/>
          </p:nvSpPr>
          <p:spPr>
            <a:xfrm>
              <a:off x="4052125" y="5172800"/>
              <a:ext cx="32800" cy="5300"/>
            </a:xfrm>
            <a:custGeom>
              <a:avLst/>
              <a:gdLst/>
              <a:ahLst/>
              <a:cxnLst/>
              <a:rect l="l" t="t" r="r" b="b"/>
              <a:pathLst>
                <a:path w="1312" h="212" extrusionOk="0">
                  <a:moveTo>
                    <a:pt x="1260" y="0"/>
                  </a:moveTo>
                  <a:cubicBezTo>
                    <a:pt x="1170" y="0"/>
                    <a:pt x="934" y="48"/>
                    <a:pt x="653" y="72"/>
                  </a:cubicBezTo>
                  <a:cubicBezTo>
                    <a:pt x="302" y="105"/>
                    <a:pt x="12" y="87"/>
                    <a:pt x="7" y="125"/>
                  </a:cubicBezTo>
                  <a:cubicBezTo>
                    <a:pt x="1" y="153"/>
                    <a:pt x="206" y="211"/>
                    <a:pt x="490" y="211"/>
                  </a:cubicBezTo>
                  <a:cubicBezTo>
                    <a:pt x="546" y="211"/>
                    <a:pt x="604" y="209"/>
                    <a:pt x="665" y="204"/>
                  </a:cubicBezTo>
                  <a:cubicBezTo>
                    <a:pt x="1035" y="173"/>
                    <a:pt x="1311" y="43"/>
                    <a:pt x="1298" y="11"/>
                  </a:cubicBezTo>
                  <a:cubicBezTo>
                    <a:pt x="1296" y="3"/>
                    <a:pt x="1283" y="0"/>
                    <a:pt x="12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5"/>
            <p:cNvSpPr/>
            <p:nvPr/>
          </p:nvSpPr>
          <p:spPr>
            <a:xfrm>
              <a:off x="3982600" y="5181400"/>
              <a:ext cx="52250" cy="28975"/>
            </a:xfrm>
            <a:custGeom>
              <a:avLst/>
              <a:gdLst/>
              <a:ahLst/>
              <a:cxnLst/>
              <a:rect l="l" t="t" r="r" b="b"/>
              <a:pathLst>
                <a:path w="2090" h="1159" extrusionOk="0">
                  <a:moveTo>
                    <a:pt x="684" y="129"/>
                  </a:moveTo>
                  <a:cubicBezTo>
                    <a:pt x="815" y="129"/>
                    <a:pt x="944" y="149"/>
                    <a:pt x="1053" y="180"/>
                  </a:cubicBezTo>
                  <a:cubicBezTo>
                    <a:pt x="1287" y="247"/>
                    <a:pt x="1497" y="379"/>
                    <a:pt x="1658" y="563"/>
                  </a:cubicBezTo>
                  <a:cubicBezTo>
                    <a:pt x="1779" y="702"/>
                    <a:pt x="1852" y="835"/>
                    <a:pt x="1898" y="939"/>
                  </a:cubicBezTo>
                  <a:lnTo>
                    <a:pt x="1898" y="939"/>
                  </a:lnTo>
                  <a:cubicBezTo>
                    <a:pt x="1779" y="929"/>
                    <a:pt x="1608" y="912"/>
                    <a:pt x="1399" y="877"/>
                  </a:cubicBezTo>
                  <a:cubicBezTo>
                    <a:pt x="1153" y="836"/>
                    <a:pt x="911" y="777"/>
                    <a:pt x="673" y="699"/>
                  </a:cubicBezTo>
                  <a:cubicBezTo>
                    <a:pt x="543" y="651"/>
                    <a:pt x="393" y="608"/>
                    <a:pt x="276" y="535"/>
                  </a:cubicBezTo>
                  <a:cubicBezTo>
                    <a:pt x="151" y="462"/>
                    <a:pt x="106" y="331"/>
                    <a:pt x="217" y="248"/>
                  </a:cubicBezTo>
                  <a:cubicBezTo>
                    <a:pt x="348" y="162"/>
                    <a:pt x="517" y="129"/>
                    <a:pt x="684" y="129"/>
                  </a:cubicBezTo>
                  <a:close/>
                  <a:moveTo>
                    <a:pt x="703" y="1"/>
                  </a:moveTo>
                  <a:cubicBezTo>
                    <a:pt x="519" y="1"/>
                    <a:pt x="325" y="43"/>
                    <a:pt x="132" y="147"/>
                  </a:cubicBezTo>
                  <a:cubicBezTo>
                    <a:pt x="54" y="205"/>
                    <a:pt x="1" y="322"/>
                    <a:pt x="29" y="429"/>
                  </a:cubicBezTo>
                  <a:cubicBezTo>
                    <a:pt x="57" y="535"/>
                    <a:pt x="136" y="598"/>
                    <a:pt x="206" y="645"/>
                  </a:cubicBezTo>
                  <a:cubicBezTo>
                    <a:pt x="355" y="734"/>
                    <a:pt x="499" y="768"/>
                    <a:pt x="636" y="816"/>
                  </a:cubicBezTo>
                  <a:cubicBezTo>
                    <a:pt x="880" y="890"/>
                    <a:pt x="1132" y="942"/>
                    <a:pt x="1386" y="971"/>
                  </a:cubicBezTo>
                  <a:cubicBezTo>
                    <a:pt x="1543" y="988"/>
                    <a:pt x="1679" y="994"/>
                    <a:pt x="1788" y="994"/>
                  </a:cubicBezTo>
                  <a:cubicBezTo>
                    <a:pt x="1837" y="994"/>
                    <a:pt x="1881" y="993"/>
                    <a:pt x="1920" y="991"/>
                  </a:cubicBezTo>
                  <a:lnTo>
                    <a:pt x="1920" y="991"/>
                  </a:lnTo>
                  <a:cubicBezTo>
                    <a:pt x="1960" y="1093"/>
                    <a:pt x="1973" y="1158"/>
                    <a:pt x="1985" y="1158"/>
                  </a:cubicBezTo>
                  <a:cubicBezTo>
                    <a:pt x="1985" y="1158"/>
                    <a:pt x="1986" y="1158"/>
                    <a:pt x="1986" y="1158"/>
                  </a:cubicBezTo>
                  <a:cubicBezTo>
                    <a:pt x="1993" y="1157"/>
                    <a:pt x="1994" y="1095"/>
                    <a:pt x="1970" y="987"/>
                  </a:cubicBezTo>
                  <a:lnTo>
                    <a:pt x="1970" y="987"/>
                  </a:lnTo>
                  <a:cubicBezTo>
                    <a:pt x="2047" y="981"/>
                    <a:pt x="2089" y="972"/>
                    <a:pt x="2089" y="966"/>
                  </a:cubicBezTo>
                  <a:cubicBezTo>
                    <a:pt x="2089" y="957"/>
                    <a:pt x="2043" y="952"/>
                    <a:pt x="1959" y="945"/>
                  </a:cubicBezTo>
                  <a:lnTo>
                    <a:pt x="1959" y="945"/>
                  </a:lnTo>
                  <a:cubicBezTo>
                    <a:pt x="1912" y="783"/>
                    <a:pt x="1835" y="633"/>
                    <a:pt x="1730" y="503"/>
                  </a:cubicBezTo>
                  <a:cubicBezTo>
                    <a:pt x="1549" y="258"/>
                    <a:pt x="1155" y="1"/>
                    <a:pt x="7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5"/>
            <p:cNvSpPr/>
            <p:nvPr/>
          </p:nvSpPr>
          <p:spPr>
            <a:xfrm>
              <a:off x="4027400" y="5172275"/>
              <a:ext cx="25975" cy="34225"/>
            </a:xfrm>
            <a:custGeom>
              <a:avLst/>
              <a:gdLst/>
              <a:ahLst/>
              <a:cxnLst/>
              <a:rect l="l" t="t" r="r" b="b"/>
              <a:pathLst>
                <a:path w="1039" h="1369" extrusionOk="0">
                  <a:moveTo>
                    <a:pt x="775" y="0"/>
                  </a:moveTo>
                  <a:cubicBezTo>
                    <a:pt x="486" y="0"/>
                    <a:pt x="332" y="212"/>
                    <a:pt x="213" y="367"/>
                  </a:cubicBezTo>
                  <a:cubicBezTo>
                    <a:pt x="111" y="521"/>
                    <a:pt x="47" y="697"/>
                    <a:pt x="28" y="882"/>
                  </a:cubicBezTo>
                  <a:cubicBezTo>
                    <a:pt x="0" y="1191"/>
                    <a:pt x="101" y="1369"/>
                    <a:pt x="114" y="1369"/>
                  </a:cubicBezTo>
                  <a:cubicBezTo>
                    <a:pt x="115" y="1369"/>
                    <a:pt x="115" y="1369"/>
                    <a:pt x="115" y="1369"/>
                  </a:cubicBezTo>
                  <a:cubicBezTo>
                    <a:pt x="138" y="1363"/>
                    <a:pt x="71" y="1182"/>
                    <a:pt x="120" y="895"/>
                  </a:cubicBezTo>
                  <a:cubicBezTo>
                    <a:pt x="150" y="730"/>
                    <a:pt x="216" y="573"/>
                    <a:pt x="313" y="436"/>
                  </a:cubicBezTo>
                  <a:cubicBezTo>
                    <a:pt x="415" y="300"/>
                    <a:pt x="583" y="131"/>
                    <a:pt x="751" y="131"/>
                  </a:cubicBezTo>
                  <a:cubicBezTo>
                    <a:pt x="758" y="131"/>
                    <a:pt x="765" y="132"/>
                    <a:pt x="772" y="132"/>
                  </a:cubicBezTo>
                  <a:cubicBezTo>
                    <a:pt x="948" y="161"/>
                    <a:pt x="887" y="429"/>
                    <a:pt x="792" y="579"/>
                  </a:cubicBezTo>
                  <a:cubicBezTo>
                    <a:pt x="711" y="730"/>
                    <a:pt x="613" y="873"/>
                    <a:pt x="503" y="1004"/>
                  </a:cubicBezTo>
                  <a:cubicBezTo>
                    <a:pt x="312" y="1229"/>
                    <a:pt x="162" y="1339"/>
                    <a:pt x="173" y="1357"/>
                  </a:cubicBezTo>
                  <a:cubicBezTo>
                    <a:pt x="174" y="1358"/>
                    <a:pt x="175" y="1358"/>
                    <a:pt x="177" y="1358"/>
                  </a:cubicBezTo>
                  <a:cubicBezTo>
                    <a:pt x="205" y="1358"/>
                    <a:pt x="369" y="1271"/>
                    <a:pt x="572" y="1067"/>
                  </a:cubicBezTo>
                  <a:cubicBezTo>
                    <a:pt x="699" y="938"/>
                    <a:pt x="808" y="795"/>
                    <a:pt x="899" y="638"/>
                  </a:cubicBezTo>
                  <a:cubicBezTo>
                    <a:pt x="948" y="553"/>
                    <a:pt x="1002" y="446"/>
                    <a:pt x="1014" y="322"/>
                  </a:cubicBezTo>
                  <a:cubicBezTo>
                    <a:pt x="1038" y="204"/>
                    <a:pt x="956" y="20"/>
                    <a:pt x="793" y="0"/>
                  </a:cubicBezTo>
                  <a:cubicBezTo>
                    <a:pt x="787" y="0"/>
                    <a:pt x="781" y="0"/>
                    <a:pt x="7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5"/>
            <p:cNvSpPr/>
            <p:nvPr/>
          </p:nvSpPr>
          <p:spPr>
            <a:xfrm>
              <a:off x="4229500" y="5182650"/>
              <a:ext cx="96375" cy="80200"/>
            </a:xfrm>
            <a:custGeom>
              <a:avLst/>
              <a:gdLst/>
              <a:ahLst/>
              <a:cxnLst/>
              <a:rect l="l" t="t" r="r" b="b"/>
              <a:pathLst>
                <a:path w="3855" h="3208" extrusionOk="0">
                  <a:moveTo>
                    <a:pt x="3314" y="1"/>
                  </a:moveTo>
                  <a:cubicBezTo>
                    <a:pt x="3230" y="1"/>
                    <a:pt x="3137" y="4"/>
                    <a:pt x="3037" y="12"/>
                  </a:cubicBezTo>
                  <a:cubicBezTo>
                    <a:pt x="2532" y="50"/>
                    <a:pt x="1821" y="251"/>
                    <a:pt x="1210" y="751"/>
                  </a:cubicBezTo>
                  <a:cubicBezTo>
                    <a:pt x="600" y="1252"/>
                    <a:pt x="260" y="1910"/>
                    <a:pt x="123" y="2396"/>
                  </a:cubicBezTo>
                  <a:cubicBezTo>
                    <a:pt x="52" y="2641"/>
                    <a:pt x="22" y="2845"/>
                    <a:pt x="12" y="2987"/>
                  </a:cubicBezTo>
                  <a:cubicBezTo>
                    <a:pt x="1" y="3128"/>
                    <a:pt x="6" y="3207"/>
                    <a:pt x="15" y="3207"/>
                  </a:cubicBezTo>
                  <a:cubicBezTo>
                    <a:pt x="15" y="3207"/>
                    <a:pt x="15" y="3207"/>
                    <a:pt x="15" y="3207"/>
                  </a:cubicBezTo>
                  <a:cubicBezTo>
                    <a:pt x="40" y="3207"/>
                    <a:pt x="52" y="2892"/>
                    <a:pt x="213" y="2423"/>
                  </a:cubicBezTo>
                  <a:cubicBezTo>
                    <a:pt x="368" y="1957"/>
                    <a:pt x="708" y="1332"/>
                    <a:pt x="1293" y="854"/>
                  </a:cubicBezTo>
                  <a:cubicBezTo>
                    <a:pt x="1880" y="375"/>
                    <a:pt x="2558" y="166"/>
                    <a:pt x="3046" y="105"/>
                  </a:cubicBezTo>
                  <a:cubicBezTo>
                    <a:pt x="3265" y="77"/>
                    <a:pt x="3447" y="70"/>
                    <a:pt x="3583" y="70"/>
                  </a:cubicBezTo>
                  <a:cubicBezTo>
                    <a:pt x="3683" y="70"/>
                    <a:pt x="3758" y="74"/>
                    <a:pt x="3804" y="74"/>
                  </a:cubicBezTo>
                  <a:cubicBezTo>
                    <a:pt x="3836" y="74"/>
                    <a:pt x="3853" y="72"/>
                    <a:pt x="3854" y="66"/>
                  </a:cubicBezTo>
                  <a:cubicBezTo>
                    <a:pt x="3855" y="59"/>
                    <a:pt x="3778" y="39"/>
                    <a:pt x="3638" y="20"/>
                  </a:cubicBezTo>
                  <a:cubicBezTo>
                    <a:pt x="3553" y="9"/>
                    <a:pt x="3443" y="1"/>
                    <a:pt x="33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5"/>
            <p:cNvSpPr/>
            <p:nvPr/>
          </p:nvSpPr>
          <p:spPr>
            <a:xfrm>
              <a:off x="4295025" y="5070925"/>
              <a:ext cx="4925" cy="112325"/>
            </a:xfrm>
            <a:custGeom>
              <a:avLst/>
              <a:gdLst/>
              <a:ahLst/>
              <a:cxnLst/>
              <a:rect l="l" t="t" r="r" b="b"/>
              <a:pathLst>
                <a:path w="197" h="4493" extrusionOk="0"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5" y="1"/>
                    <a:pt x="1" y="1007"/>
                    <a:pt x="32" y="2247"/>
                  </a:cubicBezTo>
                  <a:cubicBezTo>
                    <a:pt x="64" y="3487"/>
                    <a:pt x="119" y="4492"/>
                    <a:pt x="155" y="4492"/>
                  </a:cubicBezTo>
                  <a:cubicBezTo>
                    <a:pt x="155" y="4492"/>
                    <a:pt x="155" y="4492"/>
                    <a:pt x="155" y="4492"/>
                  </a:cubicBezTo>
                  <a:cubicBezTo>
                    <a:pt x="192" y="4491"/>
                    <a:pt x="196" y="3485"/>
                    <a:pt x="165" y="2244"/>
                  </a:cubicBezTo>
                  <a:cubicBezTo>
                    <a:pt x="134" y="1004"/>
                    <a:pt x="79" y="0"/>
                    <a:pt x="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5"/>
            <p:cNvSpPr/>
            <p:nvPr/>
          </p:nvSpPr>
          <p:spPr>
            <a:xfrm>
              <a:off x="4114800" y="5237875"/>
              <a:ext cx="80075" cy="4875"/>
            </a:xfrm>
            <a:custGeom>
              <a:avLst/>
              <a:gdLst/>
              <a:ahLst/>
              <a:cxnLst/>
              <a:rect l="l" t="t" r="r" b="b"/>
              <a:pathLst>
                <a:path w="3203" h="195" extrusionOk="0">
                  <a:moveTo>
                    <a:pt x="3100" y="1"/>
                  </a:moveTo>
                  <a:cubicBezTo>
                    <a:pt x="2876" y="1"/>
                    <a:pt x="2290" y="44"/>
                    <a:pt x="1600" y="59"/>
                  </a:cubicBezTo>
                  <a:cubicBezTo>
                    <a:pt x="1360" y="64"/>
                    <a:pt x="1131" y="66"/>
                    <a:pt x="927" y="66"/>
                  </a:cubicBezTo>
                  <a:cubicBezTo>
                    <a:pt x="695" y="66"/>
                    <a:pt x="493" y="64"/>
                    <a:pt x="338" y="64"/>
                  </a:cubicBezTo>
                  <a:cubicBezTo>
                    <a:pt x="129" y="64"/>
                    <a:pt x="4" y="67"/>
                    <a:pt x="3" y="84"/>
                  </a:cubicBezTo>
                  <a:cubicBezTo>
                    <a:pt x="0" y="115"/>
                    <a:pt x="583" y="195"/>
                    <a:pt x="1351" y="195"/>
                  </a:cubicBezTo>
                  <a:cubicBezTo>
                    <a:pt x="1433" y="195"/>
                    <a:pt x="1518" y="194"/>
                    <a:pt x="1604" y="192"/>
                  </a:cubicBezTo>
                  <a:cubicBezTo>
                    <a:pt x="2492" y="172"/>
                    <a:pt x="3202" y="47"/>
                    <a:pt x="3198" y="12"/>
                  </a:cubicBezTo>
                  <a:cubicBezTo>
                    <a:pt x="3197" y="4"/>
                    <a:pt x="3162" y="1"/>
                    <a:pt x="31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5"/>
            <p:cNvSpPr/>
            <p:nvPr/>
          </p:nvSpPr>
          <p:spPr>
            <a:xfrm>
              <a:off x="4240000" y="5237325"/>
              <a:ext cx="8975" cy="15750"/>
            </a:xfrm>
            <a:custGeom>
              <a:avLst/>
              <a:gdLst/>
              <a:ahLst/>
              <a:cxnLst/>
              <a:rect l="l" t="t" r="r" b="b"/>
              <a:pathLst>
                <a:path w="359" h="630" extrusionOk="0">
                  <a:moveTo>
                    <a:pt x="321" y="0"/>
                  </a:moveTo>
                  <a:cubicBezTo>
                    <a:pt x="279" y="0"/>
                    <a:pt x="158" y="98"/>
                    <a:pt x="83" y="268"/>
                  </a:cubicBezTo>
                  <a:cubicBezTo>
                    <a:pt x="0" y="457"/>
                    <a:pt x="23" y="630"/>
                    <a:pt x="58" y="630"/>
                  </a:cubicBezTo>
                  <a:cubicBezTo>
                    <a:pt x="59" y="630"/>
                    <a:pt x="59" y="630"/>
                    <a:pt x="59" y="630"/>
                  </a:cubicBezTo>
                  <a:cubicBezTo>
                    <a:pt x="97" y="630"/>
                    <a:pt x="132" y="484"/>
                    <a:pt x="204" y="321"/>
                  </a:cubicBezTo>
                  <a:cubicBezTo>
                    <a:pt x="276" y="156"/>
                    <a:pt x="359" y="31"/>
                    <a:pt x="332" y="4"/>
                  </a:cubicBezTo>
                  <a:cubicBezTo>
                    <a:pt x="329" y="1"/>
                    <a:pt x="326" y="0"/>
                    <a:pt x="3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5"/>
            <p:cNvSpPr/>
            <p:nvPr/>
          </p:nvSpPr>
          <p:spPr>
            <a:xfrm>
              <a:off x="4257400" y="5211925"/>
              <a:ext cx="11450" cy="10775"/>
            </a:xfrm>
            <a:custGeom>
              <a:avLst/>
              <a:gdLst/>
              <a:ahLst/>
              <a:cxnLst/>
              <a:rect l="l" t="t" r="r" b="b"/>
              <a:pathLst>
                <a:path w="458" h="431" extrusionOk="0">
                  <a:moveTo>
                    <a:pt x="416" y="0"/>
                  </a:moveTo>
                  <a:cubicBezTo>
                    <a:pt x="376" y="0"/>
                    <a:pt x="278" y="68"/>
                    <a:pt x="181" y="170"/>
                  </a:cubicBezTo>
                  <a:cubicBezTo>
                    <a:pt x="69" y="286"/>
                    <a:pt x="0" y="401"/>
                    <a:pt x="26" y="426"/>
                  </a:cubicBezTo>
                  <a:cubicBezTo>
                    <a:pt x="30" y="429"/>
                    <a:pt x="35" y="431"/>
                    <a:pt x="41" y="431"/>
                  </a:cubicBezTo>
                  <a:cubicBezTo>
                    <a:pt x="83" y="431"/>
                    <a:pt x="179" y="363"/>
                    <a:pt x="277" y="261"/>
                  </a:cubicBezTo>
                  <a:cubicBezTo>
                    <a:pt x="388" y="145"/>
                    <a:pt x="457" y="30"/>
                    <a:pt x="430" y="5"/>
                  </a:cubicBezTo>
                  <a:cubicBezTo>
                    <a:pt x="427" y="2"/>
                    <a:pt x="422" y="0"/>
                    <a:pt x="4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5"/>
            <p:cNvSpPr/>
            <p:nvPr/>
          </p:nvSpPr>
          <p:spPr>
            <a:xfrm>
              <a:off x="4280775" y="5198700"/>
              <a:ext cx="16325" cy="7050"/>
            </a:xfrm>
            <a:custGeom>
              <a:avLst/>
              <a:gdLst/>
              <a:ahLst/>
              <a:cxnLst/>
              <a:rect l="l" t="t" r="r" b="b"/>
              <a:pathLst>
                <a:path w="653" h="282" extrusionOk="0">
                  <a:moveTo>
                    <a:pt x="468" y="1"/>
                  </a:moveTo>
                  <a:cubicBezTo>
                    <a:pt x="415" y="1"/>
                    <a:pt x="353" y="9"/>
                    <a:pt x="289" y="32"/>
                  </a:cubicBezTo>
                  <a:cubicBezTo>
                    <a:pt x="90" y="102"/>
                    <a:pt x="0" y="259"/>
                    <a:pt x="29" y="278"/>
                  </a:cubicBezTo>
                  <a:cubicBezTo>
                    <a:pt x="32" y="281"/>
                    <a:pt x="37" y="282"/>
                    <a:pt x="42" y="282"/>
                  </a:cubicBezTo>
                  <a:cubicBezTo>
                    <a:pt x="84" y="282"/>
                    <a:pt x="190" y="204"/>
                    <a:pt x="333" y="156"/>
                  </a:cubicBezTo>
                  <a:cubicBezTo>
                    <a:pt x="493" y="98"/>
                    <a:pt x="638" y="98"/>
                    <a:pt x="645" y="60"/>
                  </a:cubicBezTo>
                  <a:cubicBezTo>
                    <a:pt x="653" y="37"/>
                    <a:pt x="578" y="1"/>
                    <a:pt x="4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5"/>
            <p:cNvSpPr/>
            <p:nvPr/>
          </p:nvSpPr>
          <p:spPr>
            <a:xfrm>
              <a:off x="4308875" y="5193925"/>
              <a:ext cx="8875" cy="4525"/>
            </a:xfrm>
            <a:custGeom>
              <a:avLst/>
              <a:gdLst/>
              <a:ahLst/>
              <a:cxnLst/>
              <a:rect l="l" t="t" r="r" b="b"/>
              <a:pathLst>
                <a:path w="355" h="181" extrusionOk="0">
                  <a:moveTo>
                    <a:pt x="280" y="0"/>
                  </a:moveTo>
                  <a:cubicBezTo>
                    <a:pt x="246" y="0"/>
                    <a:pt x="200" y="10"/>
                    <a:pt x="153" y="29"/>
                  </a:cubicBezTo>
                  <a:cubicBezTo>
                    <a:pt x="63" y="65"/>
                    <a:pt x="0" y="122"/>
                    <a:pt x="14" y="156"/>
                  </a:cubicBezTo>
                  <a:cubicBezTo>
                    <a:pt x="21" y="172"/>
                    <a:pt x="43" y="180"/>
                    <a:pt x="75" y="180"/>
                  </a:cubicBezTo>
                  <a:cubicBezTo>
                    <a:pt x="110" y="180"/>
                    <a:pt x="155" y="171"/>
                    <a:pt x="202" y="151"/>
                  </a:cubicBezTo>
                  <a:cubicBezTo>
                    <a:pt x="293" y="116"/>
                    <a:pt x="355" y="58"/>
                    <a:pt x="342" y="25"/>
                  </a:cubicBezTo>
                  <a:cubicBezTo>
                    <a:pt x="335" y="8"/>
                    <a:pt x="312" y="0"/>
                    <a:pt x="2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5"/>
            <p:cNvSpPr/>
            <p:nvPr/>
          </p:nvSpPr>
          <p:spPr>
            <a:xfrm>
              <a:off x="3866650" y="2303225"/>
              <a:ext cx="1365900" cy="2862100"/>
            </a:xfrm>
            <a:custGeom>
              <a:avLst/>
              <a:gdLst/>
              <a:ahLst/>
              <a:cxnLst/>
              <a:rect l="l" t="t" r="r" b="b"/>
              <a:pathLst>
                <a:path w="54636" h="114484" extrusionOk="0">
                  <a:moveTo>
                    <a:pt x="1" y="0"/>
                  </a:moveTo>
                  <a:lnTo>
                    <a:pt x="5103" y="113401"/>
                  </a:lnTo>
                  <a:lnTo>
                    <a:pt x="22128" y="113758"/>
                  </a:lnTo>
                  <a:lnTo>
                    <a:pt x="19300" y="18821"/>
                  </a:lnTo>
                  <a:lnTo>
                    <a:pt x="38450" y="114483"/>
                  </a:lnTo>
                  <a:lnTo>
                    <a:pt x="54636" y="114483"/>
                  </a:lnTo>
                  <a:lnTo>
                    <a:pt x="330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5"/>
            <p:cNvSpPr/>
            <p:nvPr/>
          </p:nvSpPr>
          <p:spPr>
            <a:xfrm>
              <a:off x="4806800" y="5108750"/>
              <a:ext cx="425750" cy="65550"/>
            </a:xfrm>
            <a:custGeom>
              <a:avLst/>
              <a:gdLst/>
              <a:ahLst/>
              <a:cxnLst/>
              <a:rect l="l" t="t" r="r" b="b"/>
              <a:pathLst>
                <a:path w="17030" h="2622" extrusionOk="0">
                  <a:moveTo>
                    <a:pt x="16778" y="0"/>
                  </a:moveTo>
                  <a:lnTo>
                    <a:pt x="1" y="722"/>
                  </a:lnTo>
                  <a:lnTo>
                    <a:pt x="391" y="2398"/>
                  </a:lnTo>
                  <a:lnTo>
                    <a:pt x="17030" y="2621"/>
                  </a:lnTo>
                  <a:lnTo>
                    <a:pt x="1677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5"/>
            <p:cNvSpPr/>
            <p:nvPr/>
          </p:nvSpPr>
          <p:spPr>
            <a:xfrm>
              <a:off x="4342250" y="5122450"/>
              <a:ext cx="9550" cy="25325"/>
            </a:xfrm>
            <a:custGeom>
              <a:avLst/>
              <a:gdLst/>
              <a:ahLst/>
              <a:cxnLst/>
              <a:rect l="l" t="t" r="r" b="b"/>
              <a:pathLst>
                <a:path w="382" h="1013" extrusionOk="0">
                  <a:moveTo>
                    <a:pt x="169" y="0"/>
                  </a:moveTo>
                  <a:cubicBezTo>
                    <a:pt x="167" y="0"/>
                    <a:pt x="166" y="0"/>
                    <a:pt x="165" y="0"/>
                  </a:cubicBezTo>
                  <a:cubicBezTo>
                    <a:pt x="69" y="5"/>
                    <a:pt x="1" y="235"/>
                    <a:pt x="16" y="515"/>
                  </a:cubicBezTo>
                  <a:cubicBezTo>
                    <a:pt x="30" y="791"/>
                    <a:pt x="119" y="1012"/>
                    <a:pt x="215" y="1012"/>
                  </a:cubicBezTo>
                  <a:cubicBezTo>
                    <a:pt x="216" y="1012"/>
                    <a:pt x="217" y="1012"/>
                    <a:pt x="218" y="1012"/>
                  </a:cubicBezTo>
                  <a:cubicBezTo>
                    <a:pt x="314" y="1007"/>
                    <a:pt x="381" y="776"/>
                    <a:pt x="367" y="496"/>
                  </a:cubicBezTo>
                  <a:cubicBezTo>
                    <a:pt x="353" y="221"/>
                    <a:pt x="265" y="0"/>
                    <a:pt x="16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5"/>
            <p:cNvSpPr/>
            <p:nvPr/>
          </p:nvSpPr>
          <p:spPr>
            <a:xfrm>
              <a:off x="4338225" y="5019800"/>
              <a:ext cx="9875" cy="51400"/>
            </a:xfrm>
            <a:custGeom>
              <a:avLst/>
              <a:gdLst/>
              <a:ahLst/>
              <a:cxnLst/>
              <a:rect l="l" t="t" r="r" b="b"/>
              <a:pathLst>
                <a:path w="395" h="2056" extrusionOk="0">
                  <a:moveTo>
                    <a:pt x="161" y="0"/>
                  </a:moveTo>
                  <a:cubicBezTo>
                    <a:pt x="160" y="0"/>
                    <a:pt x="160" y="0"/>
                    <a:pt x="160" y="0"/>
                  </a:cubicBezTo>
                  <a:cubicBezTo>
                    <a:pt x="64" y="4"/>
                    <a:pt x="1" y="466"/>
                    <a:pt x="21" y="1034"/>
                  </a:cubicBezTo>
                  <a:cubicBezTo>
                    <a:pt x="43" y="1600"/>
                    <a:pt x="137" y="2055"/>
                    <a:pt x="234" y="2055"/>
                  </a:cubicBezTo>
                  <a:cubicBezTo>
                    <a:pt x="234" y="2055"/>
                    <a:pt x="235" y="2055"/>
                    <a:pt x="235" y="2055"/>
                  </a:cubicBezTo>
                  <a:cubicBezTo>
                    <a:pt x="333" y="2051"/>
                    <a:pt x="394" y="1588"/>
                    <a:pt x="374" y="1021"/>
                  </a:cubicBezTo>
                  <a:cubicBezTo>
                    <a:pt x="352" y="456"/>
                    <a:pt x="258" y="0"/>
                    <a:pt x="1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5"/>
            <p:cNvSpPr/>
            <p:nvPr/>
          </p:nvSpPr>
          <p:spPr>
            <a:xfrm>
              <a:off x="4335075" y="4917075"/>
              <a:ext cx="9575" cy="51375"/>
            </a:xfrm>
            <a:custGeom>
              <a:avLst/>
              <a:gdLst/>
              <a:ahLst/>
              <a:cxnLst/>
              <a:rect l="l" t="t" r="r" b="b"/>
              <a:pathLst>
                <a:path w="383" h="2055" extrusionOk="0">
                  <a:moveTo>
                    <a:pt x="163" y="0"/>
                  </a:moveTo>
                  <a:cubicBezTo>
                    <a:pt x="163" y="0"/>
                    <a:pt x="163" y="0"/>
                    <a:pt x="162" y="0"/>
                  </a:cubicBezTo>
                  <a:cubicBezTo>
                    <a:pt x="66" y="4"/>
                    <a:pt x="0" y="465"/>
                    <a:pt x="16" y="1032"/>
                  </a:cubicBezTo>
                  <a:cubicBezTo>
                    <a:pt x="32" y="1598"/>
                    <a:pt x="123" y="2055"/>
                    <a:pt x="220" y="2055"/>
                  </a:cubicBezTo>
                  <a:cubicBezTo>
                    <a:pt x="220" y="2055"/>
                    <a:pt x="221" y="2055"/>
                    <a:pt x="221" y="2055"/>
                  </a:cubicBezTo>
                  <a:cubicBezTo>
                    <a:pt x="317" y="2053"/>
                    <a:pt x="383" y="1590"/>
                    <a:pt x="368" y="1023"/>
                  </a:cubicBezTo>
                  <a:cubicBezTo>
                    <a:pt x="352" y="457"/>
                    <a:pt x="260" y="0"/>
                    <a:pt x="16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5"/>
            <p:cNvSpPr/>
            <p:nvPr/>
          </p:nvSpPr>
          <p:spPr>
            <a:xfrm>
              <a:off x="4332475" y="4814325"/>
              <a:ext cx="9500" cy="51400"/>
            </a:xfrm>
            <a:custGeom>
              <a:avLst/>
              <a:gdLst/>
              <a:ahLst/>
              <a:cxnLst/>
              <a:rect l="l" t="t" r="r" b="b"/>
              <a:pathLst>
                <a:path w="380" h="2056" extrusionOk="0">
                  <a:moveTo>
                    <a:pt x="167" y="0"/>
                  </a:moveTo>
                  <a:cubicBezTo>
                    <a:pt x="167" y="0"/>
                    <a:pt x="166" y="0"/>
                    <a:pt x="166" y="0"/>
                  </a:cubicBezTo>
                  <a:cubicBezTo>
                    <a:pt x="69" y="2"/>
                    <a:pt x="1" y="464"/>
                    <a:pt x="15" y="1031"/>
                  </a:cubicBezTo>
                  <a:cubicBezTo>
                    <a:pt x="28" y="1598"/>
                    <a:pt x="117" y="2056"/>
                    <a:pt x="214" y="2056"/>
                  </a:cubicBezTo>
                  <a:cubicBezTo>
                    <a:pt x="214" y="2056"/>
                    <a:pt x="214" y="2056"/>
                    <a:pt x="215" y="2056"/>
                  </a:cubicBezTo>
                  <a:cubicBezTo>
                    <a:pt x="312" y="2053"/>
                    <a:pt x="380" y="1591"/>
                    <a:pt x="366" y="1024"/>
                  </a:cubicBezTo>
                  <a:cubicBezTo>
                    <a:pt x="353" y="457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5"/>
            <p:cNvSpPr/>
            <p:nvPr/>
          </p:nvSpPr>
          <p:spPr>
            <a:xfrm>
              <a:off x="4330025" y="4711475"/>
              <a:ext cx="9500" cy="51450"/>
            </a:xfrm>
            <a:custGeom>
              <a:avLst/>
              <a:gdLst/>
              <a:ahLst/>
              <a:cxnLst/>
              <a:rect l="l" t="t" r="r" b="b"/>
              <a:pathLst>
                <a:path w="380" h="2058" extrusionOk="0">
                  <a:moveTo>
                    <a:pt x="165" y="1"/>
                  </a:moveTo>
                  <a:cubicBezTo>
                    <a:pt x="165" y="1"/>
                    <a:pt x="165" y="1"/>
                    <a:pt x="165" y="1"/>
                  </a:cubicBezTo>
                  <a:cubicBezTo>
                    <a:pt x="67" y="4"/>
                    <a:pt x="0" y="465"/>
                    <a:pt x="13" y="1034"/>
                  </a:cubicBezTo>
                  <a:cubicBezTo>
                    <a:pt x="27" y="1600"/>
                    <a:pt x="118" y="2057"/>
                    <a:pt x="214" y="2057"/>
                  </a:cubicBezTo>
                  <a:cubicBezTo>
                    <a:pt x="214" y="2057"/>
                    <a:pt x="214" y="2057"/>
                    <a:pt x="214" y="2057"/>
                  </a:cubicBezTo>
                  <a:cubicBezTo>
                    <a:pt x="312" y="2055"/>
                    <a:pt x="380" y="1593"/>
                    <a:pt x="366" y="1025"/>
                  </a:cubicBezTo>
                  <a:cubicBezTo>
                    <a:pt x="352" y="458"/>
                    <a:pt x="262" y="1"/>
                    <a:pt x="1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5"/>
            <p:cNvSpPr/>
            <p:nvPr/>
          </p:nvSpPr>
          <p:spPr>
            <a:xfrm>
              <a:off x="4327150" y="4608650"/>
              <a:ext cx="9700" cy="51425"/>
            </a:xfrm>
            <a:custGeom>
              <a:avLst/>
              <a:gdLst/>
              <a:ahLst/>
              <a:cxnLst/>
              <a:rect l="l" t="t" r="r" b="b"/>
              <a:pathLst>
                <a:path w="388" h="2057" extrusionOk="0">
                  <a:moveTo>
                    <a:pt x="165" y="0"/>
                  </a:moveTo>
                  <a:cubicBezTo>
                    <a:pt x="165" y="0"/>
                    <a:pt x="164" y="0"/>
                    <a:pt x="164" y="0"/>
                  </a:cubicBezTo>
                  <a:cubicBezTo>
                    <a:pt x="67" y="3"/>
                    <a:pt x="1" y="466"/>
                    <a:pt x="18" y="1033"/>
                  </a:cubicBezTo>
                  <a:cubicBezTo>
                    <a:pt x="35" y="1600"/>
                    <a:pt x="127" y="2057"/>
                    <a:pt x="223" y="2057"/>
                  </a:cubicBezTo>
                  <a:cubicBezTo>
                    <a:pt x="224" y="2057"/>
                    <a:pt x="224" y="2057"/>
                    <a:pt x="224" y="2057"/>
                  </a:cubicBezTo>
                  <a:cubicBezTo>
                    <a:pt x="322" y="2054"/>
                    <a:pt x="388" y="1591"/>
                    <a:pt x="370" y="1024"/>
                  </a:cubicBezTo>
                  <a:cubicBezTo>
                    <a:pt x="353" y="457"/>
                    <a:pt x="261" y="0"/>
                    <a:pt x="1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5"/>
            <p:cNvSpPr/>
            <p:nvPr/>
          </p:nvSpPr>
          <p:spPr>
            <a:xfrm>
              <a:off x="4323375" y="4505900"/>
              <a:ext cx="10000" cy="51400"/>
            </a:xfrm>
            <a:custGeom>
              <a:avLst/>
              <a:gdLst/>
              <a:ahLst/>
              <a:cxnLst/>
              <a:rect l="l" t="t" r="r" b="b"/>
              <a:pathLst>
                <a:path w="400" h="2056" extrusionOk="0">
                  <a:moveTo>
                    <a:pt x="156" y="1"/>
                  </a:moveTo>
                  <a:cubicBezTo>
                    <a:pt x="156" y="1"/>
                    <a:pt x="155" y="1"/>
                    <a:pt x="155" y="1"/>
                  </a:cubicBezTo>
                  <a:cubicBezTo>
                    <a:pt x="58" y="5"/>
                    <a:pt x="0" y="469"/>
                    <a:pt x="23" y="1035"/>
                  </a:cubicBezTo>
                  <a:cubicBezTo>
                    <a:pt x="47" y="1601"/>
                    <a:pt x="143" y="2056"/>
                    <a:pt x="240" y="2056"/>
                  </a:cubicBezTo>
                  <a:cubicBezTo>
                    <a:pt x="241" y="2056"/>
                    <a:pt x="241" y="2056"/>
                    <a:pt x="241" y="2056"/>
                  </a:cubicBezTo>
                  <a:cubicBezTo>
                    <a:pt x="339" y="2051"/>
                    <a:pt x="399" y="1588"/>
                    <a:pt x="375" y="1020"/>
                  </a:cubicBezTo>
                  <a:cubicBezTo>
                    <a:pt x="352" y="455"/>
                    <a:pt x="253" y="1"/>
                    <a:pt x="1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5"/>
            <p:cNvSpPr/>
            <p:nvPr/>
          </p:nvSpPr>
          <p:spPr>
            <a:xfrm>
              <a:off x="4319125" y="4403200"/>
              <a:ext cx="9925" cy="51400"/>
            </a:xfrm>
            <a:custGeom>
              <a:avLst/>
              <a:gdLst/>
              <a:ahLst/>
              <a:cxnLst/>
              <a:rect l="l" t="t" r="r" b="b"/>
              <a:pathLst>
                <a:path w="397" h="2056" extrusionOk="0">
                  <a:moveTo>
                    <a:pt x="160" y="1"/>
                  </a:moveTo>
                  <a:cubicBezTo>
                    <a:pt x="159" y="1"/>
                    <a:pt x="159" y="1"/>
                    <a:pt x="159" y="1"/>
                  </a:cubicBezTo>
                  <a:cubicBezTo>
                    <a:pt x="61" y="4"/>
                    <a:pt x="1" y="467"/>
                    <a:pt x="23" y="1034"/>
                  </a:cubicBezTo>
                  <a:cubicBezTo>
                    <a:pt x="45" y="1600"/>
                    <a:pt x="142" y="2056"/>
                    <a:pt x="239" y="2056"/>
                  </a:cubicBezTo>
                  <a:cubicBezTo>
                    <a:pt x="239" y="2056"/>
                    <a:pt x="239" y="2056"/>
                    <a:pt x="240" y="2056"/>
                  </a:cubicBezTo>
                  <a:cubicBezTo>
                    <a:pt x="336" y="2051"/>
                    <a:pt x="396" y="1588"/>
                    <a:pt x="375" y="1021"/>
                  </a:cubicBezTo>
                  <a:cubicBezTo>
                    <a:pt x="352" y="456"/>
                    <a:pt x="256" y="1"/>
                    <a:pt x="1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5"/>
            <p:cNvSpPr/>
            <p:nvPr/>
          </p:nvSpPr>
          <p:spPr>
            <a:xfrm>
              <a:off x="4315350" y="4300475"/>
              <a:ext cx="9825" cy="51400"/>
            </a:xfrm>
            <a:custGeom>
              <a:avLst/>
              <a:gdLst/>
              <a:ahLst/>
              <a:cxnLst/>
              <a:rect l="l" t="t" r="r" b="b"/>
              <a:pathLst>
                <a:path w="393" h="2056" extrusionOk="0">
                  <a:moveTo>
                    <a:pt x="161" y="1"/>
                  </a:moveTo>
                  <a:cubicBezTo>
                    <a:pt x="161" y="1"/>
                    <a:pt x="161" y="1"/>
                    <a:pt x="160" y="1"/>
                  </a:cubicBezTo>
                  <a:cubicBezTo>
                    <a:pt x="63" y="4"/>
                    <a:pt x="0" y="467"/>
                    <a:pt x="21" y="1034"/>
                  </a:cubicBezTo>
                  <a:cubicBezTo>
                    <a:pt x="40" y="1599"/>
                    <a:pt x="135" y="2055"/>
                    <a:pt x="232" y="2055"/>
                  </a:cubicBezTo>
                  <a:cubicBezTo>
                    <a:pt x="232" y="2055"/>
                    <a:pt x="232" y="2055"/>
                    <a:pt x="233" y="2055"/>
                  </a:cubicBezTo>
                  <a:cubicBezTo>
                    <a:pt x="330" y="2052"/>
                    <a:pt x="393" y="1588"/>
                    <a:pt x="372" y="1022"/>
                  </a:cubicBezTo>
                  <a:cubicBezTo>
                    <a:pt x="353" y="457"/>
                    <a:pt x="258" y="1"/>
                    <a:pt x="1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5"/>
            <p:cNvSpPr/>
            <p:nvPr/>
          </p:nvSpPr>
          <p:spPr>
            <a:xfrm>
              <a:off x="4312050" y="4197700"/>
              <a:ext cx="9675" cy="51450"/>
            </a:xfrm>
            <a:custGeom>
              <a:avLst/>
              <a:gdLst/>
              <a:ahLst/>
              <a:cxnLst/>
              <a:rect l="l" t="t" r="r" b="b"/>
              <a:pathLst>
                <a:path w="387" h="2058" extrusionOk="0">
                  <a:moveTo>
                    <a:pt x="164" y="1"/>
                  </a:moveTo>
                  <a:cubicBezTo>
                    <a:pt x="163" y="1"/>
                    <a:pt x="163" y="1"/>
                    <a:pt x="163" y="1"/>
                  </a:cubicBezTo>
                  <a:cubicBezTo>
                    <a:pt x="65" y="4"/>
                    <a:pt x="1" y="466"/>
                    <a:pt x="18" y="1034"/>
                  </a:cubicBezTo>
                  <a:cubicBezTo>
                    <a:pt x="35" y="1601"/>
                    <a:pt x="128" y="2057"/>
                    <a:pt x="224" y="2057"/>
                  </a:cubicBezTo>
                  <a:cubicBezTo>
                    <a:pt x="224" y="2057"/>
                    <a:pt x="224" y="2057"/>
                    <a:pt x="224" y="2057"/>
                  </a:cubicBezTo>
                  <a:cubicBezTo>
                    <a:pt x="322" y="2054"/>
                    <a:pt x="386" y="1591"/>
                    <a:pt x="369" y="1023"/>
                  </a:cubicBezTo>
                  <a:cubicBezTo>
                    <a:pt x="352" y="458"/>
                    <a:pt x="260" y="1"/>
                    <a:pt x="16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5"/>
            <p:cNvSpPr/>
            <p:nvPr/>
          </p:nvSpPr>
          <p:spPr>
            <a:xfrm>
              <a:off x="4309225" y="4095000"/>
              <a:ext cx="9575" cy="51425"/>
            </a:xfrm>
            <a:custGeom>
              <a:avLst/>
              <a:gdLst/>
              <a:ahLst/>
              <a:cxnLst/>
              <a:rect l="l" t="t" r="r" b="b"/>
              <a:pathLst>
                <a:path w="383" h="2057" extrusionOk="0">
                  <a:moveTo>
                    <a:pt x="166" y="0"/>
                  </a:moveTo>
                  <a:cubicBezTo>
                    <a:pt x="166" y="0"/>
                    <a:pt x="166" y="0"/>
                    <a:pt x="165" y="0"/>
                  </a:cubicBezTo>
                  <a:cubicBezTo>
                    <a:pt x="68" y="4"/>
                    <a:pt x="0" y="465"/>
                    <a:pt x="15" y="1033"/>
                  </a:cubicBezTo>
                  <a:cubicBezTo>
                    <a:pt x="30" y="1599"/>
                    <a:pt x="121" y="2056"/>
                    <a:pt x="218" y="2056"/>
                  </a:cubicBezTo>
                  <a:cubicBezTo>
                    <a:pt x="218" y="2056"/>
                    <a:pt x="218" y="2056"/>
                    <a:pt x="218" y="2056"/>
                  </a:cubicBezTo>
                  <a:cubicBezTo>
                    <a:pt x="316" y="2054"/>
                    <a:pt x="383" y="1591"/>
                    <a:pt x="368" y="1024"/>
                  </a:cubicBezTo>
                  <a:cubicBezTo>
                    <a:pt x="352" y="458"/>
                    <a:pt x="262" y="0"/>
                    <a:pt x="16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5"/>
            <p:cNvSpPr/>
            <p:nvPr/>
          </p:nvSpPr>
          <p:spPr>
            <a:xfrm>
              <a:off x="4306925" y="3992250"/>
              <a:ext cx="9400" cy="51400"/>
            </a:xfrm>
            <a:custGeom>
              <a:avLst/>
              <a:gdLst/>
              <a:ahLst/>
              <a:cxnLst/>
              <a:rect l="l" t="t" r="r" b="b"/>
              <a:pathLst>
                <a:path w="376" h="2056" extrusionOk="0">
                  <a:moveTo>
                    <a:pt x="167" y="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69" y="2"/>
                    <a:pt x="0" y="464"/>
                    <a:pt x="12" y="1031"/>
                  </a:cubicBezTo>
                  <a:cubicBezTo>
                    <a:pt x="24" y="1598"/>
                    <a:pt x="111" y="2056"/>
                    <a:pt x="208" y="2056"/>
                  </a:cubicBezTo>
                  <a:cubicBezTo>
                    <a:pt x="209" y="2056"/>
                    <a:pt x="209" y="2056"/>
                    <a:pt x="209" y="2056"/>
                  </a:cubicBezTo>
                  <a:cubicBezTo>
                    <a:pt x="306" y="2054"/>
                    <a:pt x="375" y="1591"/>
                    <a:pt x="364" y="1024"/>
                  </a:cubicBezTo>
                  <a:cubicBezTo>
                    <a:pt x="353" y="458"/>
                    <a:pt x="264" y="0"/>
                    <a:pt x="1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5"/>
            <p:cNvSpPr/>
            <p:nvPr/>
          </p:nvSpPr>
          <p:spPr>
            <a:xfrm>
              <a:off x="4305150" y="3889500"/>
              <a:ext cx="9250" cy="51375"/>
            </a:xfrm>
            <a:custGeom>
              <a:avLst/>
              <a:gdLst/>
              <a:ahLst/>
              <a:cxnLst/>
              <a:rect l="l" t="t" r="r" b="b"/>
              <a:pathLst>
                <a:path w="370" h="2055" extrusionOk="0">
                  <a:moveTo>
                    <a:pt x="170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72" y="0"/>
                    <a:pt x="1" y="463"/>
                    <a:pt x="10" y="1030"/>
                  </a:cubicBezTo>
                  <a:cubicBezTo>
                    <a:pt x="17" y="1596"/>
                    <a:pt x="103" y="2055"/>
                    <a:pt x="200" y="2055"/>
                  </a:cubicBezTo>
                  <a:cubicBezTo>
                    <a:pt x="200" y="2055"/>
                    <a:pt x="201" y="2055"/>
                    <a:pt x="201" y="2055"/>
                  </a:cubicBezTo>
                  <a:cubicBezTo>
                    <a:pt x="298" y="2054"/>
                    <a:pt x="369" y="1592"/>
                    <a:pt x="361" y="1025"/>
                  </a:cubicBezTo>
                  <a:cubicBezTo>
                    <a:pt x="352" y="459"/>
                    <a:pt x="267" y="0"/>
                    <a:pt x="1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5"/>
            <p:cNvSpPr/>
            <p:nvPr/>
          </p:nvSpPr>
          <p:spPr>
            <a:xfrm>
              <a:off x="4303900" y="3786675"/>
              <a:ext cx="9125" cy="51425"/>
            </a:xfrm>
            <a:custGeom>
              <a:avLst/>
              <a:gdLst/>
              <a:ahLst/>
              <a:cxnLst/>
              <a:rect l="l" t="t" r="r" b="b"/>
              <a:pathLst>
                <a:path w="365" h="2057" extrusionOk="0">
                  <a:moveTo>
                    <a:pt x="172" y="1"/>
                  </a:moveTo>
                  <a:cubicBezTo>
                    <a:pt x="172" y="1"/>
                    <a:pt x="172" y="1"/>
                    <a:pt x="172" y="1"/>
                  </a:cubicBezTo>
                  <a:cubicBezTo>
                    <a:pt x="75" y="2"/>
                    <a:pt x="0" y="462"/>
                    <a:pt x="7" y="1031"/>
                  </a:cubicBezTo>
                  <a:cubicBezTo>
                    <a:pt x="12" y="1597"/>
                    <a:pt x="95" y="2056"/>
                    <a:pt x="192" y="2056"/>
                  </a:cubicBezTo>
                  <a:cubicBezTo>
                    <a:pt x="192" y="2056"/>
                    <a:pt x="192" y="2056"/>
                    <a:pt x="193" y="2056"/>
                  </a:cubicBezTo>
                  <a:cubicBezTo>
                    <a:pt x="290" y="2055"/>
                    <a:pt x="364" y="1594"/>
                    <a:pt x="358" y="1026"/>
                  </a:cubicBezTo>
                  <a:cubicBezTo>
                    <a:pt x="352" y="460"/>
                    <a:pt x="269" y="1"/>
                    <a:pt x="1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5"/>
            <p:cNvSpPr/>
            <p:nvPr/>
          </p:nvSpPr>
          <p:spPr>
            <a:xfrm>
              <a:off x="4303200" y="3683900"/>
              <a:ext cx="8950" cy="51400"/>
            </a:xfrm>
            <a:custGeom>
              <a:avLst/>
              <a:gdLst/>
              <a:ahLst/>
              <a:cxnLst/>
              <a:rect l="l" t="t" r="r" b="b"/>
              <a:pathLst>
                <a:path w="358" h="2056" extrusionOk="0">
                  <a:moveTo>
                    <a:pt x="174" y="0"/>
                  </a:moveTo>
                  <a:cubicBezTo>
                    <a:pt x="77" y="0"/>
                    <a:pt x="0" y="462"/>
                    <a:pt x="3" y="1029"/>
                  </a:cubicBezTo>
                  <a:cubicBezTo>
                    <a:pt x="7" y="1597"/>
                    <a:pt x="88" y="2056"/>
                    <a:pt x="185" y="2056"/>
                  </a:cubicBezTo>
                  <a:cubicBezTo>
                    <a:pt x="281" y="2055"/>
                    <a:pt x="358" y="1594"/>
                    <a:pt x="356" y="1027"/>
                  </a:cubicBezTo>
                  <a:cubicBezTo>
                    <a:pt x="352" y="460"/>
                    <a:pt x="271" y="0"/>
                    <a:pt x="1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5"/>
            <p:cNvSpPr/>
            <p:nvPr/>
          </p:nvSpPr>
          <p:spPr>
            <a:xfrm>
              <a:off x="4303050" y="3581125"/>
              <a:ext cx="8825" cy="51400"/>
            </a:xfrm>
            <a:custGeom>
              <a:avLst/>
              <a:gdLst/>
              <a:ahLst/>
              <a:cxnLst/>
              <a:rect l="l" t="t" r="r" b="b"/>
              <a:pathLst>
                <a:path w="353" h="2056" extrusionOk="0">
                  <a:moveTo>
                    <a:pt x="177" y="0"/>
                  </a:moveTo>
                  <a:cubicBezTo>
                    <a:pt x="81" y="0"/>
                    <a:pt x="1" y="460"/>
                    <a:pt x="1" y="1028"/>
                  </a:cubicBezTo>
                  <a:cubicBezTo>
                    <a:pt x="1" y="1595"/>
                    <a:pt x="78" y="2056"/>
                    <a:pt x="176" y="2056"/>
                  </a:cubicBezTo>
                  <a:cubicBezTo>
                    <a:pt x="273" y="2056"/>
                    <a:pt x="353" y="1595"/>
                    <a:pt x="353" y="1028"/>
                  </a:cubicBezTo>
                  <a:cubicBezTo>
                    <a:pt x="353" y="460"/>
                    <a:pt x="274" y="0"/>
                    <a:pt x="17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5"/>
            <p:cNvSpPr/>
            <p:nvPr/>
          </p:nvSpPr>
          <p:spPr>
            <a:xfrm>
              <a:off x="4303325" y="3478300"/>
              <a:ext cx="9000" cy="51425"/>
            </a:xfrm>
            <a:custGeom>
              <a:avLst/>
              <a:gdLst/>
              <a:ahLst/>
              <a:cxnLst/>
              <a:rect l="l" t="t" r="r" b="b"/>
              <a:pathLst>
                <a:path w="360" h="2057" extrusionOk="0">
                  <a:moveTo>
                    <a:pt x="185" y="1"/>
                  </a:moveTo>
                  <a:cubicBezTo>
                    <a:pt x="89" y="1"/>
                    <a:pt x="7" y="460"/>
                    <a:pt x="4" y="1027"/>
                  </a:cubicBezTo>
                  <a:cubicBezTo>
                    <a:pt x="0" y="1596"/>
                    <a:pt x="76" y="2056"/>
                    <a:pt x="173" y="2056"/>
                  </a:cubicBezTo>
                  <a:cubicBezTo>
                    <a:pt x="173" y="2056"/>
                    <a:pt x="174" y="2056"/>
                    <a:pt x="174" y="2056"/>
                  </a:cubicBezTo>
                  <a:cubicBezTo>
                    <a:pt x="271" y="2056"/>
                    <a:pt x="352" y="1596"/>
                    <a:pt x="355" y="1030"/>
                  </a:cubicBezTo>
                  <a:cubicBezTo>
                    <a:pt x="359" y="462"/>
                    <a:pt x="283" y="1"/>
                    <a:pt x="18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5"/>
            <p:cNvSpPr/>
            <p:nvPr/>
          </p:nvSpPr>
          <p:spPr>
            <a:xfrm>
              <a:off x="4304125" y="3375525"/>
              <a:ext cx="9175" cy="51400"/>
            </a:xfrm>
            <a:custGeom>
              <a:avLst/>
              <a:gdLst/>
              <a:ahLst/>
              <a:cxnLst/>
              <a:rect l="l" t="t" r="r" b="b"/>
              <a:pathLst>
                <a:path w="367" h="2056" extrusionOk="0">
                  <a:moveTo>
                    <a:pt x="195" y="0"/>
                  </a:moveTo>
                  <a:cubicBezTo>
                    <a:pt x="98" y="0"/>
                    <a:pt x="14" y="459"/>
                    <a:pt x="7" y="1026"/>
                  </a:cubicBezTo>
                  <a:cubicBezTo>
                    <a:pt x="1" y="1594"/>
                    <a:pt x="74" y="2055"/>
                    <a:pt x="172" y="2056"/>
                  </a:cubicBezTo>
                  <a:cubicBezTo>
                    <a:pt x="172" y="2056"/>
                    <a:pt x="172" y="2056"/>
                    <a:pt x="172" y="2056"/>
                  </a:cubicBezTo>
                  <a:cubicBezTo>
                    <a:pt x="269" y="2056"/>
                    <a:pt x="353" y="1597"/>
                    <a:pt x="360" y="1030"/>
                  </a:cubicBezTo>
                  <a:cubicBezTo>
                    <a:pt x="366" y="463"/>
                    <a:pt x="293" y="1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5"/>
            <p:cNvSpPr/>
            <p:nvPr/>
          </p:nvSpPr>
          <p:spPr>
            <a:xfrm>
              <a:off x="4305550" y="3272775"/>
              <a:ext cx="9275" cy="51375"/>
            </a:xfrm>
            <a:custGeom>
              <a:avLst/>
              <a:gdLst/>
              <a:ahLst/>
              <a:cxnLst/>
              <a:rect l="l" t="t" r="r" b="b"/>
              <a:pathLst>
                <a:path w="371" h="2055" extrusionOk="0">
                  <a:moveTo>
                    <a:pt x="203" y="0"/>
                  </a:moveTo>
                  <a:cubicBezTo>
                    <a:pt x="106" y="0"/>
                    <a:pt x="20" y="458"/>
                    <a:pt x="10" y="1025"/>
                  </a:cubicBezTo>
                  <a:cubicBezTo>
                    <a:pt x="0" y="1592"/>
                    <a:pt x="71" y="2053"/>
                    <a:pt x="168" y="2055"/>
                  </a:cubicBezTo>
                  <a:cubicBezTo>
                    <a:pt x="168" y="2055"/>
                    <a:pt x="168" y="2055"/>
                    <a:pt x="168" y="2055"/>
                  </a:cubicBezTo>
                  <a:cubicBezTo>
                    <a:pt x="265" y="2055"/>
                    <a:pt x="352" y="1596"/>
                    <a:pt x="361" y="1030"/>
                  </a:cubicBezTo>
                  <a:cubicBezTo>
                    <a:pt x="371" y="464"/>
                    <a:pt x="301" y="2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5"/>
            <p:cNvSpPr/>
            <p:nvPr/>
          </p:nvSpPr>
          <p:spPr>
            <a:xfrm>
              <a:off x="4307450" y="3169950"/>
              <a:ext cx="9425" cy="51450"/>
            </a:xfrm>
            <a:custGeom>
              <a:avLst/>
              <a:gdLst/>
              <a:ahLst/>
              <a:cxnLst/>
              <a:rect l="l" t="t" r="r" b="b"/>
              <a:pathLst>
                <a:path w="377" h="2058" extrusionOk="0">
                  <a:moveTo>
                    <a:pt x="211" y="1"/>
                  </a:moveTo>
                  <a:cubicBezTo>
                    <a:pt x="114" y="1"/>
                    <a:pt x="26" y="458"/>
                    <a:pt x="13" y="1025"/>
                  </a:cubicBezTo>
                  <a:cubicBezTo>
                    <a:pt x="1" y="1593"/>
                    <a:pt x="70" y="2055"/>
                    <a:pt x="167" y="2057"/>
                  </a:cubicBezTo>
                  <a:cubicBezTo>
                    <a:pt x="167" y="2057"/>
                    <a:pt x="168" y="2057"/>
                    <a:pt x="168" y="2057"/>
                  </a:cubicBezTo>
                  <a:cubicBezTo>
                    <a:pt x="264" y="2057"/>
                    <a:pt x="353" y="1599"/>
                    <a:pt x="365" y="1033"/>
                  </a:cubicBezTo>
                  <a:cubicBezTo>
                    <a:pt x="377" y="465"/>
                    <a:pt x="308" y="3"/>
                    <a:pt x="212" y="1"/>
                  </a:cubicBezTo>
                  <a:cubicBezTo>
                    <a:pt x="211" y="1"/>
                    <a:pt x="211" y="1"/>
                    <a:pt x="21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5"/>
            <p:cNvSpPr/>
            <p:nvPr/>
          </p:nvSpPr>
          <p:spPr>
            <a:xfrm>
              <a:off x="4310075" y="3067100"/>
              <a:ext cx="9800" cy="51425"/>
            </a:xfrm>
            <a:custGeom>
              <a:avLst/>
              <a:gdLst/>
              <a:ahLst/>
              <a:cxnLst/>
              <a:rect l="l" t="t" r="r" b="b"/>
              <a:pathLst>
                <a:path w="392" h="2057" extrusionOk="0">
                  <a:moveTo>
                    <a:pt x="231" y="0"/>
                  </a:moveTo>
                  <a:cubicBezTo>
                    <a:pt x="135" y="0"/>
                    <a:pt x="41" y="456"/>
                    <a:pt x="21" y="1023"/>
                  </a:cubicBezTo>
                  <a:cubicBezTo>
                    <a:pt x="1" y="1591"/>
                    <a:pt x="63" y="2055"/>
                    <a:pt x="161" y="2057"/>
                  </a:cubicBezTo>
                  <a:cubicBezTo>
                    <a:pt x="161" y="2057"/>
                    <a:pt x="161" y="2057"/>
                    <a:pt x="162" y="2057"/>
                  </a:cubicBezTo>
                  <a:cubicBezTo>
                    <a:pt x="259" y="2057"/>
                    <a:pt x="353" y="1601"/>
                    <a:pt x="372" y="1036"/>
                  </a:cubicBezTo>
                  <a:cubicBezTo>
                    <a:pt x="392" y="468"/>
                    <a:pt x="329" y="5"/>
                    <a:pt x="232" y="0"/>
                  </a:cubicBezTo>
                  <a:cubicBezTo>
                    <a:pt x="232" y="0"/>
                    <a:pt x="231" y="0"/>
                    <a:pt x="2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5"/>
            <p:cNvSpPr/>
            <p:nvPr/>
          </p:nvSpPr>
          <p:spPr>
            <a:xfrm>
              <a:off x="4314525" y="2964400"/>
              <a:ext cx="10525" cy="51350"/>
            </a:xfrm>
            <a:custGeom>
              <a:avLst/>
              <a:gdLst/>
              <a:ahLst/>
              <a:cxnLst/>
              <a:rect l="l" t="t" r="r" b="b"/>
              <a:pathLst>
                <a:path w="421" h="2054" extrusionOk="0">
                  <a:moveTo>
                    <a:pt x="270" y="0"/>
                  </a:moveTo>
                  <a:cubicBezTo>
                    <a:pt x="173" y="0"/>
                    <a:pt x="69" y="453"/>
                    <a:pt x="34" y="1016"/>
                  </a:cubicBezTo>
                  <a:cubicBezTo>
                    <a:pt x="1" y="1585"/>
                    <a:pt x="52" y="2048"/>
                    <a:pt x="149" y="2054"/>
                  </a:cubicBezTo>
                  <a:cubicBezTo>
                    <a:pt x="150" y="2054"/>
                    <a:pt x="150" y="2054"/>
                    <a:pt x="150" y="2054"/>
                  </a:cubicBezTo>
                  <a:cubicBezTo>
                    <a:pt x="247" y="2054"/>
                    <a:pt x="352" y="1600"/>
                    <a:pt x="386" y="1038"/>
                  </a:cubicBezTo>
                  <a:cubicBezTo>
                    <a:pt x="420" y="471"/>
                    <a:pt x="370" y="7"/>
                    <a:pt x="272" y="0"/>
                  </a:cubicBezTo>
                  <a:cubicBezTo>
                    <a:pt x="272" y="0"/>
                    <a:pt x="271" y="0"/>
                    <a:pt x="2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5"/>
            <p:cNvSpPr/>
            <p:nvPr/>
          </p:nvSpPr>
          <p:spPr>
            <a:xfrm>
              <a:off x="4322050" y="2861975"/>
              <a:ext cx="11550" cy="51175"/>
            </a:xfrm>
            <a:custGeom>
              <a:avLst/>
              <a:gdLst/>
              <a:ahLst/>
              <a:cxnLst/>
              <a:rect l="l" t="t" r="r" b="b"/>
              <a:pathLst>
                <a:path w="462" h="2047" extrusionOk="0">
                  <a:moveTo>
                    <a:pt x="329" y="1"/>
                  </a:moveTo>
                  <a:cubicBezTo>
                    <a:pt x="232" y="1"/>
                    <a:pt x="111" y="447"/>
                    <a:pt x="56" y="1007"/>
                  </a:cubicBezTo>
                  <a:cubicBezTo>
                    <a:pt x="0" y="1573"/>
                    <a:pt x="34" y="2038"/>
                    <a:pt x="130" y="2047"/>
                  </a:cubicBezTo>
                  <a:cubicBezTo>
                    <a:pt x="131" y="2047"/>
                    <a:pt x="132" y="2047"/>
                    <a:pt x="133" y="2047"/>
                  </a:cubicBezTo>
                  <a:cubicBezTo>
                    <a:pt x="230" y="2047"/>
                    <a:pt x="351" y="1600"/>
                    <a:pt x="407" y="1041"/>
                  </a:cubicBezTo>
                  <a:cubicBezTo>
                    <a:pt x="462" y="478"/>
                    <a:pt x="428" y="12"/>
                    <a:pt x="332" y="1"/>
                  </a:cubicBezTo>
                  <a:cubicBezTo>
                    <a:pt x="331" y="1"/>
                    <a:pt x="330" y="1"/>
                    <a:pt x="3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5"/>
            <p:cNvSpPr/>
            <p:nvPr/>
          </p:nvSpPr>
          <p:spPr>
            <a:xfrm>
              <a:off x="4333000" y="2785900"/>
              <a:ext cx="10725" cy="25175"/>
            </a:xfrm>
            <a:custGeom>
              <a:avLst/>
              <a:gdLst/>
              <a:ahLst/>
              <a:cxnLst/>
              <a:rect l="l" t="t" r="r" b="b"/>
              <a:pathLst>
                <a:path w="429" h="1007" extrusionOk="0">
                  <a:moveTo>
                    <a:pt x="276" y="1"/>
                  </a:moveTo>
                  <a:cubicBezTo>
                    <a:pt x="182" y="1"/>
                    <a:pt x="78" y="209"/>
                    <a:pt x="40" y="479"/>
                  </a:cubicBezTo>
                  <a:cubicBezTo>
                    <a:pt x="0" y="757"/>
                    <a:pt x="47" y="993"/>
                    <a:pt x="143" y="1006"/>
                  </a:cubicBezTo>
                  <a:cubicBezTo>
                    <a:pt x="146" y="1006"/>
                    <a:pt x="148" y="1006"/>
                    <a:pt x="151" y="1006"/>
                  </a:cubicBezTo>
                  <a:cubicBezTo>
                    <a:pt x="246" y="1006"/>
                    <a:pt x="350" y="798"/>
                    <a:pt x="388" y="529"/>
                  </a:cubicBezTo>
                  <a:cubicBezTo>
                    <a:pt x="428" y="252"/>
                    <a:pt x="382" y="17"/>
                    <a:pt x="285" y="2"/>
                  </a:cubicBezTo>
                  <a:cubicBezTo>
                    <a:pt x="282" y="1"/>
                    <a:pt x="279" y="1"/>
                    <a:pt x="2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5"/>
            <p:cNvSpPr/>
            <p:nvPr/>
          </p:nvSpPr>
          <p:spPr>
            <a:xfrm>
              <a:off x="3983100" y="5084350"/>
              <a:ext cx="450125" cy="75000"/>
            </a:xfrm>
            <a:custGeom>
              <a:avLst/>
              <a:gdLst/>
              <a:ahLst/>
              <a:cxnLst/>
              <a:rect l="l" t="t" r="r" b="b"/>
              <a:pathLst>
                <a:path w="18005" h="3000" extrusionOk="0">
                  <a:moveTo>
                    <a:pt x="17863" y="0"/>
                  </a:moveTo>
                  <a:lnTo>
                    <a:pt x="0" y="94"/>
                  </a:lnTo>
                  <a:lnTo>
                    <a:pt x="0" y="2707"/>
                  </a:lnTo>
                  <a:lnTo>
                    <a:pt x="18005" y="3000"/>
                  </a:lnTo>
                  <a:lnTo>
                    <a:pt x="1786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5"/>
            <p:cNvSpPr/>
            <p:nvPr/>
          </p:nvSpPr>
          <p:spPr>
            <a:xfrm>
              <a:off x="5144275" y="5085625"/>
              <a:ext cx="10950" cy="25075"/>
            </a:xfrm>
            <a:custGeom>
              <a:avLst/>
              <a:gdLst/>
              <a:ahLst/>
              <a:cxnLst/>
              <a:rect l="l" t="t" r="r" b="b"/>
              <a:pathLst>
                <a:path w="438" h="1003" extrusionOk="0">
                  <a:moveTo>
                    <a:pt x="148" y="1"/>
                  </a:moveTo>
                  <a:cubicBezTo>
                    <a:pt x="144" y="1"/>
                    <a:pt x="141" y="1"/>
                    <a:pt x="138" y="1"/>
                  </a:cubicBezTo>
                  <a:cubicBezTo>
                    <a:pt x="42" y="18"/>
                    <a:pt x="1" y="253"/>
                    <a:pt x="46" y="530"/>
                  </a:cubicBezTo>
                  <a:cubicBezTo>
                    <a:pt x="89" y="797"/>
                    <a:pt x="197" y="1003"/>
                    <a:pt x="290" y="1003"/>
                  </a:cubicBezTo>
                  <a:cubicBezTo>
                    <a:pt x="294" y="1003"/>
                    <a:pt x="297" y="1003"/>
                    <a:pt x="300" y="1002"/>
                  </a:cubicBezTo>
                  <a:cubicBezTo>
                    <a:pt x="396" y="987"/>
                    <a:pt x="437" y="750"/>
                    <a:pt x="393" y="474"/>
                  </a:cubicBezTo>
                  <a:cubicBezTo>
                    <a:pt x="349" y="206"/>
                    <a:pt x="242" y="1"/>
                    <a:pt x="1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5"/>
            <p:cNvSpPr/>
            <p:nvPr/>
          </p:nvSpPr>
          <p:spPr>
            <a:xfrm>
              <a:off x="5129075" y="4987100"/>
              <a:ext cx="13150" cy="49300"/>
            </a:xfrm>
            <a:custGeom>
              <a:avLst/>
              <a:gdLst/>
              <a:ahLst/>
              <a:cxnLst/>
              <a:rect l="l" t="t" r="r" b="b"/>
              <a:pathLst>
                <a:path w="526" h="1972" extrusionOk="0">
                  <a:moveTo>
                    <a:pt x="107" y="0"/>
                  </a:moveTo>
                  <a:cubicBezTo>
                    <a:pt x="105" y="0"/>
                    <a:pt x="103" y="0"/>
                    <a:pt x="102" y="1"/>
                  </a:cubicBezTo>
                  <a:cubicBezTo>
                    <a:pt x="6" y="17"/>
                    <a:pt x="0" y="470"/>
                    <a:pt x="90" y="1014"/>
                  </a:cubicBezTo>
                  <a:cubicBezTo>
                    <a:pt x="177" y="1549"/>
                    <a:pt x="324" y="1971"/>
                    <a:pt x="420" y="1971"/>
                  </a:cubicBezTo>
                  <a:cubicBezTo>
                    <a:pt x="422" y="1971"/>
                    <a:pt x="423" y="1971"/>
                    <a:pt x="425" y="1971"/>
                  </a:cubicBezTo>
                  <a:cubicBezTo>
                    <a:pt x="520" y="1956"/>
                    <a:pt x="525" y="1502"/>
                    <a:pt x="437" y="957"/>
                  </a:cubicBezTo>
                  <a:cubicBezTo>
                    <a:pt x="349" y="423"/>
                    <a:pt x="203" y="0"/>
                    <a:pt x="10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5"/>
            <p:cNvSpPr/>
            <p:nvPr/>
          </p:nvSpPr>
          <p:spPr>
            <a:xfrm>
              <a:off x="5112825" y="4888575"/>
              <a:ext cx="13225" cy="49275"/>
            </a:xfrm>
            <a:custGeom>
              <a:avLst/>
              <a:gdLst/>
              <a:ahLst/>
              <a:cxnLst/>
              <a:rect l="l" t="t" r="r" b="b"/>
              <a:pathLst>
                <a:path w="529" h="1971" extrusionOk="0">
                  <a:moveTo>
                    <a:pt x="107" y="1"/>
                  </a:moveTo>
                  <a:cubicBezTo>
                    <a:pt x="105" y="1"/>
                    <a:pt x="103" y="1"/>
                    <a:pt x="101" y="1"/>
                  </a:cubicBezTo>
                  <a:cubicBezTo>
                    <a:pt x="5" y="17"/>
                    <a:pt x="1" y="470"/>
                    <a:pt x="90" y="1015"/>
                  </a:cubicBezTo>
                  <a:cubicBezTo>
                    <a:pt x="179" y="1549"/>
                    <a:pt x="326" y="1971"/>
                    <a:pt x="422" y="1971"/>
                  </a:cubicBezTo>
                  <a:cubicBezTo>
                    <a:pt x="424" y="1971"/>
                    <a:pt x="426" y="1971"/>
                    <a:pt x="428" y="1970"/>
                  </a:cubicBezTo>
                  <a:cubicBezTo>
                    <a:pt x="523" y="1955"/>
                    <a:pt x="528" y="1501"/>
                    <a:pt x="438" y="958"/>
                  </a:cubicBezTo>
                  <a:cubicBezTo>
                    <a:pt x="349" y="424"/>
                    <a:pt x="203" y="1"/>
                    <a:pt x="10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5"/>
            <p:cNvSpPr/>
            <p:nvPr/>
          </p:nvSpPr>
          <p:spPr>
            <a:xfrm>
              <a:off x="5096425" y="4790100"/>
              <a:ext cx="13250" cy="49275"/>
            </a:xfrm>
            <a:custGeom>
              <a:avLst/>
              <a:gdLst/>
              <a:ahLst/>
              <a:cxnLst/>
              <a:rect l="l" t="t" r="r" b="b"/>
              <a:pathLst>
                <a:path w="530" h="1971" extrusionOk="0">
                  <a:moveTo>
                    <a:pt x="105" y="0"/>
                  </a:moveTo>
                  <a:cubicBezTo>
                    <a:pt x="104" y="0"/>
                    <a:pt x="102" y="0"/>
                    <a:pt x="100" y="1"/>
                  </a:cubicBezTo>
                  <a:cubicBezTo>
                    <a:pt x="5" y="17"/>
                    <a:pt x="1" y="470"/>
                    <a:pt x="91" y="1013"/>
                  </a:cubicBezTo>
                  <a:cubicBezTo>
                    <a:pt x="181" y="1549"/>
                    <a:pt x="328" y="1970"/>
                    <a:pt x="425" y="1970"/>
                  </a:cubicBezTo>
                  <a:cubicBezTo>
                    <a:pt x="426" y="1970"/>
                    <a:pt x="428" y="1970"/>
                    <a:pt x="430" y="1970"/>
                  </a:cubicBezTo>
                  <a:cubicBezTo>
                    <a:pt x="525" y="1955"/>
                    <a:pt x="529" y="1501"/>
                    <a:pt x="438" y="956"/>
                  </a:cubicBezTo>
                  <a:cubicBezTo>
                    <a:pt x="349" y="422"/>
                    <a:pt x="202" y="0"/>
                    <a:pt x="1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5"/>
            <p:cNvSpPr/>
            <p:nvPr/>
          </p:nvSpPr>
          <p:spPr>
            <a:xfrm>
              <a:off x="5079875" y="4691625"/>
              <a:ext cx="13275" cy="49250"/>
            </a:xfrm>
            <a:custGeom>
              <a:avLst/>
              <a:gdLst/>
              <a:ahLst/>
              <a:cxnLst/>
              <a:rect l="l" t="t" r="r" b="b"/>
              <a:pathLst>
                <a:path w="531" h="1970" extrusionOk="0">
                  <a:moveTo>
                    <a:pt x="105" y="1"/>
                  </a:moveTo>
                  <a:cubicBezTo>
                    <a:pt x="103" y="1"/>
                    <a:pt x="101" y="1"/>
                    <a:pt x="100" y="1"/>
                  </a:cubicBezTo>
                  <a:cubicBezTo>
                    <a:pt x="4" y="18"/>
                    <a:pt x="0" y="470"/>
                    <a:pt x="92" y="1014"/>
                  </a:cubicBezTo>
                  <a:cubicBezTo>
                    <a:pt x="182" y="1548"/>
                    <a:pt x="331" y="1970"/>
                    <a:pt x="427" y="1970"/>
                  </a:cubicBezTo>
                  <a:cubicBezTo>
                    <a:pt x="429" y="1970"/>
                    <a:pt x="431" y="1970"/>
                    <a:pt x="432" y="1969"/>
                  </a:cubicBezTo>
                  <a:cubicBezTo>
                    <a:pt x="528" y="1954"/>
                    <a:pt x="531" y="1500"/>
                    <a:pt x="439" y="957"/>
                  </a:cubicBezTo>
                  <a:cubicBezTo>
                    <a:pt x="350" y="422"/>
                    <a:pt x="201" y="1"/>
                    <a:pt x="1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5"/>
            <p:cNvSpPr/>
            <p:nvPr/>
          </p:nvSpPr>
          <p:spPr>
            <a:xfrm>
              <a:off x="5063175" y="4593200"/>
              <a:ext cx="13325" cy="49225"/>
            </a:xfrm>
            <a:custGeom>
              <a:avLst/>
              <a:gdLst/>
              <a:ahLst/>
              <a:cxnLst/>
              <a:rect l="l" t="t" r="r" b="b"/>
              <a:pathLst>
                <a:path w="533" h="1969" extrusionOk="0">
                  <a:moveTo>
                    <a:pt x="104" y="1"/>
                  </a:moveTo>
                  <a:cubicBezTo>
                    <a:pt x="102" y="1"/>
                    <a:pt x="100" y="1"/>
                    <a:pt x="99" y="1"/>
                  </a:cubicBezTo>
                  <a:cubicBezTo>
                    <a:pt x="3" y="17"/>
                    <a:pt x="0" y="470"/>
                    <a:pt x="93" y="1014"/>
                  </a:cubicBezTo>
                  <a:cubicBezTo>
                    <a:pt x="184" y="1547"/>
                    <a:pt x="333" y="1969"/>
                    <a:pt x="428" y="1969"/>
                  </a:cubicBezTo>
                  <a:cubicBezTo>
                    <a:pt x="430" y="1969"/>
                    <a:pt x="432" y="1968"/>
                    <a:pt x="434" y="1968"/>
                  </a:cubicBezTo>
                  <a:cubicBezTo>
                    <a:pt x="530" y="1953"/>
                    <a:pt x="533" y="1499"/>
                    <a:pt x="440" y="955"/>
                  </a:cubicBezTo>
                  <a:cubicBezTo>
                    <a:pt x="349" y="422"/>
                    <a:pt x="200" y="1"/>
                    <a:pt x="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5"/>
            <p:cNvSpPr/>
            <p:nvPr/>
          </p:nvSpPr>
          <p:spPr>
            <a:xfrm>
              <a:off x="5046300" y="4494775"/>
              <a:ext cx="13375" cy="49250"/>
            </a:xfrm>
            <a:custGeom>
              <a:avLst/>
              <a:gdLst/>
              <a:ahLst/>
              <a:cxnLst/>
              <a:rect l="l" t="t" r="r" b="b"/>
              <a:pathLst>
                <a:path w="535" h="1970" extrusionOk="0">
                  <a:moveTo>
                    <a:pt x="104" y="0"/>
                  </a:moveTo>
                  <a:cubicBezTo>
                    <a:pt x="103" y="0"/>
                    <a:pt x="101" y="0"/>
                    <a:pt x="99" y="1"/>
                  </a:cubicBezTo>
                  <a:cubicBezTo>
                    <a:pt x="3" y="18"/>
                    <a:pt x="1" y="471"/>
                    <a:pt x="95" y="1015"/>
                  </a:cubicBezTo>
                  <a:cubicBezTo>
                    <a:pt x="186" y="1548"/>
                    <a:pt x="336" y="1969"/>
                    <a:pt x="432" y="1969"/>
                  </a:cubicBezTo>
                  <a:cubicBezTo>
                    <a:pt x="434" y="1969"/>
                    <a:pt x="436" y="1969"/>
                    <a:pt x="437" y="1969"/>
                  </a:cubicBezTo>
                  <a:cubicBezTo>
                    <a:pt x="533" y="1953"/>
                    <a:pt x="535" y="1499"/>
                    <a:pt x="442" y="955"/>
                  </a:cubicBezTo>
                  <a:cubicBezTo>
                    <a:pt x="349" y="422"/>
                    <a:pt x="200" y="0"/>
                    <a:pt x="1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5"/>
            <p:cNvSpPr/>
            <p:nvPr/>
          </p:nvSpPr>
          <p:spPr>
            <a:xfrm>
              <a:off x="5029300" y="4396400"/>
              <a:ext cx="13400" cy="49225"/>
            </a:xfrm>
            <a:custGeom>
              <a:avLst/>
              <a:gdLst/>
              <a:ahLst/>
              <a:cxnLst/>
              <a:rect l="l" t="t" r="r" b="b"/>
              <a:pathLst>
                <a:path w="536" h="1969" extrusionOk="0">
                  <a:moveTo>
                    <a:pt x="103" y="0"/>
                  </a:moveTo>
                  <a:cubicBezTo>
                    <a:pt x="101" y="0"/>
                    <a:pt x="99" y="0"/>
                    <a:pt x="97" y="1"/>
                  </a:cubicBezTo>
                  <a:cubicBezTo>
                    <a:pt x="2" y="18"/>
                    <a:pt x="1" y="471"/>
                    <a:pt x="95" y="1014"/>
                  </a:cubicBezTo>
                  <a:cubicBezTo>
                    <a:pt x="187" y="1547"/>
                    <a:pt x="338" y="1968"/>
                    <a:pt x="433" y="1968"/>
                  </a:cubicBezTo>
                  <a:cubicBezTo>
                    <a:pt x="435" y="1968"/>
                    <a:pt x="437" y="1968"/>
                    <a:pt x="439" y="1968"/>
                  </a:cubicBezTo>
                  <a:cubicBezTo>
                    <a:pt x="535" y="1951"/>
                    <a:pt x="536" y="1497"/>
                    <a:pt x="442" y="955"/>
                  </a:cubicBezTo>
                  <a:cubicBezTo>
                    <a:pt x="350" y="421"/>
                    <a:pt x="199" y="0"/>
                    <a:pt x="1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5"/>
            <p:cNvSpPr/>
            <p:nvPr/>
          </p:nvSpPr>
          <p:spPr>
            <a:xfrm>
              <a:off x="5012125" y="4298050"/>
              <a:ext cx="13450" cy="49175"/>
            </a:xfrm>
            <a:custGeom>
              <a:avLst/>
              <a:gdLst/>
              <a:ahLst/>
              <a:cxnLst/>
              <a:rect l="l" t="t" r="r" b="b"/>
              <a:pathLst>
                <a:path w="538" h="1967" extrusionOk="0">
                  <a:moveTo>
                    <a:pt x="103" y="0"/>
                  </a:moveTo>
                  <a:cubicBezTo>
                    <a:pt x="101" y="0"/>
                    <a:pt x="99" y="0"/>
                    <a:pt x="97" y="1"/>
                  </a:cubicBezTo>
                  <a:cubicBezTo>
                    <a:pt x="2" y="18"/>
                    <a:pt x="1" y="471"/>
                    <a:pt x="96" y="1013"/>
                  </a:cubicBezTo>
                  <a:cubicBezTo>
                    <a:pt x="189" y="1547"/>
                    <a:pt x="340" y="1967"/>
                    <a:pt x="436" y="1967"/>
                  </a:cubicBezTo>
                  <a:cubicBezTo>
                    <a:pt x="438" y="1967"/>
                    <a:pt x="440" y="1967"/>
                    <a:pt x="442" y="1967"/>
                  </a:cubicBezTo>
                  <a:cubicBezTo>
                    <a:pt x="538" y="1950"/>
                    <a:pt x="538" y="1496"/>
                    <a:pt x="443" y="954"/>
                  </a:cubicBezTo>
                  <a:cubicBezTo>
                    <a:pt x="349" y="421"/>
                    <a:pt x="199" y="0"/>
                    <a:pt x="1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5"/>
            <p:cNvSpPr/>
            <p:nvPr/>
          </p:nvSpPr>
          <p:spPr>
            <a:xfrm>
              <a:off x="4994800" y="4199725"/>
              <a:ext cx="13525" cy="49175"/>
            </a:xfrm>
            <a:custGeom>
              <a:avLst/>
              <a:gdLst/>
              <a:ahLst/>
              <a:cxnLst/>
              <a:rect l="l" t="t" r="r" b="b"/>
              <a:pathLst>
                <a:path w="541" h="1967" extrusionOk="0">
                  <a:moveTo>
                    <a:pt x="103" y="0"/>
                  </a:moveTo>
                  <a:cubicBezTo>
                    <a:pt x="101" y="0"/>
                    <a:pt x="99" y="0"/>
                    <a:pt x="97" y="1"/>
                  </a:cubicBezTo>
                  <a:cubicBezTo>
                    <a:pt x="1" y="17"/>
                    <a:pt x="1" y="471"/>
                    <a:pt x="97" y="1013"/>
                  </a:cubicBezTo>
                  <a:cubicBezTo>
                    <a:pt x="191" y="1547"/>
                    <a:pt x="342" y="1967"/>
                    <a:pt x="439" y="1967"/>
                  </a:cubicBezTo>
                  <a:cubicBezTo>
                    <a:pt x="440" y="1967"/>
                    <a:pt x="442" y="1967"/>
                    <a:pt x="444" y="1967"/>
                  </a:cubicBezTo>
                  <a:cubicBezTo>
                    <a:pt x="540" y="1950"/>
                    <a:pt x="540" y="1495"/>
                    <a:pt x="444" y="953"/>
                  </a:cubicBezTo>
                  <a:cubicBezTo>
                    <a:pt x="350" y="421"/>
                    <a:pt x="198" y="0"/>
                    <a:pt x="1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5"/>
            <p:cNvSpPr/>
            <p:nvPr/>
          </p:nvSpPr>
          <p:spPr>
            <a:xfrm>
              <a:off x="4977325" y="4101400"/>
              <a:ext cx="13550" cy="49225"/>
            </a:xfrm>
            <a:custGeom>
              <a:avLst/>
              <a:gdLst/>
              <a:ahLst/>
              <a:cxnLst/>
              <a:rect l="l" t="t" r="r" b="b"/>
              <a:pathLst>
                <a:path w="542" h="1969" extrusionOk="0">
                  <a:moveTo>
                    <a:pt x="101" y="0"/>
                  </a:moveTo>
                  <a:cubicBezTo>
                    <a:pt x="99" y="0"/>
                    <a:pt x="97" y="0"/>
                    <a:pt x="96" y="1"/>
                  </a:cubicBezTo>
                  <a:cubicBezTo>
                    <a:pt x="1" y="18"/>
                    <a:pt x="2" y="472"/>
                    <a:pt x="98" y="1015"/>
                  </a:cubicBezTo>
                  <a:cubicBezTo>
                    <a:pt x="193" y="1548"/>
                    <a:pt x="345" y="1968"/>
                    <a:pt x="442" y="1968"/>
                  </a:cubicBezTo>
                  <a:cubicBezTo>
                    <a:pt x="443" y="1968"/>
                    <a:pt x="445" y="1968"/>
                    <a:pt x="447" y="1968"/>
                  </a:cubicBezTo>
                  <a:cubicBezTo>
                    <a:pt x="542" y="1950"/>
                    <a:pt x="542" y="1495"/>
                    <a:pt x="445" y="953"/>
                  </a:cubicBezTo>
                  <a:cubicBezTo>
                    <a:pt x="349" y="420"/>
                    <a:pt x="198" y="0"/>
                    <a:pt x="1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5"/>
            <p:cNvSpPr/>
            <p:nvPr/>
          </p:nvSpPr>
          <p:spPr>
            <a:xfrm>
              <a:off x="4959675" y="4003125"/>
              <a:ext cx="13650" cy="49200"/>
            </a:xfrm>
            <a:custGeom>
              <a:avLst/>
              <a:gdLst/>
              <a:ahLst/>
              <a:cxnLst/>
              <a:rect l="l" t="t" r="r" b="b"/>
              <a:pathLst>
                <a:path w="546" h="1968" extrusionOk="0">
                  <a:moveTo>
                    <a:pt x="102" y="0"/>
                  </a:moveTo>
                  <a:cubicBezTo>
                    <a:pt x="100" y="0"/>
                    <a:pt x="98" y="0"/>
                    <a:pt x="96" y="1"/>
                  </a:cubicBezTo>
                  <a:cubicBezTo>
                    <a:pt x="1" y="18"/>
                    <a:pt x="2" y="472"/>
                    <a:pt x="100" y="1015"/>
                  </a:cubicBezTo>
                  <a:cubicBezTo>
                    <a:pt x="196" y="1546"/>
                    <a:pt x="348" y="1967"/>
                    <a:pt x="445" y="1967"/>
                  </a:cubicBezTo>
                  <a:cubicBezTo>
                    <a:pt x="447" y="1967"/>
                    <a:pt x="449" y="1967"/>
                    <a:pt x="450" y="1967"/>
                  </a:cubicBezTo>
                  <a:cubicBezTo>
                    <a:pt x="546" y="1949"/>
                    <a:pt x="543" y="1496"/>
                    <a:pt x="446" y="953"/>
                  </a:cubicBezTo>
                  <a:cubicBezTo>
                    <a:pt x="351" y="420"/>
                    <a:pt x="198" y="0"/>
                    <a:pt x="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5"/>
            <p:cNvSpPr/>
            <p:nvPr/>
          </p:nvSpPr>
          <p:spPr>
            <a:xfrm>
              <a:off x="4941875" y="3904875"/>
              <a:ext cx="13725" cy="49150"/>
            </a:xfrm>
            <a:custGeom>
              <a:avLst/>
              <a:gdLst/>
              <a:ahLst/>
              <a:cxnLst/>
              <a:rect l="l" t="t" r="r" b="b"/>
              <a:pathLst>
                <a:path w="549" h="1966" extrusionOk="0">
                  <a:moveTo>
                    <a:pt x="102" y="1"/>
                  </a:moveTo>
                  <a:cubicBezTo>
                    <a:pt x="101" y="1"/>
                    <a:pt x="99" y="1"/>
                    <a:pt x="97" y="1"/>
                  </a:cubicBezTo>
                  <a:cubicBezTo>
                    <a:pt x="1" y="18"/>
                    <a:pt x="4" y="471"/>
                    <a:pt x="102" y="1014"/>
                  </a:cubicBezTo>
                  <a:cubicBezTo>
                    <a:pt x="198" y="1546"/>
                    <a:pt x="351" y="1965"/>
                    <a:pt x="448" y="1965"/>
                  </a:cubicBezTo>
                  <a:cubicBezTo>
                    <a:pt x="450" y="1965"/>
                    <a:pt x="452" y="1965"/>
                    <a:pt x="453" y="1965"/>
                  </a:cubicBezTo>
                  <a:cubicBezTo>
                    <a:pt x="549" y="1949"/>
                    <a:pt x="546" y="1495"/>
                    <a:pt x="448" y="952"/>
                  </a:cubicBezTo>
                  <a:cubicBezTo>
                    <a:pt x="352" y="420"/>
                    <a:pt x="198" y="1"/>
                    <a:pt x="1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5"/>
            <p:cNvSpPr/>
            <p:nvPr/>
          </p:nvSpPr>
          <p:spPr>
            <a:xfrm>
              <a:off x="4923925" y="3806650"/>
              <a:ext cx="13825" cy="49150"/>
            </a:xfrm>
            <a:custGeom>
              <a:avLst/>
              <a:gdLst/>
              <a:ahLst/>
              <a:cxnLst/>
              <a:rect l="l" t="t" r="r" b="b"/>
              <a:pathLst>
                <a:path w="553" h="1966" extrusionOk="0">
                  <a:moveTo>
                    <a:pt x="102" y="1"/>
                  </a:moveTo>
                  <a:cubicBezTo>
                    <a:pt x="100" y="1"/>
                    <a:pt x="98" y="1"/>
                    <a:pt x="96" y="1"/>
                  </a:cubicBezTo>
                  <a:cubicBezTo>
                    <a:pt x="1" y="19"/>
                    <a:pt x="4" y="472"/>
                    <a:pt x="104" y="1014"/>
                  </a:cubicBezTo>
                  <a:cubicBezTo>
                    <a:pt x="201" y="1547"/>
                    <a:pt x="355" y="1966"/>
                    <a:pt x="451" y="1966"/>
                  </a:cubicBezTo>
                  <a:cubicBezTo>
                    <a:pt x="452" y="1966"/>
                    <a:pt x="454" y="1966"/>
                    <a:pt x="456" y="1965"/>
                  </a:cubicBezTo>
                  <a:cubicBezTo>
                    <a:pt x="552" y="1948"/>
                    <a:pt x="549" y="1494"/>
                    <a:pt x="449" y="951"/>
                  </a:cubicBezTo>
                  <a:cubicBezTo>
                    <a:pt x="352" y="420"/>
                    <a:pt x="198" y="1"/>
                    <a:pt x="1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5"/>
            <p:cNvSpPr/>
            <p:nvPr/>
          </p:nvSpPr>
          <p:spPr>
            <a:xfrm>
              <a:off x="4905825" y="3708475"/>
              <a:ext cx="13875" cy="49125"/>
            </a:xfrm>
            <a:custGeom>
              <a:avLst/>
              <a:gdLst/>
              <a:ahLst/>
              <a:cxnLst/>
              <a:rect l="l" t="t" r="r" b="b"/>
              <a:pathLst>
                <a:path w="555" h="1965" extrusionOk="0">
                  <a:moveTo>
                    <a:pt x="102" y="0"/>
                  </a:moveTo>
                  <a:cubicBezTo>
                    <a:pt x="100" y="0"/>
                    <a:pt x="98" y="0"/>
                    <a:pt x="96" y="1"/>
                  </a:cubicBezTo>
                  <a:cubicBezTo>
                    <a:pt x="1" y="18"/>
                    <a:pt x="4" y="472"/>
                    <a:pt x="105" y="1014"/>
                  </a:cubicBezTo>
                  <a:cubicBezTo>
                    <a:pt x="203" y="1545"/>
                    <a:pt x="356" y="1964"/>
                    <a:pt x="453" y="1964"/>
                  </a:cubicBezTo>
                  <a:cubicBezTo>
                    <a:pt x="455" y="1964"/>
                    <a:pt x="457" y="1964"/>
                    <a:pt x="459" y="1964"/>
                  </a:cubicBezTo>
                  <a:cubicBezTo>
                    <a:pt x="554" y="1946"/>
                    <a:pt x="551" y="1492"/>
                    <a:pt x="450" y="950"/>
                  </a:cubicBezTo>
                  <a:cubicBezTo>
                    <a:pt x="352" y="420"/>
                    <a:pt x="199" y="0"/>
                    <a:pt x="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5"/>
            <p:cNvSpPr/>
            <p:nvPr/>
          </p:nvSpPr>
          <p:spPr>
            <a:xfrm>
              <a:off x="4887575" y="3610300"/>
              <a:ext cx="13950" cy="49100"/>
            </a:xfrm>
            <a:custGeom>
              <a:avLst/>
              <a:gdLst/>
              <a:ahLst/>
              <a:cxnLst/>
              <a:rect l="l" t="t" r="r" b="b"/>
              <a:pathLst>
                <a:path w="558" h="1964" extrusionOk="0">
                  <a:moveTo>
                    <a:pt x="102" y="1"/>
                  </a:moveTo>
                  <a:cubicBezTo>
                    <a:pt x="100" y="1"/>
                    <a:pt x="98" y="1"/>
                    <a:pt x="96" y="1"/>
                  </a:cubicBezTo>
                  <a:cubicBezTo>
                    <a:pt x="0" y="19"/>
                    <a:pt x="6" y="471"/>
                    <a:pt x="106" y="1014"/>
                  </a:cubicBezTo>
                  <a:cubicBezTo>
                    <a:pt x="206" y="1546"/>
                    <a:pt x="360" y="1963"/>
                    <a:pt x="457" y="1963"/>
                  </a:cubicBezTo>
                  <a:cubicBezTo>
                    <a:pt x="459" y="1963"/>
                    <a:pt x="461" y="1963"/>
                    <a:pt x="463" y="1963"/>
                  </a:cubicBezTo>
                  <a:cubicBezTo>
                    <a:pt x="558" y="1946"/>
                    <a:pt x="554" y="1492"/>
                    <a:pt x="452" y="950"/>
                  </a:cubicBezTo>
                  <a:cubicBezTo>
                    <a:pt x="354" y="419"/>
                    <a:pt x="198" y="1"/>
                    <a:pt x="1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5"/>
            <p:cNvSpPr/>
            <p:nvPr/>
          </p:nvSpPr>
          <p:spPr>
            <a:xfrm>
              <a:off x="4869175" y="3512150"/>
              <a:ext cx="14025" cy="49125"/>
            </a:xfrm>
            <a:custGeom>
              <a:avLst/>
              <a:gdLst/>
              <a:ahLst/>
              <a:cxnLst/>
              <a:rect l="l" t="t" r="r" b="b"/>
              <a:pathLst>
                <a:path w="561" h="1965" extrusionOk="0">
                  <a:moveTo>
                    <a:pt x="101" y="0"/>
                  </a:moveTo>
                  <a:cubicBezTo>
                    <a:pt x="99" y="0"/>
                    <a:pt x="97" y="1"/>
                    <a:pt x="95" y="1"/>
                  </a:cubicBezTo>
                  <a:cubicBezTo>
                    <a:pt x="0" y="19"/>
                    <a:pt x="4" y="473"/>
                    <a:pt x="107" y="1015"/>
                  </a:cubicBezTo>
                  <a:cubicBezTo>
                    <a:pt x="207" y="1545"/>
                    <a:pt x="362" y="1964"/>
                    <a:pt x="458" y="1964"/>
                  </a:cubicBezTo>
                  <a:cubicBezTo>
                    <a:pt x="460" y="1964"/>
                    <a:pt x="462" y="1964"/>
                    <a:pt x="464" y="1964"/>
                  </a:cubicBezTo>
                  <a:cubicBezTo>
                    <a:pt x="560" y="1946"/>
                    <a:pt x="555" y="1492"/>
                    <a:pt x="453" y="950"/>
                  </a:cubicBezTo>
                  <a:cubicBezTo>
                    <a:pt x="353" y="419"/>
                    <a:pt x="198" y="0"/>
                    <a:pt x="1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5"/>
            <p:cNvSpPr/>
            <p:nvPr/>
          </p:nvSpPr>
          <p:spPr>
            <a:xfrm>
              <a:off x="4850600" y="3414075"/>
              <a:ext cx="14075" cy="49050"/>
            </a:xfrm>
            <a:custGeom>
              <a:avLst/>
              <a:gdLst/>
              <a:ahLst/>
              <a:cxnLst/>
              <a:rect l="l" t="t" r="r" b="b"/>
              <a:pathLst>
                <a:path w="563" h="1962" extrusionOk="0">
                  <a:moveTo>
                    <a:pt x="102" y="0"/>
                  </a:moveTo>
                  <a:cubicBezTo>
                    <a:pt x="100" y="0"/>
                    <a:pt x="98" y="0"/>
                    <a:pt x="96" y="1"/>
                  </a:cubicBezTo>
                  <a:cubicBezTo>
                    <a:pt x="1" y="18"/>
                    <a:pt x="7" y="471"/>
                    <a:pt x="110" y="1013"/>
                  </a:cubicBezTo>
                  <a:cubicBezTo>
                    <a:pt x="209" y="1543"/>
                    <a:pt x="367" y="1962"/>
                    <a:pt x="463" y="1962"/>
                  </a:cubicBezTo>
                  <a:cubicBezTo>
                    <a:pt x="465" y="1962"/>
                    <a:pt x="467" y="1962"/>
                    <a:pt x="469" y="1961"/>
                  </a:cubicBezTo>
                  <a:cubicBezTo>
                    <a:pt x="563" y="1944"/>
                    <a:pt x="557" y="1490"/>
                    <a:pt x="455" y="948"/>
                  </a:cubicBezTo>
                  <a:cubicBezTo>
                    <a:pt x="355" y="418"/>
                    <a:pt x="198" y="0"/>
                    <a:pt x="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5"/>
            <p:cNvSpPr/>
            <p:nvPr/>
          </p:nvSpPr>
          <p:spPr>
            <a:xfrm>
              <a:off x="4831875" y="3315975"/>
              <a:ext cx="14200" cy="49075"/>
            </a:xfrm>
            <a:custGeom>
              <a:avLst/>
              <a:gdLst/>
              <a:ahLst/>
              <a:cxnLst/>
              <a:rect l="l" t="t" r="r" b="b"/>
              <a:pathLst>
                <a:path w="568" h="1963" extrusionOk="0">
                  <a:moveTo>
                    <a:pt x="102" y="1"/>
                  </a:moveTo>
                  <a:cubicBezTo>
                    <a:pt x="100" y="1"/>
                    <a:pt x="98" y="1"/>
                    <a:pt x="96" y="1"/>
                  </a:cubicBezTo>
                  <a:cubicBezTo>
                    <a:pt x="1" y="20"/>
                    <a:pt x="7" y="472"/>
                    <a:pt x="111" y="1014"/>
                  </a:cubicBezTo>
                  <a:cubicBezTo>
                    <a:pt x="213" y="1546"/>
                    <a:pt x="369" y="1962"/>
                    <a:pt x="465" y="1962"/>
                  </a:cubicBezTo>
                  <a:cubicBezTo>
                    <a:pt x="467" y="1962"/>
                    <a:pt x="469" y="1962"/>
                    <a:pt x="471" y="1962"/>
                  </a:cubicBezTo>
                  <a:cubicBezTo>
                    <a:pt x="567" y="1944"/>
                    <a:pt x="561" y="1490"/>
                    <a:pt x="457" y="948"/>
                  </a:cubicBezTo>
                  <a:cubicBezTo>
                    <a:pt x="355" y="418"/>
                    <a:pt x="199" y="1"/>
                    <a:pt x="1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5"/>
            <p:cNvSpPr/>
            <p:nvPr/>
          </p:nvSpPr>
          <p:spPr>
            <a:xfrm>
              <a:off x="4813025" y="3217925"/>
              <a:ext cx="14225" cy="49075"/>
            </a:xfrm>
            <a:custGeom>
              <a:avLst/>
              <a:gdLst/>
              <a:ahLst/>
              <a:cxnLst/>
              <a:rect l="l" t="t" r="r" b="b"/>
              <a:pathLst>
                <a:path w="569" h="1963" extrusionOk="0">
                  <a:moveTo>
                    <a:pt x="101" y="1"/>
                  </a:moveTo>
                  <a:cubicBezTo>
                    <a:pt x="99" y="1"/>
                    <a:pt x="97" y="1"/>
                    <a:pt x="95" y="1"/>
                  </a:cubicBezTo>
                  <a:cubicBezTo>
                    <a:pt x="0" y="20"/>
                    <a:pt x="7" y="472"/>
                    <a:pt x="112" y="1014"/>
                  </a:cubicBezTo>
                  <a:cubicBezTo>
                    <a:pt x="214" y="1546"/>
                    <a:pt x="371" y="1962"/>
                    <a:pt x="468" y="1962"/>
                  </a:cubicBezTo>
                  <a:cubicBezTo>
                    <a:pt x="470" y="1962"/>
                    <a:pt x="472" y="1962"/>
                    <a:pt x="474" y="1962"/>
                  </a:cubicBezTo>
                  <a:cubicBezTo>
                    <a:pt x="569" y="1943"/>
                    <a:pt x="561" y="1489"/>
                    <a:pt x="457" y="948"/>
                  </a:cubicBezTo>
                  <a:cubicBezTo>
                    <a:pt x="355" y="418"/>
                    <a:pt x="197" y="1"/>
                    <a:pt x="1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5"/>
            <p:cNvSpPr/>
            <p:nvPr/>
          </p:nvSpPr>
          <p:spPr>
            <a:xfrm>
              <a:off x="4794000" y="3119900"/>
              <a:ext cx="14325" cy="49050"/>
            </a:xfrm>
            <a:custGeom>
              <a:avLst/>
              <a:gdLst/>
              <a:ahLst/>
              <a:cxnLst/>
              <a:rect l="l" t="t" r="r" b="b"/>
              <a:pathLst>
                <a:path w="573" h="1962" extrusionOk="0">
                  <a:moveTo>
                    <a:pt x="102" y="1"/>
                  </a:moveTo>
                  <a:cubicBezTo>
                    <a:pt x="100" y="1"/>
                    <a:pt x="98" y="1"/>
                    <a:pt x="96" y="1"/>
                  </a:cubicBezTo>
                  <a:cubicBezTo>
                    <a:pt x="0" y="19"/>
                    <a:pt x="8" y="472"/>
                    <a:pt x="113" y="1014"/>
                  </a:cubicBezTo>
                  <a:cubicBezTo>
                    <a:pt x="217" y="1545"/>
                    <a:pt x="374" y="1961"/>
                    <a:pt x="471" y="1961"/>
                  </a:cubicBezTo>
                  <a:cubicBezTo>
                    <a:pt x="473" y="1961"/>
                    <a:pt x="475" y="1961"/>
                    <a:pt x="477" y="1961"/>
                  </a:cubicBezTo>
                  <a:cubicBezTo>
                    <a:pt x="572" y="1942"/>
                    <a:pt x="564" y="1487"/>
                    <a:pt x="459" y="947"/>
                  </a:cubicBezTo>
                  <a:cubicBezTo>
                    <a:pt x="356" y="418"/>
                    <a:pt x="197" y="1"/>
                    <a:pt x="1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5"/>
            <p:cNvSpPr/>
            <p:nvPr/>
          </p:nvSpPr>
          <p:spPr>
            <a:xfrm>
              <a:off x="4774825" y="3021925"/>
              <a:ext cx="14400" cy="49025"/>
            </a:xfrm>
            <a:custGeom>
              <a:avLst/>
              <a:gdLst/>
              <a:ahLst/>
              <a:cxnLst/>
              <a:rect l="l" t="t" r="r" b="b"/>
              <a:pathLst>
                <a:path w="576" h="1961" extrusionOk="0">
                  <a:moveTo>
                    <a:pt x="102" y="1"/>
                  </a:moveTo>
                  <a:cubicBezTo>
                    <a:pt x="99" y="1"/>
                    <a:pt x="97" y="1"/>
                    <a:pt x="95" y="1"/>
                  </a:cubicBezTo>
                  <a:cubicBezTo>
                    <a:pt x="0" y="20"/>
                    <a:pt x="9" y="473"/>
                    <a:pt x="115" y="1014"/>
                  </a:cubicBezTo>
                  <a:cubicBezTo>
                    <a:pt x="218" y="1543"/>
                    <a:pt x="378" y="1960"/>
                    <a:pt x="474" y="1960"/>
                  </a:cubicBezTo>
                  <a:cubicBezTo>
                    <a:pt x="476" y="1960"/>
                    <a:pt x="478" y="1960"/>
                    <a:pt x="480" y="1960"/>
                  </a:cubicBezTo>
                  <a:cubicBezTo>
                    <a:pt x="575" y="1941"/>
                    <a:pt x="566" y="1487"/>
                    <a:pt x="461" y="947"/>
                  </a:cubicBezTo>
                  <a:cubicBezTo>
                    <a:pt x="357" y="418"/>
                    <a:pt x="198" y="1"/>
                    <a:pt x="1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5"/>
            <p:cNvSpPr/>
            <p:nvPr/>
          </p:nvSpPr>
          <p:spPr>
            <a:xfrm>
              <a:off x="4755500" y="2923950"/>
              <a:ext cx="14450" cy="49050"/>
            </a:xfrm>
            <a:custGeom>
              <a:avLst/>
              <a:gdLst/>
              <a:ahLst/>
              <a:cxnLst/>
              <a:rect l="l" t="t" r="r" b="b"/>
              <a:pathLst>
                <a:path w="578" h="1962" extrusionOk="0">
                  <a:moveTo>
                    <a:pt x="102" y="1"/>
                  </a:moveTo>
                  <a:cubicBezTo>
                    <a:pt x="99" y="1"/>
                    <a:pt x="97" y="1"/>
                    <a:pt x="95" y="1"/>
                  </a:cubicBezTo>
                  <a:cubicBezTo>
                    <a:pt x="0" y="21"/>
                    <a:pt x="9" y="474"/>
                    <a:pt x="116" y="1015"/>
                  </a:cubicBezTo>
                  <a:cubicBezTo>
                    <a:pt x="221" y="1545"/>
                    <a:pt x="380" y="1961"/>
                    <a:pt x="476" y="1961"/>
                  </a:cubicBezTo>
                  <a:cubicBezTo>
                    <a:pt x="478" y="1961"/>
                    <a:pt x="480" y="1961"/>
                    <a:pt x="482" y="1961"/>
                  </a:cubicBezTo>
                  <a:cubicBezTo>
                    <a:pt x="577" y="1942"/>
                    <a:pt x="569" y="1488"/>
                    <a:pt x="462" y="947"/>
                  </a:cubicBezTo>
                  <a:cubicBezTo>
                    <a:pt x="357" y="418"/>
                    <a:pt x="197" y="1"/>
                    <a:pt x="1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5"/>
            <p:cNvSpPr/>
            <p:nvPr/>
          </p:nvSpPr>
          <p:spPr>
            <a:xfrm>
              <a:off x="4736025" y="2826025"/>
              <a:ext cx="14525" cy="49025"/>
            </a:xfrm>
            <a:custGeom>
              <a:avLst/>
              <a:gdLst/>
              <a:ahLst/>
              <a:cxnLst/>
              <a:rect l="l" t="t" r="r" b="b"/>
              <a:pathLst>
                <a:path w="581" h="1961" extrusionOk="0">
                  <a:moveTo>
                    <a:pt x="102" y="1"/>
                  </a:moveTo>
                  <a:cubicBezTo>
                    <a:pt x="99" y="1"/>
                    <a:pt x="97" y="1"/>
                    <a:pt x="95" y="2"/>
                  </a:cubicBezTo>
                  <a:cubicBezTo>
                    <a:pt x="0" y="21"/>
                    <a:pt x="10" y="474"/>
                    <a:pt x="118" y="1014"/>
                  </a:cubicBezTo>
                  <a:cubicBezTo>
                    <a:pt x="224" y="1544"/>
                    <a:pt x="383" y="1960"/>
                    <a:pt x="479" y="1960"/>
                  </a:cubicBezTo>
                  <a:cubicBezTo>
                    <a:pt x="481" y="1960"/>
                    <a:pt x="483" y="1960"/>
                    <a:pt x="485" y="1960"/>
                  </a:cubicBezTo>
                  <a:cubicBezTo>
                    <a:pt x="580" y="1940"/>
                    <a:pt x="571" y="1487"/>
                    <a:pt x="463" y="946"/>
                  </a:cubicBezTo>
                  <a:cubicBezTo>
                    <a:pt x="357" y="418"/>
                    <a:pt x="198" y="1"/>
                    <a:pt x="1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5"/>
            <p:cNvSpPr/>
            <p:nvPr/>
          </p:nvSpPr>
          <p:spPr>
            <a:xfrm>
              <a:off x="4716375" y="2728150"/>
              <a:ext cx="14600" cy="48975"/>
            </a:xfrm>
            <a:custGeom>
              <a:avLst/>
              <a:gdLst/>
              <a:ahLst/>
              <a:cxnLst/>
              <a:rect l="l" t="t" r="r" b="b"/>
              <a:pathLst>
                <a:path w="584" h="1959" extrusionOk="0">
                  <a:moveTo>
                    <a:pt x="102" y="0"/>
                  </a:moveTo>
                  <a:cubicBezTo>
                    <a:pt x="100" y="0"/>
                    <a:pt x="98" y="0"/>
                    <a:pt x="95" y="1"/>
                  </a:cubicBezTo>
                  <a:cubicBezTo>
                    <a:pt x="0" y="20"/>
                    <a:pt x="11" y="473"/>
                    <a:pt x="119" y="1014"/>
                  </a:cubicBezTo>
                  <a:cubicBezTo>
                    <a:pt x="226" y="1543"/>
                    <a:pt x="386" y="1959"/>
                    <a:pt x="483" y="1959"/>
                  </a:cubicBezTo>
                  <a:cubicBezTo>
                    <a:pt x="485" y="1959"/>
                    <a:pt x="487" y="1959"/>
                    <a:pt x="489" y="1958"/>
                  </a:cubicBezTo>
                  <a:cubicBezTo>
                    <a:pt x="584" y="1939"/>
                    <a:pt x="573" y="1485"/>
                    <a:pt x="464" y="944"/>
                  </a:cubicBezTo>
                  <a:cubicBezTo>
                    <a:pt x="358" y="416"/>
                    <a:pt x="198" y="0"/>
                    <a:pt x="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5"/>
            <p:cNvSpPr/>
            <p:nvPr/>
          </p:nvSpPr>
          <p:spPr>
            <a:xfrm>
              <a:off x="4696600" y="2630275"/>
              <a:ext cx="14700" cy="48975"/>
            </a:xfrm>
            <a:custGeom>
              <a:avLst/>
              <a:gdLst/>
              <a:ahLst/>
              <a:cxnLst/>
              <a:rect l="l" t="t" r="r" b="b"/>
              <a:pathLst>
                <a:path w="588" h="1959" extrusionOk="0">
                  <a:moveTo>
                    <a:pt x="102" y="1"/>
                  </a:moveTo>
                  <a:cubicBezTo>
                    <a:pt x="100" y="1"/>
                    <a:pt x="97" y="1"/>
                    <a:pt x="95" y="1"/>
                  </a:cubicBezTo>
                  <a:cubicBezTo>
                    <a:pt x="0" y="21"/>
                    <a:pt x="11" y="474"/>
                    <a:pt x="121" y="1014"/>
                  </a:cubicBezTo>
                  <a:cubicBezTo>
                    <a:pt x="228" y="1542"/>
                    <a:pt x="388" y="1958"/>
                    <a:pt x="484" y="1958"/>
                  </a:cubicBezTo>
                  <a:cubicBezTo>
                    <a:pt x="487" y="1958"/>
                    <a:pt x="489" y="1958"/>
                    <a:pt x="491" y="1957"/>
                  </a:cubicBezTo>
                  <a:cubicBezTo>
                    <a:pt x="587" y="1939"/>
                    <a:pt x="575" y="1485"/>
                    <a:pt x="466" y="945"/>
                  </a:cubicBezTo>
                  <a:cubicBezTo>
                    <a:pt x="358" y="416"/>
                    <a:pt x="198" y="1"/>
                    <a:pt x="1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5"/>
            <p:cNvSpPr/>
            <p:nvPr/>
          </p:nvSpPr>
          <p:spPr>
            <a:xfrm>
              <a:off x="4680775" y="2556475"/>
              <a:ext cx="11450" cy="24925"/>
            </a:xfrm>
            <a:custGeom>
              <a:avLst/>
              <a:gdLst/>
              <a:ahLst/>
              <a:cxnLst/>
              <a:rect l="l" t="t" r="r" b="b"/>
              <a:pathLst>
                <a:path w="458" h="997" extrusionOk="0">
                  <a:moveTo>
                    <a:pt x="140" y="0"/>
                  </a:moveTo>
                  <a:cubicBezTo>
                    <a:pt x="136" y="0"/>
                    <a:pt x="132" y="1"/>
                    <a:pt x="127" y="2"/>
                  </a:cubicBezTo>
                  <a:cubicBezTo>
                    <a:pt x="32" y="21"/>
                    <a:pt x="1" y="260"/>
                    <a:pt x="56" y="533"/>
                  </a:cubicBezTo>
                  <a:cubicBezTo>
                    <a:pt x="110" y="796"/>
                    <a:pt x="225" y="996"/>
                    <a:pt x="318" y="996"/>
                  </a:cubicBezTo>
                  <a:cubicBezTo>
                    <a:pt x="322" y="996"/>
                    <a:pt x="326" y="996"/>
                    <a:pt x="331" y="995"/>
                  </a:cubicBezTo>
                  <a:cubicBezTo>
                    <a:pt x="426" y="976"/>
                    <a:pt x="457" y="738"/>
                    <a:pt x="401" y="463"/>
                  </a:cubicBezTo>
                  <a:cubicBezTo>
                    <a:pt x="348" y="202"/>
                    <a:pt x="233" y="0"/>
                    <a:pt x="1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5"/>
            <p:cNvSpPr/>
            <p:nvPr/>
          </p:nvSpPr>
          <p:spPr>
            <a:xfrm>
              <a:off x="2863625" y="666150"/>
              <a:ext cx="1415400" cy="1426400"/>
            </a:xfrm>
            <a:custGeom>
              <a:avLst/>
              <a:gdLst/>
              <a:ahLst/>
              <a:cxnLst/>
              <a:rect l="l" t="t" r="r" b="b"/>
              <a:pathLst>
                <a:path w="56616" h="57056" extrusionOk="0">
                  <a:moveTo>
                    <a:pt x="27164" y="1"/>
                  </a:moveTo>
                  <a:cubicBezTo>
                    <a:pt x="22768" y="1"/>
                    <a:pt x="17681" y="1420"/>
                    <a:pt x="12391" y="5781"/>
                  </a:cubicBezTo>
                  <a:cubicBezTo>
                    <a:pt x="12391" y="5781"/>
                    <a:pt x="0" y="14967"/>
                    <a:pt x="3846" y="28854"/>
                  </a:cubicBezTo>
                  <a:cubicBezTo>
                    <a:pt x="7691" y="42741"/>
                    <a:pt x="16451" y="44237"/>
                    <a:pt x="20724" y="45946"/>
                  </a:cubicBezTo>
                  <a:cubicBezTo>
                    <a:pt x="24996" y="47655"/>
                    <a:pt x="35251" y="50646"/>
                    <a:pt x="40165" y="57055"/>
                  </a:cubicBezTo>
                  <a:lnTo>
                    <a:pt x="56616" y="44451"/>
                  </a:lnTo>
                  <a:cubicBezTo>
                    <a:pt x="56616" y="44451"/>
                    <a:pt x="51489" y="35906"/>
                    <a:pt x="50207" y="23941"/>
                  </a:cubicBezTo>
                  <a:cubicBezTo>
                    <a:pt x="48925" y="11977"/>
                    <a:pt x="43798" y="6422"/>
                    <a:pt x="39738" y="3858"/>
                  </a:cubicBezTo>
                  <a:cubicBezTo>
                    <a:pt x="37442" y="2408"/>
                    <a:pt x="32890" y="1"/>
                    <a:pt x="271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5"/>
            <p:cNvSpPr/>
            <p:nvPr/>
          </p:nvSpPr>
          <p:spPr>
            <a:xfrm>
              <a:off x="3253600" y="1036225"/>
              <a:ext cx="872300" cy="951900"/>
            </a:xfrm>
            <a:custGeom>
              <a:avLst/>
              <a:gdLst/>
              <a:ahLst/>
              <a:cxnLst/>
              <a:rect l="l" t="t" r="r" b="b"/>
              <a:pathLst>
                <a:path w="34892" h="38076" extrusionOk="0">
                  <a:moveTo>
                    <a:pt x="19313" y="305"/>
                  </a:moveTo>
                  <a:cubicBezTo>
                    <a:pt x="19516" y="305"/>
                    <a:pt x="19720" y="318"/>
                    <a:pt x="19923" y="345"/>
                  </a:cubicBezTo>
                  <a:cubicBezTo>
                    <a:pt x="20869" y="483"/>
                    <a:pt x="21781" y="965"/>
                    <a:pt x="22347" y="1768"/>
                  </a:cubicBezTo>
                  <a:cubicBezTo>
                    <a:pt x="22926" y="2556"/>
                    <a:pt x="23197" y="3562"/>
                    <a:pt x="23189" y="4565"/>
                  </a:cubicBezTo>
                  <a:cubicBezTo>
                    <a:pt x="23194" y="5573"/>
                    <a:pt x="22900" y="6572"/>
                    <a:pt x="22426" y="7489"/>
                  </a:cubicBezTo>
                  <a:cubicBezTo>
                    <a:pt x="21959" y="8411"/>
                    <a:pt x="21320" y="9250"/>
                    <a:pt x="20626" y="10047"/>
                  </a:cubicBezTo>
                  <a:cubicBezTo>
                    <a:pt x="19524" y="11288"/>
                    <a:pt x="18315" y="12462"/>
                    <a:pt x="17021" y="13561"/>
                  </a:cubicBezTo>
                  <a:lnTo>
                    <a:pt x="17021" y="13561"/>
                  </a:lnTo>
                  <a:cubicBezTo>
                    <a:pt x="16807" y="13260"/>
                    <a:pt x="16596" y="12952"/>
                    <a:pt x="16390" y="12639"/>
                  </a:cubicBezTo>
                  <a:cubicBezTo>
                    <a:pt x="15477" y="11239"/>
                    <a:pt x="14662" y="9671"/>
                    <a:pt x="14320" y="7928"/>
                  </a:cubicBezTo>
                  <a:cubicBezTo>
                    <a:pt x="13992" y="6202"/>
                    <a:pt x="14136" y="4261"/>
                    <a:pt x="15105" y="2665"/>
                  </a:cubicBezTo>
                  <a:cubicBezTo>
                    <a:pt x="15937" y="1233"/>
                    <a:pt x="17602" y="305"/>
                    <a:pt x="19313" y="305"/>
                  </a:cubicBezTo>
                  <a:close/>
                  <a:moveTo>
                    <a:pt x="4153" y="11150"/>
                  </a:moveTo>
                  <a:cubicBezTo>
                    <a:pt x="4733" y="11150"/>
                    <a:pt x="5312" y="11249"/>
                    <a:pt x="5855" y="11428"/>
                  </a:cubicBezTo>
                  <a:cubicBezTo>
                    <a:pt x="6710" y="11713"/>
                    <a:pt x="7477" y="12210"/>
                    <a:pt x="8158" y="12773"/>
                  </a:cubicBezTo>
                  <a:cubicBezTo>
                    <a:pt x="9522" y="13917"/>
                    <a:pt x="10568" y="15332"/>
                    <a:pt x="11662" y="16615"/>
                  </a:cubicBezTo>
                  <a:cubicBezTo>
                    <a:pt x="11812" y="16796"/>
                    <a:pt x="11962" y="16977"/>
                    <a:pt x="12112" y="17156"/>
                  </a:cubicBezTo>
                  <a:lnTo>
                    <a:pt x="12112" y="17156"/>
                  </a:lnTo>
                  <a:cubicBezTo>
                    <a:pt x="11602" y="17472"/>
                    <a:pt x="11085" y="17771"/>
                    <a:pt x="10560" y="18049"/>
                  </a:cubicBezTo>
                  <a:cubicBezTo>
                    <a:pt x="9104" y="18813"/>
                    <a:pt x="7498" y="19332"/>
                    <a:pt x="5907" y="19332"/>
                  </a:cubicBezTo>
                  <a:cubicBezTo>
                    <a:pt x="5466" y="19332"/>
                    <a:pt x="5026" y="19292"/>
                    <a:pt x="4590" y="19207"/>
                  </a:cubicBezTo>
                  <a:cubicBezTo>
                    <a:pt x="3599" y="19022"/>
                    <a:pt x="2652" y="18611"/>
                    <a:pt x="1909" y="17964"/>
                  </a:cubicBezTo>
                  <a:cubicBezTo>
                    <a:pt x="1159" y="17329"/>
                    <a:pt x="674" y="16429"/>
                    <a:pt x="493" y="15486"/>
                  </a:cubicBezTo>
                  <a:cubicBezTo>
                    <a:pt x="309" y="14546"/>
                    <a:pt x="434" y="13541"/>
                    <a:pt x="927" y="12750"/>
                  </a:cubicBezTo>
                  <a:cubicBezTo>
                    <a:pt x="1413" y="11953"/>
                    <a:pt x="2262" y="11438"/>
                    <a:pt x="3157" y="11252"/>
                  </a:cubicBezTo>
                  <a:cubicBezTo>
                    <a:pt x="3485" y="11183"/>
                    <a:pt x="3819" y="11150"/>
                    <a:pt x="4153" y="11150"/>
                  </a:cubicBezTo>
                  <a:close/>
                  <a:moveTo>
                    <a:pt x="19320" y="0"/>
                  </a:moveTo>
                  <a:cubicBezTo>
                    <a:pt x="17495" y="0"/>
                    <a:pt x="15737" y="992"/>
                    <a:pt x="14854" y="2511"/>
                  </a:cubicBezTo>
                  <a:cubicBezTo>
                    <a:pt x="13839" y="4194"/>
                    <a:pt x="13703" y="6202"/>
                    <a:pt x="14045" y="7979"/>
                  </a:cubicBezTo>
                  <a:cubicBezTo>
                    <a:pt x="14403" y="9777"/>
                    <a:pt x="15241" y="11369"/>
                    <a:pt x="16170" y="12782"/>
                  </a:cubicBezTo>
                  <a:cubicBezTo>
                    <a:pt x="16383" y="13105"/>
                    <a:pt x="16601" y="13420"/>
                    <a:pt x="16822" y="13729"/>
                  </a:cubicBezTo>
                  <a:lnTo>
                    <a:pt x="16822" y="13729"/>
                  </a:lnTo>
                  <a:cubicBezTo>
                    <a:pt x="16526" y="13977"/>
                    <a:pt x="16226" y="14221"/>
                    <a:pt x="15921" y="14461"/>
                  </a:cubicBezTo>
                  <a:cubicBezTo>
                    <a:pt x="14754" y="15368"/>
                    <a:pt x="13563" y="16240"/>
                    <a:pt x="12335" y="17016"/>
                  </a:cubicBezTo>
                  <a:lnTo>
                    <a:pt x="12335" y="17016"/>
                  </a:lnTo>
                  <a:lnTo>
                    <a:pt x="11865" y="16446"/>
                  </a:lnTo>
                  <a:cubicBezTo>
                    <a:pt x="10778" y="15163"/>
                    <a:pt x="9735" y="13739"/>
                    <a:pt x="8337" y="12558"/>
                  </a:cubicBezTo>
                  <a:cubicBezTo>
                    <a:pt x="7638" y="11976"/>
                    <a:pt x="6848" y="11460"/>
                    <a:pt x="5944" y="11156"/>
                  </a:cubicBezTo>
                  <a:cubicBezTo>
                    <a:pt x="5370" y="10966"/>
                    <a:pt x="4759" y="10859"/>
                    <a:pt x="4142" y="10859"/>
                  </a:cubicBezTo>
                  <a:cubicBezTo>
                    <a:pt x="3793" y="10859"/>
                    <a:pt x="3443" y="10893"/>
                    <a:pt x="3095" y="10966"/>
                  </a:cubicBezTo>
                  <a:cubicBezTo>
                    <a:pt x="2140" y="11160"/>
                    <a:pt x="1207" y="11717"/>
                    <a:pt x="673" y="12592"/>
                  </a:cubicBezTo>
                  <a:cubicBezTo>
                    <a:pt x="132" y="13460"/>
                    <a:pt x="0" y="14541"/>
                    <a:pt x="193" y="15543"/>
                  </a:cubicBezTo>
                  <a:cubicBezTo>
                    <a:pt x="385" y="16548"/>
                    <a:pt x="905" y="17515"/>
                    <a:pt x="1707" y="18197"/>
                  </a:cubicBezTo>
                  <a:cubicBezTo>
                    <a:pt x="2498" y="18887"/>
                    <a:pt x="3496" y="19318"/>
                    <a:pt x="4532" y="19513"/>
                  </a:cubicBezTo>
                  <a:cubicBezTo>
                    <a:pt x="4996" y="19601"/>
                    <a:pt x="5469" y="19643"/>
                    <a:pt x="5944" y="19643"/>
                  </a:cubicBezTo>
                  <a:cubicBezTo>
                    <a:pt x="6531" y="19643"/>
                    <a:pt x="7121" y="19578"/>
                    <a:pt x="7698" y="19451"/>
                  </a:cubicBezTo>
                  <a:cubicBezTo>
                    <a:pt x="8744" y="19225"/>
                    <a:pt x="9749" y="18823"/>
                    <a:pt x="10705" y="18330"/>
                  </a:cubicBezTo>
                  <a:cubicBezTo>
                    <a:pt x="11252" y="18040"/>
                    <a:pt x="11789" y="17730"/>
                    <a:pt x="12316" y="17402"/>
                  </a:cubicBezTo>
                  <a:lnTo>
                    <a:pt x="12316" y="17402"/>
                  </a:lnTo>
                  <a:cubicBezTo>
                    <a:pt x="14229" y="19700"/>
                    <a:pt x="16020" y="21852"/>
                    <a:pt x="17671" y="23835"/>
                  </a:cubicBezTo>
                  <a:lnTo>
                    <a:pt x="26388" y="34274"/>
                  </a:lnTo>
                  <a:lnTo>
                    <a:pt x="28770" y="37102"/>
                  </a:lnTo>
                  <a:lnTo>
                    <a:pt x="29396" y="37833"/>
                  </a:lnTo>
                  <a:cubicBezTo>
                    <a:pt x="29539" y="37996"/>
                    <a:pt x="29618" y="38075"/>
                    <a:pt x="29618" y="38075"/>
                  </a:cubicBezTo>
                  <a:cubicBezTo>
                    <a:pt x="29618" y="38075"/>
                    <a:pt x="29555" y="37982"/>
                    <a:pt x="29421" y="37813"/>
                  </a:cubicBezTo>
                  <a:cubicBezTo>
                    <a:pt x="29278" y="37634"/>
                    <a:pt x="29077" y="37383"/>
                    <a:pt x="28820" y="37061"/>
                  </a:cubicBezTo>
                  <a:lnTo>
                    <a:pt x="26483" y="34195"/>
                  </a:lnTo>
                  <a:cubicBezTo>
                    <a:pt x="24435" y="31705"/>
                    <a:pt x="21485" y="28119"/>
                    <a:pt x="17844" y="23691"/>
                  </a:cubicBezTo>
                  <a:lnTo>
                    <a:pt x="12538" y="17263"/>
                  </a:lnTo>
                  <a:lnTo>
                    <a:pt x="12538" y="17263"/>
                  </a:lnTo>
                  <a:cubicBezTo>
                    <a:pt x="13768" y="16484"/>
                    <a:pt x="14951" y="15617"/>
                    <a:pt x="16119" y="14710"/>
                  </a:cubicBezTo>
                  <a:cubicBezTo>
                    <a:pt x="16419" y="14472"/>
                    <a:pt x="16716" y="14231"/>
                    <a:pt x="17009" y="13987"/>
                  </a:cubicBezTo>
                  <a:lnTo>
                    <a:pt x="17009" y="13987"/>
                  </a:lnTo>
                  <a:cubicBezTo>
                    <a:pt x="17701" y="14937"/>
                    <a:pt x="18418" y="15828"/>
                    <a:pt x="19108" y="16698"/>
                  </a:cubicBezTo>
                  <a:cubicBezTo>
                    <a:pt x="20086" y="17925"/>
                    <a:pt x="21062" y="19072"/>
                    <a:pt x="22003" y="20158"/>
                  </a:cubicBezTo>
                  <a:cubicBezTo>
                    <a:pt x="25783" y="24489"/>
                    <a:pt x="29072" y="27780"/>
                    <a:pt x="31334" y="30059"/>
                  </a:cubicBezTo>
                  <a:lnTo>
                    <a:pt x="33959" y="32663"/>
                  </a:lnTo>
                  <a:lnTo>
                    <a:pt x="34649" y="33333"/>
                  </a:lnTo>
                  <a:cubicBezTo>
                    <a:pt x="34806" y="33483"/>
                    <a:pt x="34892" y="33554"/>
                    <a:pt x="34892" y="33554"/>
                  </a:cubicBezTo>
                  <a:cubicBezTo>
                    <a:pt x="34892" y="33554"/>
                    <a:pt x="34822" y="33468"/>
                    <a:pt x="34673" y="33310"/>
                  </a:cubicBezTo>
                  <a:lnTo>
                    <a:pt x="34005" y="32617"/>
                  </a:lnTo>
                  <a:lnTo>
                    <a:pt x="31422" y="29974"/>
                  </a:lnTo>
                  <a:cubicBezTo>
                    <a:pt x="29189" y="27667"/>
                    <a:pt x="25925" y="24355"/>
                    <a:pt x="22172" y="20013"/>
                  </a:cubicBezTo>
                  <a:cubicBezTo>
                    <a:pt x="21241" y="18923"/>
                    <a:pt x="20271" y="17774"/>
                    <a:pt x="19300" y="16547"/>
                  </a:cubicBezTo>
                  <a:cubicBezTo>
                    <a:pt x="18610" y="15671"/>
                    <a:pt x="17894" y="14772"/>
                    <a:pt x="17206" y="13820"/>
                  </a:cubicBezTo>
                  <a:lnTo>
                    <a:pt x="17206" y="13820"/>
                  </a:lnTo>
                  <a:cubicBezTo>
                    <a:pt x="18518" y="12707"/>
                    <a:pt x="19744" y="11518"/>
                    <a:pt x="20863" y="10255"/>
                  </a:cubicBezTo>
                  <a:cubicBezTo>
                    <a:pt x="21568" y="9445"/>
                    <a:pt x="22222" y="8586"/>
                    <a:pt x="22706" y="7631"/>
                  </a:cubicBezTo>
                  <a:cubicBezTo>
                    <a:pt x="23195" y="6684"/>
                    <a:pt x="23507" y="5629"/>
                    <a:pt x="23501" y="4564"/>
                  </a:cubicBezTo>
                  <a:cubicBezTo>
                    <a:pt x="23508" y="3507"/>
                    <a:pt x="23222" y="2436"/>
                    <a:pt x="22595" y="1584"/>
                  </a:cubicBezTo>
                  <a:cubicBezTo>
                    <a:pt x="21982" y="716"/>
                    <a:pt x="20978" y="185"/>
                    <a:pt x="19965" y="42"/>
                  </a:cubicBezTo>
                  <a:cubicBezTo>
                    <a:pt x="19750" y="14"/>
                    <a:pt x="19534" y="0"/>
                    <a:pt x="19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5"/>
            <p:cNvSpPr/>
            <p:nvPr/>
          </p:nvSpPr>
          <p:spPr>
            <a:xfrm>
              <a:off x="3863125" y="1766550"/>
              <a:ext cx="612225" cy="620425"/>
            </a:xfrm>
            <a:custGeom>
              <a:avLst/>
              <a:gdLst/>
              <a:ahLst/>
              <a:cxnLst/>
              <a:rect l="l" t="t" r="r" b="b"/>
              <a:pathLst>
                <a:path w="24489" h="24817" extrusionOk="0">
                  <a:moveTo>
                    <a:pt x="16389" y="1"/>
                  </a:moveTo>
                  <a:lnTo>
                    <a:pt x="0" y="12805"/>
                  </a:lnTo>
                  <a:lnTo>
                    <a:pt x="7617" y="22455"/>
                  </a:lnTo>
                  <a:lnTo>
                    <a:pt x="17869" y="24817"/>
                  </a:lnTo>
                  <a:lnTo>
                    <a:pt x="24024" y="19733"/>
                  </a:lnTo>
                  <a:lnTo>
                    <a:pt x="24489" y="10342"/>
                  </a:lnTo>
                  <a:lnTo>
                    <a:pt x="163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5"/>
            <p:cNvSpPr/>
            <p:nvPr/>
          </p:nvSpPr>
          <p:spPr>
            <a:xfrm>
              <a:off x="4307425" y="2258400"/>
              <a:ext cx="156300" cy="131075"/>
            </a:xfrm>
            <a:custGeom>
              <a:avLst/>
              <a:gdLst/>
              <a:ahLst/>
              <a:cxnLst/>
              <a:rect l="l" t="t" r="r" b="b"/>
              <a:pathLst>
                <a:path w="6252" h="5243" extrusionOk="0">
                  <a:moveTo>
                    <a:pt x="5437" y="1"/>
                  </a:moveTo>
                  <a:cubicBezTo>
                    <a:pt x="4166" y="1"/>
                    <a:pt x="2868" y="415"/>
                    <a:pt x="1909" y="1228"/>
                  </a:cubicBezTo>
                  <a:cubicBezTo>
                    <a:pt x="745" y="2216"/>
                    <a:pt x="32" y="3716"/>
                    <a:pt x="1" y="5242"/>
                  </a:cubicBezTo>
                  <a:lnTo>
                    <a:pt x="6252" y="59"/>
                  </a:lnTo>
                  <a:cubicBezTo>
                    <a:pt x="5984" y="20"/>
                    <a:pt x="5711" y="1"/>
                    <a:pt x="5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5"/>
            <p:cNvSpPr/>
            <p:nvPr/>
          </p:nvSpPr>
          <p:spPr>
            <a:xfrm>
              <a:off x="4057100" y="2011875"/>
              <a:ext cx="391075" cy="308525"/>
            </a:xfrm>
            <a:custGeom>
              <a:avLst/>
              <a:gdLst/>
              <a:ahLst/>
              <a:cxnLst/>
              <a:rect l="l" t="t" r="r" b="b"/>
              <a:pathLst>
                <a:path w="15643" h="12341" extrusionOk="0">
                  <a:moveTo>
                    <a:pt x="15585" y="0"/>
                  </a:moveTo>
                  <a:cubicBezTo>
                    <a:pt x="15477" y="0"/>
                    <a:pt x="15214" y="24"/>
                    <a:pt x="14819" y="79"/>
                  </a:cubicBezTo>
                  <a:cubicBezTo>
                    <a:pt x="14295" y="152"/>
                    <a:pt x="13539" y="300"/>
                    <a:pt x="12627" y="559"/>
                  </a:cubicBezTo>
                  <a:cubicBezTo>
                    <a:pt x="10805" y="1069"/>
                    <a:pt x="8343" y="2125"/>
                    <a:pt x="6058" y="3931"/>
                  </a:cubicBezTo>
                  <a:cubicBezTo>
                    <a:pt x="3770" y="5735"/>
                    <a:pt x="2173" y="7885"/>
                    <a:pt x="1254" y="9539"/>
                  </a:cubicBezTo>
                  <a:cubicBezTo>
                    <a:pt x="789" y="10367"/>
                    <a:pt x="473" y="11067"/>
                    <a:pt x="278" y="11560"/>
                  </a:cubicBezTo>
                  <a:cubicBezTo>
                    <a:pt x="84" y="12053"/>
                    <a:pt x="0" y="12334"/>
                    <a:pt x="18" y="12341"/>
                  </a:cubicBezTo>
                  <a:cubicBezTo>
                    <a:pt x="18" y="12341"/>
                    <a:pt x="18" y="12341"/>
                    <a:pt x="19" y="12341"/>
                  </a:cubicBezTo>
                  <a:cubicBezTo>
                    <a:pt x="46" y="12341"/>
                    <a:pt x="169" y="12076"/>
                    <a:pt x="392" y="11610"/>
                  </a:cubicBezTo>
                  <a:cubicBezTo>
                    <a:pt x="619" y="11136"/>
                    <a:pt x="964" y="10457"/>
                    <a:pt x="1449" y="9653"/>
                  </a:cubicBezTo>
                  <a:cubicBezTo>
                    <a:pt x="2407" y="8046"/>
                    <a:pt x="4006" y="5955"/>
                    <a:pt x="6256" y="4181"/>
                  </a:cubicBezTo>
                  <a:cubicBezTo>
                    <a:pt x="8503" y="2405"/>
                    <a:pt x="10906" y="1335"/>
                    <a:pt x="12692" y="775"/>
                  </a:cubicBezTo>
                  <a:cubicBezTo>
                    <a:pt x="13587" y="491"/>
                    <a:pt x="14327" y="313"/>
                    <a:pt x="14842" y="201"/>
                  </a:cubicBezTo>
                  <a:cubicBezTo>
                    <a:pt x="15356" y="90"/>
                    <a:pt x="15642" y="32"/>
                    <a:pt x="15639" y="8"/>
                  </a:cubicBezTo>
                  <a:cubicBezTo>
                    <a:pt x="15639" y="3"/>
                    <a:pt x="15620" y="0"/>
                    <a:pt x="155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5"/>
            <p:cNvSpPr/>
            <p:nvPr/>
          </p:nvSpPr>
          <p:spPr>
            <a:xfrm>
              <a:off x="4009575" y="1947825"/>
              <a:ext cx="391075" cy="308575"/>
            </a:xfrm>
            <a:custGeom>
              <a:avLst/>
              <a:gdLst/>
              <a:ahLst/>
              <a:cxnLst/>
              <a:rect l="l" t="t" r="r" b="b"/>
              <a:pathLst>
                <a:path w="15643" h="12343" extrusionOk="0">
                  <a:moveTo>
                    <a:pt x="15584" y="1"/>
                  </a:moveTo>
                  <a:cubicBezTo>
                    <a:pt x="15477" y="1"/>
                    <a:pt x="15214" y="24"/>
                    <a:pt x="14819" y="80"/>
                  </a:cubicBezTo>
                  <a:cubicBezTo>
                    <a:pt x="14295" y="153"/>
                    <a:pt x="13539" y="300"/>
                    <a:pt x="12627" y="561"/>
                  </a:cubicBezTo>
                  <a:cubicBezTo>
                    <a:pt x="10805" y="1071"/>
                    <a:pt x="8343" y="2126"/>
                    <a:pt x="6058" y="3932"/>
                  </a:cubicBezTo>
                  <a:cubicBezTo>
                    <a:pt x="3770" y="5737"/>
                    <a:pt x="2173" y="7886"/>
                    <a:pt x="1254" y="9540"/>
                  </a:cubicBezTo>
                  <a:cubicBezTo>
                    <a:pt x="789" y="10368"/>
                    <a:pt x="473" y="11068"/>
                    <a:pt x="278" y="11561"/>
                  </a:cubicBezTo>
                  <a:cubicBezTo>
                    <a:pt x="83" y="12055"/>
                    <a:pt x="0" y="12336"/>
                    <a:pt x="17" y="12342"/>
                  </a:cubicBezTo>
                  <a:cubicBezTo>
                    <a:pt x="18" y="12342"/>
                    <a:pt x="18" y="12342"/>
                    <a:pt x="19" y="12342"/>
                  </a:cubicBezTo>
                  <a:cubicBezTo>
                    <a:pt x="45" y="12342"/>
                    <a:pt x="168" y="12079"/>
                    <a:pt x="391" y="11612"/>
                  </a:cubicBezTo>
                  <a:cubicBezTo>
                    <a:pt x="618" y="11136"/>
                    <a:pt x="964" y="10458"/>
                    <a:pt x="1448" y="9653"/>
                  </a:cubicBezTo>
                  <a:cubicBezTo>
                    <a:pt x="2407" y="8047"/>
                    <a:pt x="4006" y="5957"/>
                    <a:pt x="6256" y="4182"/>
                  </a:cubicBezTo>
                  <a:cubicBezTo>
                    <a:pt x="8503" y="2407"/>
                    <a:pt x="10906" y="1337"/>
                    <a:pt x="12692" y="776"/>
                  </a:cubicBezTo>
                  <a:cubicBezTo>
                    <a:pt x="13587" y="491"/>
                    <a:pt x="14328" y="313"/>
                    <a:pt x="14841" y="202"/>
                  </a:cubicBezTo>
                  <a:cubicBezTo>
                    <a:pt x="15355" y="90"/>
                    <a:pt x="15642" y="33"/>
                    <a:pt x="15638" y="8"/>
                  </a:cubicBezTo>
                  <a:cubicBezTo>
                    <a:pt x="15637" y="4"/>
                    <a:pt x="15619" y="1"/>
                    <a:pt x="155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5"/>
            <p:cNvSpPr/>
            <p:nvPr/>
          </p:nvSpPr>
          <p:spPr>
            <a:xfrm>
              <a:off x="3960625" y="1889750"/>
              <a:ext cx="391100" cy="308550"/>
            </a:xfrm>
            <a:custGeom>
              <a:avLst/>
              <a:gdLst/>
              <a:ahLst/>
              <a:cxnLst/>
              <a:rect l="l" t="t" r="r" b="b"/>
              <a:pathLst>
                <a:path w="15644" h="12342" extrusionOk="0">
                  <a:moveTo>
                    <a:pt x="15585" y="0"/>
                  </a:moveTo>
                  <a:cubicBezTo>
                    <a:pt x="15477" y="0"/>
                    <a:pt x="15215" y="24"/>
                    <a:pt x="14821" y="79"/>
                  </a:cubicBezTo>
                  <a:cubicBezTo>
                    <a:pt x="14295" y="152"/>
                    <a:pt x="13541" y="299"/>
                    <a:pt x="12628" y="559"/>
                  </a:cubicBezTo>
                  <a:cubicBezTo>
                    <a:pt x="10805" y="1070"/>
                    <a:pt x="8345" y="2125"/>
                    <a:pt x="6060" y="3931"/>
                  </a:cubicBezTo>
                  <a:cubicBezTo>
                    <a:pt x="3772" y="5735"/>
                    <a:pt x="2174" y="7885"/>
                    <a:pt x="1256" y="9539"/>
                  </a:cubicBezTo>
                  <a:cubicBezTo>
                    <a:pt x="791" y="10367"/>
                    <a:pt x="473" y="11067"/>
                    <a:pt x="280" y="11560"/>
                  </a:cubicBezTo>
                  <a:cubicBezTo>
                    <a:pt x="85" y="12053"/>
                    <a:pt x="1" y="12334"/>
                    <a:pt x="19" y="12342"/>
                  </a:cubicBezTo>
                  <a:cubicBezTo>
                    <a:pt x="20" y="12342"/>
                    <a:pt x="20" y="12342"/>
                    <a:pt x="20" y="12342"/>
                  </a:cubicBezTo>
                  <a:cubicBezTo>
                    <a:pt x="46" y="12342"/>
                    <a:pt x="170" y="12078"/>
                    <a:pt x="393" y="11610"/>
                  </a:cubicBezTo>
                  <a:cubicBezTo>
                    <a:pt x="619" y="11135"/>
                    <a:pt x="966" y="10457"/>
                    <a:pt x="1450" y="9653"/>
                  </a:cubicBezTo>
                  <a:cubicBezTo>
                    <a:pt x="2409" y="8047"/>
                    <a:pt x="4007" y="5955"/>
                    <a:pt x="6256" y="4182"/>
                  </a:cubicBezTo>
                  <a:cubicBezTo>
                    <a:pt x="8503" y="2406"/>
                    <a:pt x="10908" y="1335"/>
                    <a:pt x="12694" y="775"/>
                  </a:cubicBezTo>
                  <a:cubicBezTo>
                    <a:pt x="13587" y="491"/>
                    <a:pt x="14330" y="312"/>
                    <a:pt x="14843" y="201"/>
                  </a:cubicBezTo>
                  <a:cubicBezTo>
                    <a:pt x="15357" y="90"/>
                    <a:pt x="15643" y="31"/>
                    <a:pt x="15640" y="8"/>
                  </a:cubicBezTo>
                  <a:cubicBezTo>
                    <a:pt x="15639" y="3"/>
                    <a:pt x="15620" y="0"/>
                    <a:pt x="155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5"/>
            <p:cNvSpPr/>
            <p:nvPr/>
          </p:nvSpPr>
          <p:spPr>
            <a:xfrm>
              <a:off x="2991950" y="957375"/>
              <a:ext cx="517550" cy="790975"/>
            </a:xfrm>
            <a:custGeom>
              <a:avLst/>
              <a:gdLst/>
              <a:ahLst/>
              <a:cxnLst/>
              <a:rect l="l" t="t" r="r" b="b"/>
              <a:pathLst>
                <a:path w="20702" h="31639" extrusionOk="0">
                  <a:moveTo>
                    <a:pt x="6262" y="0"/>
                  </a:moveTo>
                  <a:cubicBezTo>
                    <a:pt x="5881" y="0"/>
                    <a:pt x="5335" y="261"/>
                    <a:pt x="4677" y="807"/>
                  </a:cubicBezTo>
                  <a:cubicBezTo>
                    <a:pt x="3782" y="1547"/>
                    <a:pt x="2735" y="2858"/>
                    <a:pt x="1835" y="4720"/>
                  </a:cubicBezTo>
                  <a:cubicBezTo>
                    <a:pt x="932" y="6577"/>
                    <a:pt x="245" y="9007"/>
                    <a:pt x="125" y="11795"/>
                  </a:cubicBezTo>
                  <a:cubicBezTo>
                    <a:pt x="1" y="14574"/>
                    <a:pt x="502" y="17717"/>
                    <a:pt x="1871" y="20729"/>
                  </a:cubicBezTo>
                  <a:cubicBezTo>
                    <a:pt x="3271" y="23725"/>
                    <a:pt x="5336" y="26147"/>
                    <a:pt x="7530" y="27856"/>
                  </a:cubicBezTo>
                  <a:cubicBezTo>
                    <a:pt x="9727" y="29576"/>
                    <a:pt x="12020" y="30631"/>
                    <a:pt x="14019" y="31151"/>
                  </a:cubicBezTo>
                  <a:cubicBezTo>
                    <a:pt x="15334" y="31496"/>
                    <a:pt x="16510" y="31638"/>
                    <a:pt x="17486" y="31638"/>
                  </a:cubicBezTo>
                  <a:cubicBezTo>
                    <a:pt x="17994" y="31638"/>
                    <a:pt x="18449" y="31600"/>
                    <a:pt x="18841" y="31531"/>
                  </a:cubicBezTo>
                  <a:cubicBezTo>
                    <a:pt x="19988" y="31333"/>
                    <a:pt x="20597" y="30950"/>
                    <a:pt x="20632" y="30522"/>
                  </a:cubicBezTo>
                  <a:cubicBezTo>
                    <a:pt x="20701" y="29597"/>
                    <a:pt x="18539" y="28800"/>
                    <a:pt x="15777" y="27004"/>
                  </a:cubicBezTo>
                  <a:cubicBezTo>
                    <a:pt x="14390" y="26118"/>
                    <a:pt x="12861" y="24945"/>
                    <a:pt x="11414" y="23457"/>
                  </a:cubicBezTo>
                  <a:cubicBezTo>
                    <a:pt x="9963" y="21972"/>
                    <a:pt x="8634" y="20142"/>
                    <a:pt x="7654" y="18061"/>
                  </a:cubicBezTo>
                  <a:cubicBezTo>
                    <a:pt x="6708" y="15966"/>
                    <a:pt x="6181" y="13765"/>
                    <a:pt x="5993" y="11699"/>
                  </a:cubicBezTo>
                  <a:cubicBezTo>
                    <a:pt x="5801" y="9630"/>
                    <a:pt x="5903" y="7706"/>
                    <a:pt x="6130" y="6077"/>
                  </a:cubicBezTo>
                  <a:cubicBezTo>
                    <a:pt x="6558" y="2809"/>
                    <a:pt x="7357" y="649"/>
                    <a:pt x="6608" y="101"/>
                  </a:cubicBezTo>
                  <a:cubicBezTo>
                    <a:pt x="6516" y="34"/>
                    <a:pt x="6399" y="0"/>
                    <a:pt x="6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5"/>
            <p:cNvSpPr/>
            <p:nvPr/>
          </p:nvSpPr>
          <p:spPr>
            <a:xfrm>
              <a:off x="3608475" y="1732325"/>
              <a:ext cx="168975" cy="154425"/>
            </a:xfrm>
            <a:custGeom>
              <a:avLst/>
              <a:gdLst/>
              <a:ahLst/>
              <a:cxnLst/>
              <a:rect l="l" t="t" r="r" b="b"/>
              <a:pathLst>
                <a:path w="6759" h="6177" extrusionOk="0">
                  <a:moveTo>
                    <a:pt x="3109" y="1"/>
                  </a:moveTo>
                  <a:cubicBezTo>
                    <a:pt x="2537" y="1"/>
                    <a:pt x="1973" y="170"/>
                    <a:pt x="1493" y="524"/>
                  </a:cubicBezTo>
                  <a:cubicBezTo>
                    <a:pt x="202" y="1474"/>
                    <a:pt x="0" y="3390"/>
                    <a:pt x="1043" y="4807"/>
                  </a:cubicBezTo>
                  <a:cubicBezTo>
                    <a:pt x="1697" y="5696"/>
                    <a:pt x="2685" y="6177"/>
                    <a:pt x="3650" y="6177"/>
                  </a:cubicBezTo>
                  <a:cubicBezTo>
                    <a:pt x="4222" y="6177"/>
                    <a:pt x="4786" y="6008"/>
                    <a:pt x="5267" y="5654"/>
                  </a:cubicBezTo>
                  <a:cubicBezTo>
                    <a:pt x="6556" y="4705"/>
                    <a:pt x="6758" y="2787"/>
                    <a:pt x="5715" y="1370"/>
                  </a:cubicBezTo>
                  <a:cubicBezTo>
                    <a:pt x="5061" y="481"/>
                    <a:pt x="4073" y="1"/>
                    <a:pt x="3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5"/>
            <p:cNvSpPr/>
            <p:nvPr/>
          </p:nvSpPr>
          <p:spPr>
            <a:xfrm>
              <a:off x="2387300" y="1278675"/>
              <a:ext cx="363475" cy="7975"/>
            </a:xfrm>
            <a:custGeom>
              <a:avLst/>
              <a:gdLst/>
              <a:ahLst/>
              <a:cxnLst/>
              <a:rect l="l" t="t" r="r" b="b"/>
              <a:pathLst>
                <a:path w="14539" h="319" extrusionOk="0">
                  <a:moveTo>
                    <a:pt x="7269" y="0"/>
                  </a:moveTo>
                  <a:cubicBezTo>
                    <a:pt x="3254" y="0"/>
                    <a:pt x="0" y="71"/>
                    <a:pt x="0" y="159"/>
                  </a:cubicBezTo>
                  <a:cubicBezTo>
                    <a:pt x="0" y="248"/>
                    <a:pt x="3255" y="319"/>
                    <a:pt x="7269" y="319"/>
                  </a:cubicBezTo>
                  <a:cubicBezTo>
                    <a:pt x="11283" y="319"/>
                    <a:pt x="14539" y="248"/>
                    <a:pt x="14539" y="159"/>
                  </a:cubicBezTo>
                  <a:cubicBezTo>
                    <a:pt x="14539" y="71"/>
                    <a:pt x="11286" y="0"/>
                    <a:pt x="7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5"/>
            <p:cNvSpPr/>
            <p:nvPr/>
          </p:nvSpPr>
          <p:spPr>
            <a:xfrm>
              <a:off x="2568675" y="1056025"/>
              <a:ext cx="182425" cy="46075"/>
            </a:xfrm>
            <a:custGeom>
              <a:avLst/>
              <a:gdLst/>
              <a:ahLst/>
              <a:cxnLst/>
              <a:rect l="l" t="t" r="r" b="b"/>
              <a:pathLst>
                <a:path w="7297" h="1843" extrusionOk="0">
                  <a:moveTo>
                    <a:pt x="80" y="0"/>
                  </a:moveTo>
                  <a:cubicBezTo>
                    <a:pt x="44" y="0"/>
                    <a:pt x="24" y="4"/>
                    <a:pt x="22" y="13"/>
                  </a:cubicBezTo>
                  <a:cubicBezTo>
                    <a:pt x="0" y="99"/>
                    <a:pt x="1607" y="574"/>
                    <a:pt x="3610" y="1076"/>
                  </a:cubicBezTo>
                  <a:cubicBezTo>
                    <a:pt x="5406" y="1525"/>
                    <a:pt x="6912" y="1842"/>
                    <a:pt x="7219" y="1842"/>
                  </a:cubicBezTo>
                  <a:cubicBezTo>
                    <a:pt x="7254" y="1842"/>
                    <a:pt x="7274" y="1838"/>
                    <a:pt x="7276" y="1829"/>
                  </a:cubicBezTo>
                  <a:cubicBezTo>
                    <a:pt x="7297" y="1743"/>
                    <a:pt x="5692" y="1268"/>
                    <a:pt x="3688" y="767"/>
                  </a:cubicBezTo>
                  <a:cubicBezTo>
                    <a:pt x="1892" y="318"/>
                    <a:pt x="389" y="0"/>
                    <a:pt x="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5"/>
            <p:cNvSpPr/>
            <p:nvPr/>
          </p:nvSpPr>
          <p:spPr>
            <a:xfrm>
              <a:off x="2631650" y="735625"/>
              <a:ext cx="289300" cy="196575"/>
            </a:xfrm>
            <a:custGeom>
              <a:avLst/>
              <a:gdLst/>
              <a:ahLst/>
              <a:cxnLst/>
              <a:rect l="l" t="t" r="r" b="b"/>
              <a:pathLst>
                <a:path w="11572" h="7863" extrusionOk="0">
                  <a:moveTo>
                    <a:pt x="57" y="0"/>
                  </a:moveTo>
                  <a:cubicBezTo>
                    <a:pt x="53" y="0"/>
                    <a:pt x="51" y="1"/>
                    <a:pt x="50" y="3"/>
                  </a:cubicBezTo>
                  <a:cubicBezTo>
                    <a:pt x="1" y="75"/>
                    <a:pt x="2529" y="1894"/>
                    <a:pt x="5696" y="4063"/>
                  </a:cubicBezTo>
                  <a:cubicBezTo>
                    <a:pt x="8798" y="6188"/>
                    <a:pt x="11364" y="7862"/>
                    <a:pt x="11515" y="7862"/>
                  </a:cubicBezTo>
                  <a:cubicBezTo>
                    <a:pt x="11519" y="7862"/>
                    <a:pt x="11521" y="7861"/>
                    <a:pt x="11522" y="7860"/>
                  </a:cubicBezTo>
                  <a:cubicBezTo>
                    <a:pt x="11571" y="7788"/>
                    <a:pt x="9045" y="5971"/>
                    <a:pt x="5876" y="3801"/>
                  </a:cubicBezTo>
                  <a:cubicBezTo>
                    <a:pt x="2773" y="1675"/>
                    <a:pt x="208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5"/>
            <p:cNvSpPr/>
            <p:nvPr/>
          </p:nvSpPr>
          <p:spPr>
            <a:xfrm>
              <a:off x="2993600" y="586975"/>
              <a:ext cx="122175" cy="119225"/>
            </a:xfrm>
            <a:custGeom>
              <a:avLst/>
              <a:gdLst/>
              <a:ahLst/>
              <a:cxnLst/>
              <a:rect l="l" t="t" r="r" b="b"/>
              <a:pathLst>
                <a:path w="4887" h="4769" extrusionOk="0">
                  <a:moveTo>
                    <a:pt x="70" y="1"/>
                  </a:moveTo>
                  <a:cubicBezTo>
                    <a:pt x="67" y="1"/>
                    <a:pt x="64" y="1"/>
                    <a:pt x="62" y="3"/>
                  </a:cubicBezTo>
                  <a:cubicBezTo>
                    <a:pt x="1" y="66"/>
                    <a:pt x="1017" y="1182"/>
                    <a:pt x="2332" y="2498"/>
                  </a:cubicBezTo>
                  <a:cubicBezTo>
                    <a:pt x="3608" y="3774"/>
                    <a:pt x="4698" y="4769"/>
                    <a:pt x="4817" y="4769"/>
                  </a:cubicBezTo>
                  <a:cubicBezTo>
                    <a:pt x="4821" y="4769"/>
                    <a:pt x="4824" y="4768"/>
                    <a:pt x="4825" y="4766"/>
                  </a:cubicBezTo>
                  <a:cubicBezTo>
                    <a:pt x="4887" y="4704"/>
                    <a:pt x="3872" y="3588"/>
                    <a:pt x="2557" y="2272"/>
                  </a:cubicBezTo>
                  <a:cubicBezTo>
                    <a:pt x="1280" y="995"/>
                    <a:pt x="190" y="1"/>
                    <a:pt x="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5"/>
            <p:cNvSpPr/>
            <p:nvPr/>
          </p:nvSpPr>
          <p:spPr>
            <a:xfrm>
              <a:off x="3252350" y="241450"/>
              <a:ext cx="151375" cy="371025"/>
            </a:xfrm>
            <a:custGeom>
              <a:avLst/>
              <a:gdLst/>
              <a:ahLst/>
              <a:cxnLst/>
              <a:rect l="l" t="t" r="r" b="b"/>
              <a:pathLst>
                <a:path w="6055" h="14841" extrusionOk="0">
                  <a:moveTo>
                    <a:pt x="84" y="1"/>
                  </a:moveTo>
                  <a:cubicBezTo>
                    <a:pt x="83" y="1"/>
                    <a:pt x="83" y="1"/>
                    <a:pt x="82" y="1"/>
                  </a:cubicBezTo>
                  <a:cubicBezTo>
                    <a:pt x="0" y="33"/>
                    <a:pt x="1253" y="3383"/>
                    <a:pt x="2880" y="7480"/>
                  </a:cubicBezTo>
                  <a:cubicBezTo>
                    <a:pt x="4498" y="11557"/>
                    <a:pt x="5878" y="14840"/>
                    <a:pt x="5972" y="14840"/>
                  </a:cubicBezTo>
                  <a:cubicBezTo>
                    <a:pt x="5973" y="14840"/>
                    <a:pt x="5973" y="14840"/>
                    <a:pt x="5974" y="14840"/>
                  </a:cubicBezTo>
                  <a:cubicBezTo>
                    <a:pt x="6055" y="14808"/>
                    <a:pt x="4803" y="11461"/>
                    <a:pt x="3176" y="7362"/>
                  </a:cubicBezTo>
                  <a:cubicBezTo>
                    <a:pt x="1557" y="3284"/>
                    <a:pt x="177" y="1"/>
                    <a:pt x="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5"/>
            <p:cNvSpPr/>
            <p:nvPr/>
          </p:nvSpPr>
          <p:spPr>
            <a:xfrm>
              <a:off x="3650975" y="374000"/>
              <a:ext cx="16925" cy="188000"/>
            </a:xfrm>
            <a:custGeom>
              <a:avLst/>
              <a:gdLst/>
              <a:ahLst/>
              <a:cxnLst/>
              <a:rect l="l" t="t" r="r" b="b"/>
              <a:pathLst>
                <a:path w="677" h="7520" extrusionOk="0">
                  <a:moveTo>
                    <a:pt x="88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0" y="6"/>
                    <a:pt x="41" y="1694"/>
                    <a:pt x="179" y="3770"/>
                  </a:cubicBezTo>
                  <a:cubicBezTo>
                    <a:pt x="318" y="5843"/>
                    <a:pt x="501" y="7519"/>
                    <a:pt x="589" y="7519"/>
                  </a:cubicBezTo>
                  <a:cubicBezTo>
                    <a:pt x="589" y="7519"/>
                    <a:pt x="589" y="7519"/>
                    <a:pt x="589" y="7519"/>
                  </a:cubicBezTo>
                  <a:cubicBezTo>
                    <a:pt x="677" y="7514"/>
                    <a:pt x="636" y="5827"/>
                    <a:pt x="497" y="3750"/>
                  </a:cubicBezTo>
                  <a:cubicBezTo>
                    <a:pt x="359" y="1676"/>
                    <a:pt x="176" y="0"/>
                    <a:pt x="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5"/>
            <p:cNvSpPr/>
            <p:nvPr/>
          </p:nvSpPr>
          <p:spPr>
            <a:xfrm>
              <a:off x="3827800" y="292075"/>
              <a:ext cx="114325" cy="358050"/>
            </a:xfrm>
            <a:custGeom>
              <a:avLst/>
              <a:gdLst/>
              <a:ahLst/>
              <a:cxnLst/>
              <a:rect l="l" t="t" r="r" b="b"/>
              <a:pathLst>
                <a:path w="4573" h="14322" extrusionOk="0">
                  <a:moveTo>
                    <a:pt x="4487" y="0"/>
                  </a:moveTo>
                  <a:cubicBezTo>
                    <a:pt x="4395" y="0"/>
                    <a:pt x="3346" y="3174"/>
                    <a:pt x="2134" y="7114"/>
                  </a:cubicBezTo>
                  <a:cubicBezTo>
                    <a:pt x="918" y="11070"/>
                    <a:pt x="1" y="14296"/>
                    <a:pt x="85" y="14322"/>
                  </a:cubicBezTo>
                  <a:cubicBezTo>
                    <a:pt x="85" y="14322"/>
                    <a:pt x="86" y="14322"/>
                    <a:pt x="86" y="14322"/>
                  </a:cubicBezTo>
                  <a:cubicBezTo>
                    <a:pt x="178" y="14322"/>
                    <a:pt x="1228" y="11146"/>
                    <a:pt x="2439" y="7208"/>
                  </a:cubicBezTo>
                  <a:cubicBezTo>
                    <a:pt x="3655" y="3253"/>
                    <a:pt x="4572" y="26"/>
                    <a:pt x="4488" y="0"/>
                  </a:cubicBezTo>
                  <a:cubicBezTo>
                    <a:pt x="4488" y="0"/>
                    <a:pt x="4487" y="0"/>
                    <a:pt x="44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5"/>
            <p:cNvSpPr/>
            <p:nvPr/>
          </p:nvSpPr>
          <p:spPr>
            <a:xfrm>
              <a:off x="3935875" y="1574825"/>
              <a:ext cx="1164600" cy="739950"/>
            </a:xfrm>
            <a:custGeom>
              <a:avLst/>
              <a:gdLst/>
              <a:ahLst/>
              <a:cxnLst/>
              <a:rect l="l" t="t" r="r" b="b"/>
              <a:pathLst>
                <a:path w="46584" h="29598" extrusionOk="0">
                  <a:moveTo>
                    <a:pt x="41126" y="1"/>
                  </a:moveTo>
                  <a:lnTo>
                    <a:pt x="31342" y="6155"/>
                  </a:lnTo>
                  <a:lnTo>
                    <a:pt x="32928" y="10312"/>
                  </a:lnTo>
                  <a:lnTo>
                    <a:pt x="11036" y="19320"/>
                  </a:lnTo>
                  <a:lnTo>
                    <a:pt x="5043" y="19595"/>
                  </a:lnTo>
                  <a:lnTo>
                    <a:pt x="622" y="18772"/>
                  </a:lnTo>
                  <a:lnTo>
                    <a:pt x="622" y="18772"/>
                  </a:lnTo>
                  <a:cubicBezTo>
                    <a:pt x="622" y="18772"/>
                    <a:pt x="233" y="19285"/>
                    <a:pt x="978" y="20078"/>
                  </a:cubicBezTo>
                  <a:cubicBezTo>
                    <a:pt x="1391" y="20518"/>
                    <a:pt x="2445" y="20908"/>
                    <a:pt x="3304" y="21170"/>
                  </a:cubicBezTo>
                  <a:lnTo>
                    <a:pt x="1" y="24161"/>
                  </a:lnTo>
                  <a:lnTo>
                    <a:pt x="4291" y="29598"/>
                  </a:lnTo>
                  <a:lnTo>
                    <a:pt x="18969" y="26049"/>
                  </a:lnTo>
                  <a:cubicBezTo>
                    <a:pt x="27094" y="24668"/>
                    <a:pt x="46446" y="20789"/>
                    <a:pt x="46519" y="15139"/>
                  </a:cubicBezTo>
                  <a:cubicBezTo>
                    <a:pt x="46584" y="10043"/>
                    <a:pt x="41126" y="1"/>
                    <a:pt x="41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5"/>
            <p:cNvSpPr/>
            <p:nvPr/>
          </p:nvSpPr>
          <p:spPr>
            <a:xfrm>
              <a:off x="2945400" y="1301575"/>
              <a:ext cx="153800" cy="418875"/>
            </a:xfrm>
            <a:custGeom>
              <a:avLst/>
              <a:gdLst/>
              <a:ahLst/>
              <a:cxnLst/>
              <a:rect l="l" t="t" r="r" b="b"/>
              <a:pathLst>
                <a:path w="6152" h="16755" extrusionOk="0">
                  <a:moveTo>
                    <a:pt x="3212" y="0"/>
                  </a:moveTo>
                  <a:cubicBezTo>
                    <a:pt x="2768" y="0"/>
                    <a:pt x="2392" y="406"/>
                    <a:pt x="2215" y="930"/>
                  </a:cubicBezTo>
                  <a:lnTo>
                    <a:pt x="461" y="5863"/>
                  </a:lnTo>
                  <a:cubicBezTo>
                    <a:pt x="288" y="6400"/>
                    <a:pt x="1" y="7408"/>
                    <a:pt x="322" y="8980"/>
                  </a:cubicBezTo>
                  <a:cubicBezTo>
                    <a:pt x="694" y="10803"/>
                    <a:pt x="1884" y="15608"/>
                    <a:pt x="3172" y="16755"/>
                  </a:cubicBezTo>
                  <a:lnTo>
                    <a:pt x="5660" y="14402"/>
                  </a:lnTo>
                  <a:lnTo>
                    <a:pt x="5275" y="13961"/>
                  </a:lnTo>
                  <a:cubicBezTo>
                    <a:pt x="5277" y="13888"/>
                    <a:pt x="5156" y="13674"/>
                    <a:pt x="5196" y="13608"/>
                  </a:cubicBezTo>
                  <a:cubicBezTo>
                    <a:pt x="6009" y="12306"/>
                    <a:pt x="5164" y="9994"/>
                    <a:pt x="4918" y="9261"/>
                  </a:cubicBezTo>
                  <a:lnTo>
                    <a:pt x="6058" y="5436"/>
                  </a:lnTo>
                  <a:cubicBezTo>
                    <a:pt x="6151" y="5145"/>
                    <a:pt x="6136" y="4594"/>
                    <a:pt x="5766" y="4435"/>
                  </a:cubicBezTo>
                  <a:cubicBezTo>
                    <a:pt x="5685" y="4401"/>
                    <a:pt x="5607" y="4383"/>
                    <a:pt x="5532" y="4383"/>
                  </a:cubicBezTo>
                  <a:cubicBezTo>
                    <a:pt x="5251" y="4383"/>
                    <a:pt x="4999" y="4629"/>
                    <a:pt x="4778" y="5211"/>
                  </a:cubicBezTo>
                  <a:lnTo>
                    <a:pt x="3431" y="8448"/>
                  </a:lnTo>
                  <a:lnTo>
                    <a:pt x="5086" y="3269"/>
                  </a:lnTo>
                  <a:cubicBezTo>
                    <a:pt x="5179" y="2978"/>
                    <a:pt x="5169" y="2457"/>
                    <a:pt x="4939" y="2257"/>
                  </a:cubicBezTo>
                  <a:cubicBezTo>
                    <a:pt x="4831" y="2163"/>
                    <a:pt x="4710" y="2121"/>
                    <a:pt x="4587" y="2121"/>
                  </a:cubicBezTo>
                  <a:cubicBezTo>
                    <a:pt x="4233" y="2121"/>
                    <a:pt x="3857" y="2470"/>
                    <a:pt x="3689" y="2965"/>
                  </a:cubicBezTo>
                  <a:lnTo>
                    <a:pt x="1875" y="7376"/>
                  </a:lnTo>
                  <a:lnTo>
                    <a:pt x="1873" y="7370"/>
                  </a:lnTo>
                  <a:lnTo>
                    <a:pt x="3789" y="1131"/>
                  </a:lnTo>
                  <a:cubicBezTo>
                    <a:pt x="3882" y="840"/>
                    <a:pt x="3875" y="412"/>
                    <a:pt x="3591" y="99"/>
                  </a:cubicBezTo>
                  <a:cubicBezTo>
                    <a:pt x="3461" y="31"/>
                    <a:pt x="3334" y="0"/>
                    <a:pt x="32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llectual Property Thesis by Slidesgo">
  <a:themeElements>
    <a:clrScheme name="Simple Light">
      <a:dk1>
        <a:srgbClr val="000000"/>
      </a:dk1>
      <a:lt1>
        <a:srgbClr val="FFFFFF"/>
      </a:lt1>
      <a:dk2>
        <a:srgbClr val="263238"/>
      </a:dk2>
      <a:lt2>
        <a:srgbClr val="EEEEEE"/>
      </a:lt2>
      <a:accent1>
        <a:srgbClr val="E8505B"/>
      </a:accent1>
      <a:accent2>
        <a:srgbClr val="455A64"/>
      </a:accent2>
      <a:accent3>
        <a:srgbClr val="263238"/>
      </a:accent3>
      <a:accent4>
        <a:srgbClr val="B78876"/>
      </a:accent4>
      <a:accent5>
        <a:srgbClr val="EBEBEB"/>
      </a:accent5>
      <a:accent6>
        <a:srgbClr val="AA655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403</Words>
  <Application>Microsoft Office PowerPoint</Application>
  <PresentationFormat>Apresentação na tela (16:9)</PresentationFormat>
  <Paragraphs>101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Abel</vt:lpstr>
      <vt:lpstr>Righteous</vt:lpstr>
      <vt:lpstr>Tahoma</vt:lpstr>
      <vt:lpstr>Intellectual Property Thesis by Slidesgo</vt:lpstr>
      <vt:lpstr>    HABILIDADES SOCIAIS BASICAS E INCLUSAO UNIVERSITARIA: PROPOSTA DE APLICATIVO PARA AVALIACAO E ENSINO</vt:lpstr>
      <vt:lpstr>    HABILIDADES SOCIAIS BASICAS E INCLUSAO UNIVERSITARIA: PROPOSTA DE APLICATIVO PARA AVALIACAO E ENSINO</vt:lpstr>
      <vt:lpstr>Resumo</vt:lpstr>
      <vt:lpstr>Habilidades Sociais</vt:lpstr>
      <vt:lpstr>Objetivo</vt:lpstr>
      <vt:lpstr>Metodologia</vt:lpstr>
      <vt:lpstr>Metodologia</vt:lpstr>
      <vt:lpstr>Cronograma</vt:lpstr>
      <vt:lpstr>References</vt:lpstr>
      <vt:lpstr>References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Intellectual Property</dc:title>
  <dc:creator>Guilherme</dc:creator>
  <cp:lastModifiedBy>Guilherme</cp:lastModifiedBy>
  <cp:revision>31</cp:revision>
  <dcterms:modified xsi:type="dcterms:W3CDTF">2020-11-23T23:27:26Z</dcterms:modified>
</cp:coreProperties>
</file>