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8" r:id="rId13"/>
    <p:sldId id="266" r:id="rId14"/>
    <p:sldId id="273" r:id="rId15"/>
    <p:sldId id="267" r:id="rId16"/>
    <p:sldId id="275" r:id="rId17"/>
    <p:sldId id="270" r:id="rId18"/>
    <p:sldId id="271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1317" y="484094"/>
            <a:ext cx="8825658" cy="2572064"/>
          </a:xfrm>
        </p:spPr>
        <p:txBody>
          <a:bodyPr/>
          <a:lstStyle/>
          <a:p>
            <a:pPr algn="ctr"/>
            <a:r>
              <a:rPr lang="pt-BR" dirty="0" smtClean="0"/>
              <a:t>Projeto em Assembly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1317" y="3388659"/>
            <a:ext cx="8825658" cy="287767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CAMPUSITA - Campus Prof. Alberto Carvalho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Tema: Jogo da forca</a:t>
            </a:r>
          </a:p>
          <a:p>
            <a:r>
              <a:rPr lang="pt-BR" dirty="0" smtClean="0"/>
              <a:t>Matéria: Organização e arquitetura de computadores</a:t>
            </a:r>
          </a:p>
          <a:p>
            <a:r>
              <a:rPr lang="pt-BR" dirty="0" smtClean="0"/>
              <a:t>Alunos: </a:t>
            </a:r>
          </a:p>
          <a:p>
            <a:r>
              <a:rPr lang="pt-BR" dirty="0" smtClean="0"/>
              <a:t>Guilherme santos costa  </a:t>
            </a:r>
          </a:p>
          <a:p>
            <a:r>
              <a:rPr lang="pt-BR" dirty="0" smtClean="0"/>
              <a:t>Raul Alves da silva</a:t>
            </a:r>
            <a:endParaRPr lang="pt-BR" dirty="0"/>
          </a:p>
        </p:txBody>
      </p:sp>
      <p:pic>
        <p:nvPicPr>
          <p:cNvPr id="1026" name="Picture 2" descr="Resultado de imagem para logo da uf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68" y="2795778"/>
            <a:ext cx="823371" cy="14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Verificação da letra </a:t>
            </a:r>
            <a:br>
              <a:rPr lang="pt-BR" dirty="0" smtClean="0"/>
            </a:br>
            <a:r>
              <a:rPr lang="pt-BR" dirty="0" smtClean="0"/>
              <a:t>informada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51" y="2298887"/>
            <a:ext cx="3989630" cy="33394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29553" y="2065468"/>
            <a:ext cx="4658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Nesta parte, é onde checamos se o caractere informado é pertencente a palavra sorteada. Caso a condição do “</a:t>
            </a:r>
            <a:r>
              <a:rPr lang="pt-BR" dirty="0" err="1" smtClean="0"/>
              <a:t>bne</a:t>
            </a:r>
            <a:r>
              <a:rPr lang="pt-BR" dirty="0" smtClean="0"/>
              <a:t>” da linha 133 seja realizada, ele irá para o </a:t>
            </a:r>
            <a:r>
              <a:rPr lang="pt-BR" dirty="0" err="1" smtClean="0"/>
              <a:t>label</a:t>
            </a:r>
            <a:r>
              <a:rPr lang="pt-BR" dirty="0" smtClean="0"/>
              <a:t> </a:t>
            </a:r>
            <a:r>
              <a:rPr lang="pt-BR" dirty="0" err="1" smtClean="0"/>
              <a:t>proxima</a:t>
            </a:r>
            <a:r>
              <a:rPr lang="pt-BR" dirty="0" smtClean="0"/>
              <a:t> (será abordado no próximo slide), mas caso não seja, ele irá checar se o caractere informado é pertencente a palavra sorteada, caso seja, essa letra será adicionada ao </a:t>
            </a:r>
            <a:r>
              <a:rPr lang="pt-BR" dirty="0" err="1" smtClean="0"/>
              <a:t>print</a:t>
            </a:r>
            <a:r>
              <a:rPr lang="pt-BR" dirty="0" smtClean="0"/>
              <a:t> da palavra escondida e voltará para um nova verificação, no caso de haver mais de uma ocorrência da mesma letra na palavra.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5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Verificação da letra</a:t>
            </a:r>
            <a:br>
              <a:rPr lang="pt-BR" dirty="0" smtClean="0"/>
            </a:br>
            <a:r>
              <a:rPr lang="pt-BR" dirty="0" smtClean="0"/>
              <a:t>informada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58" y="2680951"/>
            <a:ext cx="4136614" cy="224605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41525" y="2680951"/>
            <a:ext cx="4152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label</a:t>
            </a:r>
            <a:r>
              <a:rPr lang="pt-BR" dirty="0" smtClean="0"/>
              <a:t> </a:t>
            </a:r>
            <a:r>
              <a:rPr lang="pt-BR" dirty="0" err="1" smtClean="0"/>
              <a:t>proxima</a:t>
            </a:r>
            <a:r>
              <a:rPr lang="pt-BR" dirty="0" smtClean="0"/>
              <a:t>, é onde incrementamos o endereço da palavra caso o primeiro caractere não pertença a palavra, para assim garantir que toda a palavra seja checada.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5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do programa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86" y="2337995"/>
            <a:ext cx="3630930" cy="35783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33948" y="2441986"/>
            <a:ext cx="471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 err="1" smtClean="0"/>
              <a:t>syscalls</a:t>
            </a:r>
            <a:r>
              <a:rPr lang="pt-BR" dirty="0" smtClean="0"/>
              <a:t> de código 4 para imprimir </a:t>
            </a:r>
            <a:r>
              <a:rPr lang="pt-BR" dirty="0" err="1" smtClean="0"/>
              <a:t>strings</a:t>
            </a:r>
            <a:r>
              <a:rPr lang="pt-BR" dirty="0" smtClean="0"/>
              <a:t> na 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9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do programa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97" y="2464453"/>
            <a:ext cx="3553161" cy="328667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55463" y="2464453"/>
            <a:ext cx="474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</a:t>
            </a:r>
            <a:r>
              <a:rPr lang="pt-BR" dirty="0" err="1"/>
              <a:t>syscalls</a:t>
            </a:r>
            <a:r>
              <a:rPr lang="pt-BR" dirty="0"/>
              <a:t> de código 4 para imprimir </a:t>
            </a:r>
            <a:r>
              <a:rPr lang="pt-BR" dirty="0" err="1"/>
              <a:t>strings</a:t>
            </a:r>
            <a:r>
              <a:rPr lang="pt-BR" dirty="0"/>
              <a:t> na tela.</a:t>
            </a:r>
          </a:p>
        </p:txBody>
      </p:sp>
    </p:spTree>
    <p:extLst>
      <p:ext uri="{BB962C8B-B14F-4D97-AF65-F5344CB8AC3E}">
        <p14:creationId xmlns:p14="http://schemas.microsoft.com/office/powerpoint/2010/main" val="32959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do programa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82" y="2833785"/>
            <a:ext cx="5900941" cy="155980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98131" y="4561242"/>
            <a:ext cx="639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Prints</a:t>
            </a:r>
            <a:r>
              <a:rPr lang="pt-BR" sz="1000" dirty="0" smtClean="0"/>
              <a:t> referentes ao </a:t>
            </a:r>
            <a:r>
              <a:rPr lang="pt-BR" sz="1000" dirty="0" err="1" smtClean="0"/>
              <a:t>Run</a:t>
            </a:r>
            <a:r>
              <a:rPr lang="pt-BR" sz="1000" dirty="0" smtClean="0"/>
              <a:t> I/O, onde é impresso a palavra(ela esteja escondida/</a:t>
            </a:r>
            <a:r>
              <a:rPr lang="pt-BR" sz="1000" dirty="0" err="1" smtClean="0"/>
              <a:t>semi</a:t>
            </a:r>
            <a:r>
              <a:rPr lang="pt-BR" sz="1000" dirty="0" smtClean="0"/>
              <a:t> escondida), o vetor com os caracteres já informados pelo usuário e a quantidade de chances sobrando.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1031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de finalização do jogo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373" y="1963467"/>
            <a:ext cx="3364902" cy="34531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84555" y="2183803"/>
            <a:ext cx="42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Já nessa parte dos </a:t>
            </a:r>
            <a:r>
              <a:rPr lang="pt-BR" dirty="0" err="1" smtClean="0"/>
              <a:t>prints</a:t>
            </a:r>
            <a:r>
              <a:rPr lang="pt-BR" dirty="0" smtClean="0"/>
              <a:t>, além do </a:t>
            </a:r>
            <a:r>
              <a:rPr lang="pt-BR" dirty="0" err="1" smtClean="0"/>
              <a:t>syscall</a:t>
            </a:r>
            <a:r>
              <a:rPr lang="pt-BR" dirty="0" smtClean="0"/>
              <a:t> 4, também foi utilizado um novo </a:t>
            </a:r>
            <a:r>
              <a:rPr lang="pt-BR" dirty="0" err="1" smtClean="0"/>
              <a:t>syscall</a:t>
            </a:r>
            <a:r>
              <a:rPr lang="pt-BR" dirty="0" smtClean="0"/>
              <a:t>, o 59, que abre uma mensagem na tela informando que o usuário venceu o jogo.</a:t>
            </a:r>
          </a:p>
          <a:p>
            <a:endParaRPr lang="pt-BR" dirty="0"/>
          </a:p>
          <a:p>
            <a:r>
              <a:rPr lang="pt-BR" dirty="0" smtClean="0"/>
              <a:t>Após isso, o programa é finalizado!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0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de finalização do jogo</a:t>
            </a:r>
            <a:br>
              <a:rPr lang="pt-BR" dirty="0" smtClean="0"/>
            </a:br>
            <a:r>
              <a:rPr lang="pt-BR" sz="2000" dirty="0" smtClean="0"/>
              <a:t>em caso de vitória: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34" y="2429659"/>
            <a:ext cx="2505075" cy="11811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894268" y="3818965"/>
            <a:ext cx="3861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Print do </a:t>
            </a:r>
            <a:r>
              <a:rPr lang="pt-BR" sz="1000" dirty="0" err="1" smtClean="0"/>
              <a:t>MessageDialogString</a:t>
            </a:r>
            <a:r>
              <a:rPr lang="pt-BR" sz="1000" dirty="0" smtClean="0"/>
              <a:t>, </a:t>
            </a:r>
            <a:r>
              <a:rPr lang="pt-BR" sz="1000" dirty="0" err="1" smtClean="0"/>
              <a:t>syscall</a:t>
            </a:r>
            <a:r>
              <a:rPr lang="pt-BR" sz="1000" dirty="0" smtClean="0"/>
              <a:t> 59 do </a:t>
            </a:r>
            <a:r>
              <a:rPr lang="pt-BR" sz="1000" dirty="0" err="1" smtClean="0"/>
              <a:t>mars</a:t>
            </a:r>
            <a:r>
              <a:rPr lang="pt-BR" sz="1000" dirty="0" smtClean="0"/>
              <a:t>  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2611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de finalização do jogo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09" y="2153041"/>
            <a:ext cx="3107672" cy="26790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30507" y="2280620"/>
            <a:ext cx="391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Aqui, diferente do final anterior, é informado que o usuário perdeu o jogo da mesma maneira que é informado que venceu. Há apenas uma diferença...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2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de finalização do jogo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80" y="2420526"/>
            <a:ext cx="4080400" cy="30658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55463" y="2614163"/>
            <a:ext cx="4227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Além de ser informado ao usuário que ele não obteve êxito, o programa imprimi no </a:t>
            </a:r>
            <a:r>
              <a:rPr lang="pt-BR" dirty="0" err="1" smtClean="0"/>
              <a:t>Run</a:t>
            </a:r>
            <a:r>
              <a:rPr lang="pt-BR" dirty="0" smtClean="0"/>
              <a:t> I/O a palavra selecionada.</a:t>
            </a:r>
          </a:p>
          <a:p>
            <a:endParaRPr lang="pt-BR" dirty="0"/>
          </a:p>
          <a:p>
            <a:r>
              <a:rPr lang="pt-BR" dirty="0" smtClean="0"/>
              <a:t>Após isso, o programa é finalizado!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Prints</a:t>
            </a:r>
            <a:r>
              <a:rPr lang="pt-BR" dirty="0" smtClean="0"/>
              <a:t> de finalização do jogo</a:t>
            </a:r>
            <a:br>
              <a:rPr lang="pt-BR" dirty="0" smtClean="0"/>
            </a:br>
            <a:r>
              <a:rPr lang="pt-BR" sz="2000" dirty="0" smtClean="0"/>
              <a:t>em caso de derrota: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72" y="2294341"/>
            <a:ext cx="2514600" cy="1181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77" y="4196233"/>
            <a:ext cx="5750789" cy="80607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31078" y="3589615"/>
            <a:ext cx="3234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Print do </a:t>
            </a:r>
            <a:r>
              <a:rPr lang="pt-BR" sz="1000" dirty="0" err="1" smtClean="0"/>
              <a:t>MessageDialogString</a:t>
            </a:r>
            <a:r>
              <a:rPr lang="pt-BR" sz="1000" dirty="0" smtClean="0"/>
              <a:t>, </a:t>
            </a:r>
            <a:r>
              <a:rPr lang="pt-BR" sz="1000" dirty="0" err="1" smtClean="0"/>
              <a:t>syscall</a:t>
            </a:r>
            <a:r>
              <a:rPr lang="pt-BR" sz="1000" dirty="0" smtClean="0"/>
              <a:t> 59 do </a:t>
            </a:r>
            <a:r>
              <a:rPr lang="pt-BR" sz="1000" dirty="0" err="1" smtClean="0"/>
              <a:t>mars</a:t>
            </a:r>
            <a:endParaRPr lang="pt-BR" sz="1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49594" y="5153862"/>
            <a:ext cx="5750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Print do </a:t>
            </a:r>
            <a:r>
              <a:rPr lang="pt-BR" sz="1000" dirty="0" err="1" smtClean="0"/>
              <a:t>Run</a:t>
            </a:r>
            <a:r>
              <a:rPr lang="pt-BR" sz="1000" dirty="0" smtClean="0"/>
              <a:t> I/O, onde é revelado qual palavra o usuário falhou em descobrir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465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Campo .data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2384555"/>
            <a:ext cx="4527838" cy="35322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21976" y="2119256"/>
            <a:ext cx="4367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campo .data, utilizamos dois tipos de variáveis, eles são:</a:t>
            </a:r>
          </a:p>
          <a:p>
            <a:endParaRPr lang="pt-BR" dirty="0"/>
          </a:p>
          <a:p>
            <a:r>
              <a:rPr lang="pt-BR" dirty="0" smtClean="0"/>
              <a:t>.</a:t>
            </a:r>
            <a:r>
              <a:rPr lang="pt-BR" dirty="0" err="1" smtClean="0"/>
              <a:t>asciiz</a:t>
            </a:r>
            <a:r>
              <a:rPr lang="pt-BR" dirty="0" smtClean="0"/>
              <a:t>: Guarda uma </a:t>
            </a:r>
            <a:r>
              <a:rPr lang="pt-BR" dirty="0" err="1" smtClean="0"/>
              <a:t>string</a:t>
            </a:r>
            <a:r>
              <a:rPr lang="pt-BR" dirty="0" smtClean="0"/>
              <a:t> e adiciona um </a:t>
            </a:r>
            <a:r>
              <a:rPr lang="pt-BR" dirty="0" err="1" smtClean="0"/>
              <a:t>terminator</a:t>
            </a:r>
            <a:r>
              <a:rPr lang="pt-BR" dirty="0" smtClean="0"/>
              <a:t> no final “\0”.</a:t>
            </a:r>
          </a:p>
          <a:p>
            <a:endParaRPr lang="pt-BR" dirty="0"/>
          </a:p>
          <a:p>
            <a:r>
              <a:rPr lang="pt-BR" dirty="0" smtClean="0"/>
              <a:t>.</a:t>
            </a:r>
            <a:r>
              <a:rPr lang="pt-BR" dirty="0" err="1" smtClean="0"/>
              <a:t>space</a:t>
            </a:r>
            <a:r>
              <a:rPr lang="pt-BR" dirty="0" smtClean="0"/>
              <a:t>: Este reserva x espaços na memoria, no nosso caso funcionará como um vetor.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Obrigado!!</a:t>
            </a:r>
            <a:endParaRPr lang="pt-BR" dirty="0"/>
          </a:p>
        </p:txBody>
      </p:sp>
      <p:pic>
        <p:nvPicPr>
          <p:cNvPr id="7" name="ten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48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Geração do número aleatório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78" y="2269864"/>
            <a:ext cx="4512825" cy="23751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65722" y="1979407"/>
            <a:ext cx="4087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geração do número aleatório, era necessário um limite </a:t>
            </a:r>
            <a:r>
              <a:rPr lang="pt-BR" dirty="0" smtClean="0"/>
              <a:t>superior</a:t>
            </a:r>
            <a:r>
              <a:rPr lang="pt-BR" dirty="0" smtClean="0"/>
              <a:t>, no nosso caso </a:t>
            </a:r>
            <a:r>
              <a:rPr lang="pt-BR" dirty="0" smtClean="0"/>
              <a:t>foi designado </a:t>
            </a:r>
            <a:r>
              <a:rPr lang="pt-BR" dirty="0" smtClean="0"/>
              <a:t>como </a:t>
            </a:r>
            <a:r>
              <a:rPr lang="pt-BR" dirty="0" smtClean="0"/>
              <a:t>50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Usamos uma estrutura de desvio, </a:t>
            </a:r>
            <a:r>
              <a:rPr lang="pt-BR" dirty="0" err="1" smtClean="0"/>
              <a:t>beq</a:t>
            </a:r>
            <a:r>
              <a:rPr lang="pt-BR" dirty="0" smtClean="0"/>
              <a:t>, para evitar que o número gerado fosse 0 incrementando em 1 esse registrador.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2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Abertura do arquivo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81" y="2204083"/>
            <a:ext cx="3169527" cy="194836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15614" y="2204083"/>
            <a:ext cx="531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Usamos o </a:t>
            </a:r>
            <a:r>
              <a:rPr lang="pt-BR" dirty="0" err="1" smtClean="0"/>
              <a:t>syscall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13, para abertura do arquivo.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3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Leitura do arquivo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41" y="2052917"/>
            <a:ext cx="3636084" cy="41954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2127" y="1968649"/>
            <a:ext cx="5206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laço englobando outro, foi assim que fizemos para que a palavra selecionada para o jogo da forca sempre fosse a mesma da linha correspondente ao valor gerado no número aleatório.</a:t>
            </a:r>
          </a:p>
          <a:p>
            <a:endParaRPr lang="pt-BR" dirty="0"/>
          </a:p>
          <a:p>
            <a:r>
              <a:rPr lang="pt-BR" dirty="0" smtClean="0"/>
              <a:t>Ao ler a primeira palavra do arquivo (que é feito no </a:t>
            </a:r>
            <a:r>
              <a:rPr lang="pt-BR" dirty="0" err="1" smtClean="0"/>
              <a:t>label</a:t>
            </a:r>
            <a:r>
              <a:rPr lang="pt-BR" dirty="0" smtClean="0"/>
              <a:t> </a:t>
            </a:r>
            <a:r>
              <a:rPr lang="pt-BR" dirty="0" err="1" smtClean="0"/>
              <a:t>whilePalavra</a:t>
            </a:r>
            <a:r>
              <a:rPr lang="pt-BR" dirty="0" smtClean="0"/>
              <a:t>) e encontrar o caractere “\n” haverá um desvio para </a:t>
            </a:r>
            <a:r>
              <a:rPr lang="pt-BR" dirty="0" err="1" smtClean="0"/>
              <a:t>whileLinha</a:t>
            </a:r>
            <a:r>
              <a:rPr lang="pt-BR" dirty="0" smtClean="0"/>
              <a:t>, onde é incrementado o endereço de $</a:t>
            </a:r>
            <a:r>
              <a:rPr lang="pt-BR" dirty="0" smtClean="0"/>
              <a:t>t4. </a:t>
            </a:r>
            <a:r>
              <a:rPr lang="pt-BR" dirty="0" smtClean="0"/>
              <a:t>O ciclo se repetirá até o “</a:t>
            </a:r>
            <a:r>
              <a:rPr lang="pt-BR" dirty="0" err="1" smtClean="0"/>
              <a:t>beq</a:t>
            </a:r>
            <a:r>
              <a:rPr lang="pt-BR" dirty="0" smtClean="0"/>
              <a:t>” da linha 54 ser verdade e ocasionar em um desvio para fora e continuar o andamento do código (</a:t>
            </a:r>
            <a:r>
              <a:rPr lang="pt-BR" dirty="0" err="1" smtClean="0"/>
              <a:t>saiwhile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2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Fechamento do arquivo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51" y="2183129"/>
            <a:ext cx="3566141" cy="16250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26372" y="1853248"/>
            <a:ext cx="467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Usamos o </a:t>
            </a:r>
            <a:r>
              <a:rPr lang="pt-BR" dirty="0" err="1" smtClean="0"/>
              <a:t>syscall</a:t>
            </a:r>
            <a:r>
              <a:rPr lang="pt-BR" dirty="0" smtClean="0"/>
              <a:t> 16, para o fechamento do arquivo, já que não era necessário ele estar aberto em mais nenhum momento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Escondendo a palavra selecionada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33" y="2342142"/>
            <a:ext cx="4470501" cy="24772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46111" y="2033195"/>
            <a:ext cx="4793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Nesta parte do código, queríamos fazer algo que deixasse a palavra escondida para o usuário, porem deixasse também uma certa dica que seria a quantidade de letras da palavra.</a:t>
            </a:r>
          </a:p>
          <a:p>
            <a:endParaRPr lang="pt-BR" dirty="0"/>
          </a:p>
          <a:p>
            <a:r>
              <a:rPr lang="pt-BR" dirty="0" smtClean="0"/>
              <a:t>Preenchemos $t6(</a:t>
            </a:r>
            <a:r>
              <a:rPr lang="pt-BR" dirty="0" err="1" smtClean="0"/>
              <a:t>vetorAUX</a:t>
            </a:r>
            <a:r>
              <a:rPr lang="pt-BR" dirty="0" smtClean="0"/>
              <a:t>) com o caractere “-” em cada posição, </a:t>
            </a:r>
            <a:r>
              <a:rPr lang="pt-BR" dirty="0" smtClean="0"/>
              <a:t>repetindo o processo até a quantidade de letras da palavra</a:t>
            </a:r>
            <a:r>
              <a:rPr lang="pt-BR" dirty="0" smtClean="0"/>
              <a:t>, </a:t>
            </a:r>
            <a:r>
              <a:rPr lang="pt-BR" dirty="0" smtClean="0"/>
              <a:t>assim mantendo o mesmo numero de letras e deixando a palavra de certa forma “escondida”.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4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Pedido e leitura da letra </a:t>
            </a:r>
            <a:br>
              <a:rPr lang="pt-BR" dirty="0" smtClean="0"/>
            </a:br>
            <a:r>
              <a:rPr lang="pt-BR" dirty="0" smtClean="0"/>
              <a:t>informada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38" y="2356877"/>
            <a:ext cx="4410693" cy="3301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6111" y="2356876"/>
            <a:ext cx="4291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Usamos o </a:t>
            </a:r>
            <a:r>
              <a:rPr lang="pt-BR" dirty="0" err="1" smtClean="0"/>
              <a:t>syscall</a:t>
            </a:r>
            <a:r>
              <a:rPr lang="pt-BR" dirty="0" smtClean="0"/>
              <a:t> 4 para imprimir </a:t>
            </a:r>
            <a:r>
              <a:rPr lang="pt-BR" dirty="0" err="1" smtClean="0"/>
              <a:t>strings</a:t>
            </a:r>
            <a:r>
              <a:rPr lang="pt-BR" dirty="0" smtClean="0"/>
              <a:t> na tela, assim pedindo ao usuário para informar uma letra. Logo em seguida usamos outro </a:t>
            </a:r>
            <a:r>
              <a:rPr lang="pt-BR" dirty="0" err="1" smtClean="0"/>
              <a:t>syscall</a:t>
            </a:r>
            <a:r>
              <a:rPr lang="pt-BR" dirty="0" smtClean="0"/>
              <a:t>, agora o 8, onde deixamos que apenas um caractere fosse lido.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6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Palavra escondida e pedido da letra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23" y="2760680"/>
            <a:ext cx="4292098" cy="14885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52467" y="4356847"/>
            <a:ext cx="599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Print do </a:t>
            </a:r>
            <a:r>
              <a:rPr lang="pt-BR" sz="1000" dirty="0" err="1" smtClean="0"/>
              <a:t>Run</a:t>
            </a:r>
            <a:r>
              <a:rPr lang="pt-BR" sz="1000" dirty="0" smtClean="0"/>
              <a:t> I/O, onde aparece já a palavra escondida e o pedido ao usuário por uma letra.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9449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770</Words>
  <Application>Microsoft Office PowerPoint</Application>
  <PresentationFormat>Widescreen</PresentationFormat>
  <Paragraphs>63</Paragraphs>
  <Slides>20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Íon</vt:lpstr>
      <vt:lpstr>Projeto em Assembly</vt:lpstr>
      <vt:lpstr>Campo .data</vt:lpstr>
      <vt:lpstr>Geração do número aleatório</vt:lpstr>
      <vt:lpstr>Abertura do arquivo</vt:lpstr>
      <vt:lpstr>Leitura do arquivo</vt:lpstr>
      <vt:lpstr>Fechamento do arquivo</vt:lpstr>
      <vt:lpstr>Escondendo a palavra selecionada</vt:lpstr>
      <vt:lpstr>Pedido e leitura da letra  informada</vt:lpstr>
      <vt:lpstr>Palavra escondida e pedido da letra</vt:lpstr>
      <vt:lpstr>Verificação da letra  informada</vt:lpstr>
      <vt:lpstr>Verificação da letra informada</vt:lpstr>
      <vt:lpstr>Prints do programa</vt:lpstr>
      <vt:lpstr>Prints do programa</vt:lpstr>
      <vt:lpstr>Prints do programa</vt:lpstr>
      <vt:lpstr>Prints de finalização do jogo</vt:lpstr>
      <vt:lpstr>Prints de finalização do jogo em caso de vitória:</vt:lpstr>
      <vt:lpstr>Prints de finalização do jogo</vt:lpstr>
      <vt:lpstr>Prints de finalização do jogo</vt:lpstr>
      <vt:lpstr>Prints de finalização do jogo em caso de derrota: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Alves</dc:creator>
  <cp:lastModifiedBy>Guilherme</cp:lastModifiedBy>
  <cp:revision>21</cp:revision>
  <dcterms:created xsi:type="dcterms:W3CDTF">2021-02-21T00:50:54Z</dcterms:created>
  <dcterms:modified xsi:type="dcterms:W3CDTF">2021-02-22T00:39:34Z</dcterms:modified>
</cp:coreProperties>
</file>