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76" r:id="rId2"/>
    <p:sldId id="278" r:id="rId3"/>
    <p:sldId id="277" r:id="rId4"/>
    <p:sldId id="256" r:id="rId5"/>
    <p:sldId id="257" r:id="rId6"/>
    <p:sldId id="258" r:id="rId7"/>
    <p:sldId id="261" r:id="rId8"/>
    <p:sldId id="263" r:id="rId9"/>
    <p:sldId id="262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9" r:id="rId19"/>
    <p:sldId id="281" r:id="rId20"/>
    <p:sldId id="282" r:id="rId21"/>
    <p:sldId id="280" r:id="rId22"/>
    <p:sldId id="283" r:id="rId23"/>
    <p:sldId id="284" r:id="rId24"/>
    <p:sldId id="285" r:id="rId25"/>
    <p:sldId id="286" r:id="rId26"/>
    <p:sldId id="287" r:id="rId27"/>
    <p:sldId id="289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60" r:id="rId36"/>
    <p:sldId id="296" r:id="rId37"/>
    <p:sldId id="297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6" r:id="rId54"/>
    <p:sldId id="318" r:id="rId55"/>
    <p:sldId id="312" r:id="rId56"/>
    <p:sldId id="315" r:id="rId57"/>
    <p:sldId id="317" r:id="rId58"/>
    <p:sldId id="319" r:id="rId59"/>
    <p:sldId id="320" r:id="rId60"/>
    <p:sldId id="321" r:id="rId61"/>
    <p:sldId id="322" r:id="rId62"/>
    <p:sldId id="323" r:id="rId63"/>
    <p:sldId id="324" r:id="rId64"/>
    <p:sldId id="259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3" r:id="rId83"/>
    <p:sldId id="344" r:id="rId84"/>
    <p:sldId id="351" r:id="rId85"/>
    <p:sldId id="350" r:id="rId86"/>
    <p:sldId id="348" r:id="rId87"/>
    <p:sldId id="349" r:id="rId88"/>
    <p:sldId id="352" r:id="rId89"/>
    <p:sldId id="353" r:id="rId90"/>
    <p:sldId id="354" r:id="rId91"/>
    <p:sldId id="355" r:id="rId92"/>
    <p:sldId id="356" r:id="rId9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E" id="{60EF85E2-6D5B-438D-AC7B-7CCE41366A58}">
          <p14:sldIdLst>
            <p14:sldId id="276"/>
            <p14:sldId id="278"/>
            <p14:sldId id="277"/>
          </p14:sldIdLst>
        </p14:section>
        <p14:section name="Seção Padrão" id="{37B88660-42CB-43C1-9092-1747C223CD18}">
          <p14:sldIdLst/>
        </p14:section>
        <p14:section name="INICIO" id="{5904D5C1-A20A-46D8-AE4F-26329DA9899F}">
          <p14:sldIdLst>
            <p14:sldId id="256"/>
            <p14:sldId id="257"/>
          </p14:sldIdLst>
        </p14:section>
        <p14:section name="fácil" id="{C1AEB186-D8E8-4E7E-8DCB-5F592A93C1B2}">
          <p14:sldIdLst/>
        </p14:section>
        <p14:section name="Pergunta 1" id="{5F3C7BCF-2090-4219-BBA1-8D80D4B0BF11}">
          <p14:sldIdLst>
            <p14:sldId id="258"/>
            <p14:sldId id="261"/>
            <p14:sldId id="263"/>
            <p14:sldId id="262"/>
          </p14:sldIdLst>
        </p14:section>
        <p14:section name="Pergunta 2" id="{E5997DBD-757F-4C13-BA9C-2AEBDD85BCCF}">
          <p14:sldIdLst>
            <p14:sldId id="268"/>
            <p14:sldId id="269"/>
            <p14:sldId id="271"/>
            <p14:sldId id="270"/>
          </p14:sldIdLst>
        </p14:section>
        <p14:section name="pergunta 3" id="{FCE7E58F-9483-4845-82D0-CFD40A970F2C}">
          <p14:sldIdLst>
            <p14:sldId id="272"/>
            <p14:sldId id="273"/>
            <p14:sldId id="274"/>
            <p14:sldId id="275"/>
          </p14:sldIdLst>
        </p14:section>
        <p14:section name="pergunta 4" id="{C2D3AF3D-3CFE-412E-B169-BAA77054694D}">
          <p14:sldIdLst>
            <p14:sldId id="279"/>
            <p14:sldId id="281"/>
            <p14:sldId id="282"/>
            <p14:sldId id="280"/>
          </p14:sldIdLst>
        </p14:section>
        <p14:section name="pergunta 5" id="{95046EF9-D414-4D64-8AFC-25087FEC30CB}">
          <p14:sldIdLst>
            <p14:sldId id="283"/>
            <p14:sldId id="284"/>
            <p14:sldId id="285"/>
            <p14:sldId id="286"/>
          </p14:sldIdLst>
        </p14:section>
        <p14:section name="pergunta 6" id="{21B9329D-6EBE-49E4-BABF-007002C8D179}">
          <p14:sldIdLst>
            <p14:sldId id="287"/>
            <p14:sldId id="289"/>
            <p14:sldId id="288"/>
            <p14:sldId id="290"/>
          </p14:sldIdLst>
        </p14:section>
        <p14:section name="pergunta 7" id="{C3C2C619-77CD-4660-A81C-42D0C18E491F}">
          <p14:sldIdLst>
            <p14:sldId id="291"/>
            <p14:sldId id="292"/>
            <p14:sldId id="293"/>
            <p14:sldId id="294"/>
          </p14:sldIdLst>
        </p14:section>
        <p14:section name="final fácil" id="{642ED55D-1403-4F69-9674-8D0C255C9C6F}">
          <p14:sldIdLst>
            <p14:sldId id="295"/>
          </p14:sldIdLst>
        </p14:section>
        <p14:section name="médio" id="{9C2E53B3-E4E0-44EA-B11E-A58AAD8A8B90}">
          <p14:sldIdLst/>
        </p14:section>
        <p14:section name="pergunta 1" id="{3C4213A2-CC31-49A0-8343-7768681CBCB1}">
          <p14:sldIdLst>
            <p14:sldId id="260"/>
            <p14:sldId id="296"/>
            <p14:sldId id="297"/>
            <p14:sldId id="298"/>
          </p14:sldIdLst>
        </p14:section>
        <p14:section name="pergunta 2" id="{5DDCC93D-039D-40FF-9723-594F4A86E9B7}">
          <p14:sldIdLst>
            <p14:sldId id="300"/>
            <p14:sldId id="301"/>
            <p14:sldId id="302"/>
            <p14:sldId id="303"/>
          </p14:sldIdLst>
        </p14:section>
        <p14:section name="pergunta 3" id="{763D8C0F-8758-449A-87B7-544672EEC018}">
          <p14:sldIdLst>
            <p14:sldId id="304"/>
            <p14:sldId id="305"/>
            <p14:sldId id="306"/>
            <p14:sldId id="307"/>
          </p14:sldIdLst>
        </p14:section>
        <p14:section name="pergunta 4" id="{DB63B371-64B2-4FFC-98B5-4CF6C98F4ED8}">
          <p14:sldIdLst>
            <p14:sldId id="308"/>
            <p14:sldId id="309"/>
            <p14:sldId id="310"/>
            <p14:sldId id="311"/>
          </p14:sldIdLst>
        </p14:section>
        <p14:section name="pergunta 5" id="{49ECBB2A-832E-4C63-870A-18D81427264B}">
          <p14:sldIdLst>
            <p14:sldId id="313"/>
            <p14:sldId id="314"/>
            <p14:sldId id="316"/>
            <p14:sldId id="318"/>
          </p14:sldIdLst>
        </p14:section>
        <p14:section name="pergunta 6" id="{553D7F90-4433-4C0E-9698-9C26F9CEF674}">
          <p14:sldIdLst>
            <p14:sldId id="312"/>
            <p14:sldId id="315"/>
            <p14:sldId id="317"/>
            <p14:sldId id="319"/>
          </p14:sldIdLst>
        </p14:section>
        <p14:section name="pergunta 7" id="{2D3206BC-A0E8-4E82-A4B7-1C56E0B865D1}">
          <p14:sldIdLst>
            <p14:sldId id="320"/>
            <p14:sldId id="321"/>
            <p14:sldId id="322"/>
            <p14:sldId id="323"/>
          </p14:sldIdLst>
        </p14:section>
        <p14:section name="final médio" id="{93F4A8B3-D586-4722-83A2-DCCE1A0994BD}">
          <p14:sldIdLst>
            <p14:sldId id="324"/>
          </p14:sldIdLst>
        </p14:section>
        <p14:section name="difícil" id="{BBB72890-1728-454B-BCBA-5530532809A4}">
          <p14:sldIdLst/>
        </p14:section>
        <p14:section name="pergunta 1" id="{F08AFFD8-33E6-4860-BFF9-5FBE51438265}">
          <p14:sldIdLst>
            <p14:sldId id="259"/>
            <p14:sldId id="325"/>
            <p14:sldId id="326"/>
            <p14:sldId id="327"/>
          </p14:sldIdLst>
        </p14:section>
        <p14:section name="pergunta 2" id="{FA4355C5-0F03-49B4-BDBA-E572565944F6}">
          <p14:sldIdLst>
            <p14:sldId id="328"/>
            <p14:sldId id="329"/>
            <p14:sldId id="330"/>
            <p14:sldId id="331"/>
          </p14:sldIdLst>
        </p14:section>
        <p14:section name="pergunta 3" id="{B50B6F0A-C860-4B4F-A59D-45CCEA333512}">
          <p14:sldIdLst>
            <p14:sldId id="332"/>
            <p14:sldId id="333"/>
            <p14:sldId id="334"/>
            <p14:sldId id="335"/>
          </p14:sldIdLst>
        </p14:section>
        <p14:section name="pergunta 4" id="{6D7018C7-B673-446B-AA6C-153807B3AA25}">
          <p14:sldIdLst>
            <p14:sldId id="336"/>
            <p14:sldId id="337"/>
            <p14:sldId id="338"/>
            <p14:sldId id="339"/>
          </p14:sldIdLst>
        </p14:section>
        <p14:section name="pergunta 5" id="{B69980EE-9A6E-4DC3-8037-4004FBC97659}">
          <p14:sldIdLst>
            <p14:sldId id="340"/>
            <p14:sldId id="341"/>
            <p14:sldId id="343"/>
            <p14:sldId id="344"/>
          </p14:sldIdLst>
        </p14:section>
        <p14:section name="pergunta 6" id="{C1E567EF-1D94-4A04-803D-9EB4BCD95FDC}">
          <p14:sldIdLst>
            <p14:sldId id="351"/>
            <p14:sldId id="350"/>
            <p14:sldId id="348"/>
            <p14:sldId id="349"/>
          </p14:sldIdLst>
        </p14:section>
        <p14:section name="pergunta 7" id="{6D5D1C1C-169E-4623-8F69-6AE0FC27E159}">
          <p14:sldIdLst>
            <p14:sldId id="352"/>
            <p14:sldId id="353"/>
            <p14:sldId id="354"/>
            <p14:sldId id="355"/>
          </p14:sldIdLst>
        </p14:section>
        <p14:section name="final difícil" id="{E68C8153-97C0-4293-93ED-E1567F559CDB}">
          <p14:sldIdLst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D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563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16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521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97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23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595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961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68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618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264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029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250D-9EBD-416B-89F1-D867004B9E6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80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slide" Target="slide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slide" Target="slide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slide" Target="slide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slide" Target="slide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slide" Target="slide4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slide" Target="slide5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slide" Target="slide5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slide" Target="slide5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slide" Target="slide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slide" Target="slide6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6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slide" Target="slide7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6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6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slide" Target="slide7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slide" Target="slide7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slide" Target="slide8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8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80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8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slide" Target="slide8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slide" Target="slide9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88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88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P1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P2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P3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NÍVEL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</p:spTree>
    <p:extLst>
      <p:ext uri="{BB962C8B-B14F-4D97-AF65-F5344CB8AC3E}">
        <p14:creationId xmlns:p14="http://schemas.microsoft.com/office/powerpoint/2010/main" val="3010707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782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5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842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385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299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768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897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267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79370" y="4397835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313895" y="5105069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2" name="CaixaDeTexto 21">
            <a:hlinkClick r:id="rId2" action="ppaction://hlinksldjump"/>
          </p:cNvPr>
          <p:cNvSpPr txBox="1"/>
          <p:nvPr/>
        </p:nvSpPr>
        <p:spPr>
          <a:xfrm>
            <a:off x="5255172" y="3693047"/>
            <a:ext cx="176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</p:spTree>
    <p:extLst>
      <p:ext uri="{BB962C8B-B14F-4D97-AF65-F5344CB8AC3E}">
        <p14:creationId xmlns:p14="http://schemas.microsoft.com/office/powerpoint/2010/main" val="42294534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05159" y="5102032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257833" y="3685881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307508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P1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P2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P3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NÍVEL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69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05159" y="5102032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257833" y="3685881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542466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45556" y="3678770"/>
            <a:ext cx="180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51065" y="5107282"/>
            <a:ext cx="15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054682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49030" y="3691989"/>
            <a:ext cx="17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55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50147" y="3688388"/>
            <a:ext cx="180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932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281094" y="3681210"/>
            <a:ext cx="17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556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281094" y="3681210"/>
            <a:ext cx="17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614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B536DA0F-C7A4-40B8-B57A-05AE20B16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954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FC2FFC34-5D10-4E88-94AB-B9255297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765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70D12309-4512-4ECA-854A-B2FF0B876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189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FC2FFC34-5D10-4E88-94AB-B9255297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121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P1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P2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P3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NÍVEL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13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FC1AF2C9-80F8-4509-A83C-CFB119179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175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A178F4A9-066D-452F-9B9C-08F83C945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42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BC32F383-4C22-494F-B72F-8AAEF2CA5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646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0DD21637-9391-44C3-A29F-6EAE80862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270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415768" y="1101010"/>
            <a:ext cx="1486587" cy="144310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68861" y="1511643"/>
            <a:ext cx="138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3" action="ppaction://hlinksldjump"/>
          </p:cNvPr>
          <p:cNvSpPr/>
          <p:nvPr/>
        </p:nvSpPr>
        <p:spPr>
          <a:xfrm>
            <a:off x="5468861" y="3875778"/>
            <a:ext cx="1457027" cy="4433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26279" y="2841597"/>
            <a:ext cx="3310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PARABÉNS!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35801" y="3953450"/>
            <a:ext cx="152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VOLTAR PARA O INÍCIO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6D54D8E5-C568-492E-A5D7-9F5E9B72F384}"/>
              </a:ext>
            </a:extLst>
          </p:cNvPr>
          <p:cNvSpPr txBox="1"/>
          <p:nvPr/>
        </p:nvSpPr>
        <p:spPr>
          <a:xfrm>
            <a:off x="4503682" y="3325788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Você concluiu o nível Fácil!</a:t>
            </a:r>
          </a:p>
        </p:txBody>
      </p:sp>
    </p:spTree>
    <p:extLst>
      <p:ext uri="{BB962C8B-B14F-4D97-AF65-F5344CB8AC3E}">
        <p14:creationId xmlns:p14="http://schemas.microsoft.com/office/powerpoint/2010/main" val="2949329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  <p:sndAc>
          <p:stSnd>
            <p:snd r:embed="rId4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CAMARÕES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67" y="1291049"/>
            <a:ext cx="2179830" cy="14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932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CAMARÕES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67" y="1291049"/>
            <a:ext cx="2179830" cy="14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498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CAMARÕES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67" y="1291049"/>
            <a:ext cx="2179830" cy="14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267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CAMARÕES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67" y="1291049"/>
            <a:ext cx="2179830" cy="14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880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1831" y="3703569"/>
            <a:ext cx="148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BANGLADESH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NIGÉRIA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7" y="1269761"/>
            <a:ext cx="2184218" cy="14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019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Cinza Gradiente Carregador - GIF gratuito no Pixabay - Pixabay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2744765"/>
            <a:ext cx="905968" cy="9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Arredondado 26"/>
          <p:cNvSpPr/>
          <p:nvPr/>
        </p:nvSpPr>
        <p:spPr>
          <a:xfrm>
            <a:off x="4487917" y="115614"/>
            <a:ext cx="3366727" cy="643232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2755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BANGLADESH</a:t>
            </a:r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NIGÉRIA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7" y="1269761"/>
            <a:ext cx="2184218" cy="14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842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338768" y="3686202"/>
            <a:ext cx="159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BANGLADESH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NIGÉRIA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7" y="1269761"/>
            <a:ext cx="2184218" cy="14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78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366327" y="3703569"/>
            <a:ext cx="157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BANGLADESH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NIGÉRIA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7" y="1269761"/>
            <a:ext cx="2184218" cy="14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993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LAOS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165835" y="4400492"/>
            <a:ext cx="196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COREIA DO NORTE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TAILÂNDIA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20" y="1346466"/>
            <a:ext cx="2208235" cy="13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080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LAOS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65835" y="4400492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COREIA DO NORTE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TAILÂNDIA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20" y="1346466"/>
            <a:ext cx="2208235" cy="13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879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LAOS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76343" y="4400492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COREIA DO NORTE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TAILÂNDIA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20" y="1346466"/>
            <a:ext cx="2208235" cy="13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91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LAOS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76343" y="4400492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COREIA DO NORTE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TAILÂNDIA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20" y="1346466"/>
            <a:ext cx="2208235" cy="13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220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NORUEGA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FINLÂNDIA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176343" y="5122670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PAÍSES BAIXOS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0" y="1291049"/>
            <a:ext cx="2140953" cy="1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393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NORUEGA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FINLÂNDIA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176343" y="5122671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PAÍSES BAIXOS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0" y="1291049"/>
            <a:ext cx="2140953" cy="1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43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NORUEGA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FINLÂNDIA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176343" y="5122670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PAÍSOS BAIXOS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0" y="1291049"/>
            <a:ext cx="2140953" cy="1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8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65835" y="3614277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50675" y="3009063"/>
            <a:ext cx="2837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ESCOLHA O NÍVEL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DIFÍCIL</a:t>
            </a:r>
          </a:p>
        </p:txBody>
      </p:sp>
    </p:spTree>
    <p:extLst>
      <p:ext uri="{BB962C8B-B14F-4D97-AF65-F5344CB8AC3E}">
        <p14:creationId xmlns:p14="http://schemas.microsoft.com/office/powerpoint/2010/main" val="7052706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NORUEGA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FINLÂNDIA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176343" y="5122670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PAÍSOS BAIXOS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0" y="1291049"/>
            <a:ext cx="2140953" cy="1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665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GROELÂNDIA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MÔNACO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26" name="Picture 2" descr="Bandeira do Móna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49" y="1313781"/>
            <a:ext cx="2059715" cy="1377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4649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GROELÂNDIA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MÔNACO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Picture 2" descr="Bandeira do Móna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49" y="1313781"/>
            <a:ext cx="2059715" cy="1377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3762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GROELÂNDIA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MÔNACO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o Móna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49" y="1313781"/>
            <a:ext cx="2059715" cy="1377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1735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GROELÂNDIA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MÔNACO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o Móna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49" y="1313781"/>
            <a:ext cx="2059715" cy="1377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6155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POLÔNIA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SÉRVIA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INDONÉSIA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43" y="1316231"/>
            <a:ext cx="2096029" cy="1350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85333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POLÔNIA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SÉRVIA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INDONÉSIA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43" y="1316231"/>
            <a:ext cx="2096029" cy="1350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19074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POLÔNIA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SÉRVIA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INDONÉSIA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43" y="1316231"/>
            <a:ext cx="2096029" cy="1350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32666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POLÔNIA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SÉRVIA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INDONÉSIA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43" y="1316231"/>
            <a:ext cx="2096029" cy="1350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01445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EL SALVADOR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HAITI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RICA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35" y="1327080"/>
            <a:ext cx="2075474" cy="13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279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pic>
        <p:nvPicPr>
          <p:cNvPr id="1026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6417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EL SALVADOR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HAITI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RICA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35" y="1327080"/>
            <a:ext cx="2075474" cy="13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813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EL SALVADOR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HAITI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RICA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35" y="1327080"/>
            <a:ext cx="2075474" cy="13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836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EL SALVADOR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HAITI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RICA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35" y="1327080"/>
            <a:ext cx="2075474" cy="13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68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415768" y="1101010"/>
            <a:ext cx="1486587" cy="144310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68861" y="1511643"/>
            <a:ext cx="138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3" action="ppaction://hlinksldjump"/>
          </p:cNvPr>
          <p:cNvSpPr/>
          <p:nvPr/>
        </p:nvSpPr>
        <p:spPr>
          <a:xfrm>
            <a:off x="5468861" y="3875778"/>
            <a:ext cx="1457027" cy="4433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26279" y="2841597"/>
            <a:ext cx="3310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PARABÉNS!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35801" y="3953450"/>
            <a:ext cx="152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VOLTAR PARA O INÍCIO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6D54D8E5-C568-492E-A5D7-9F5E9B72F384}"/>
              </a:ext>
            </a:extLst>
          </p:cNvPr>
          <p:cNvSpPr txBox="1"/>
          <p:nvPr/>
        </p:nvSpPr>
        <p:spPr>
          <a:xfrm>
            <a:off x="4503682" y="3325788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Você concluiu o nível </a:t>
            </a:r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94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  <p:sndAc>
          <p:stSnd>
            <p:snd r:embed="rId4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IRLANDA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176343" y="4400492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DO MARFIM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299185"/>
            <a:ext cx="2124492" cy="14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403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IRLANDA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76343" y="4400492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DO MARFIM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299185"/>
            <a:ext cx="2124492" cy="14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312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IRLANDA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65835" y="4400492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DO MARFIM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299185"/>
            <a:ext cx="2124492" cy="14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670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IRLANDA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65835" y="4400492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DO MARFIM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299185"/>
            <a:ext cx="2124492" cy="14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05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EQUADOR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COLÔMBIA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PARAGUAI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301849"/>
            <a:ext cx="2120490" cy="14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562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EQUADOR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COLÔMBIA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PARAGUAI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301849"/>
            <a:ext cx="2120490" cy="14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58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53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EQUADOR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COLÔMBIA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PARAGUAI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301849"/>
            <a:ext cx="2120490" cy="14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97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EQUADOR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COLÔMBIA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PARAGUAI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301849"/>
            <a:ext cx="2120490" cy="14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248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NÍGER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93" y="1311612"/>
            <a:ext cx="2119696" cy="14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371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NÍGER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93" y="1311612"/>
            <a:ext cx="2119696" cy="14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662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NÍGER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93" y="1311612"/>
            <a:ext cx="2119696" cy="14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115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NÍGER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93" y="1311612"/>
            <a:ext cx="2119696" cy="14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912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MALTA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GEÓRGIA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VATICANO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3" y="1273962"/>
            <a:ext cx="2316103" cy="14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541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MALTA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GEÓRGIA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VATICANO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3" y="1273962"/>
            <a:ext cx="2316103" cy="14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528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MALTA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GEÓRGIA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VATICANO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3" y="1273962"/>
            <a:ext cx="2316103" cy="14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766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MALTA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GEÓRGIA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VATICANO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3" y="1273962"/>
            <a:ext cx="2316103" cy="14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278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449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VIETNÃ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BUTÃO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TIMOR-LESTE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69" y="1297057"/>
            <a:ext cx="2137676" cy="1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83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VIETNÃ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BUTÃO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TIMOR-LESTE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69" y="1297057"/>
            <a:ext cx="2137676" cy="1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074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VIETNÃ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BUTÃO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TIMOR-LESTE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69" y="1297057"/>
            <a:ext cx="2137676" cy="1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553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VIETNÃ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BUTÃO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TIMOR-LESTE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69" y="1297057"/>
            <a:ext cx="2137676" cy="1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082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185279" y="3703569"/>
            <a:ext cx="193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BURKINA FASO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165835" y="4271191"/>
            <a:ext cx="195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REPÚBLICA DO CONGO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185279" y="4974895"/>
            <a:ext cx="192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PAPUA NOVA GUINÉ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2" y="1313780"/>
            <a:ext cx="1905523" cy="14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460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185279" y="3703569"/>
            <a:ext cx="19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BURKINA FASO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165835" y="4271188"/>
            <a:ext cx="195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REPÚBLICA DO CONGO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183296" y="4974952"/>
            <a:ext cx="192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PAPUA NOVA GUINÉ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2" y="1313780"/>
            <a:ext cx="1905523" cy="14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11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185279" y="4974895"/>
            <a:ext cx="192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PAPUA NOVA GUINÉ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165835" y="4271188"/>
            <a:ext cx="195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REPÚBLICA DO CONGO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6" name="CaixaDeTexto 25">
            <a:hlinkClick r:id="rId3" action="ppaction://hlinksldjump"/>
          </p:cNvPr>
          <p:cNvSpPr txBox="1"/>
          <p:nvPr/>
        </p:nvSpPr>
        <p:spPr>
          <a:xfrm>
            <a:off x="5185279" y="3703569"/>
            <a:ext cx="19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BURKINA FASO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2" y="1313780"/>
            <a:ext cx="1905523" cy="14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916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185279" y="4974895"/>
            <a:ext cx="192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PAPUA NOVA GUINÉ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165835" y="4280426"/>
            <a:ext cx="195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REPÚBLICA DO CONGO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6" name="CaixaDeTexto 25">
            <a:hlinkClick r:id="rId3" action="ppaction://hlinksldjump"/>
          </p:cNvPr>
          <p:cNvSpPr txBox="1"/>
          <p:nvPr/>
        </p:nvSpPr>
        <p:spPr>
          <a:xfrm>
            <a:off x="5185279" y="3703569"/>
            <a:ext cx="19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BURKINA FASO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2" y="1313780"/>
            <a:ext cx="1905523" cy="14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20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MONGÓLIA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95" y="1383285"/>
            <a:ext cx="2139210" cy="11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390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MONGÓLIA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95" y="1383285"/>
            <a:ext cx="2139210" cy="11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696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715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MONGÓLIA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95" y="1383285"/>
            <a:ext cx="2139210" cy="11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559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MONGÓLIA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95" y="1383285"/>
            <a:ext cx="2139210" cy="11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03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415768" y="1101010"/>
            <a:ext cx="1486587" cy="144310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68861" y="1511643"/>
            <a:ext cx="138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3" action="ppaction://hlinksldjump"/>
          </p:cNvPr>
          <p:cNvSpPr/>
          <p:nvPr/>
        </p:nvSpPr>
        <p:spPr>
          <a:xfrm>
            <a:off x="5468861" y="3875778"/>
            <a:ext cx="1457027" cy="4433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26279" y="2841597"/>
            <a:ext cx="3310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PARABÉNS!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35801" y="3953450"/>
            <a:ext cx="152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VOLTAR PARA O INÍCIO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6D54D8E5-C568-492E-A5D7-9F5E9B72F384}"/>
              </a:ext>
            </a:extLst>
          </p:cNvPr>
          <p:cNvSpPr txBox="1"/>
          <p:nvPr/>
        </p:nvSpPr>
        <p:spPr>
          <a:xfrm>
            <a:off x="4503682" y="3325788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Você concluiu o nível </a:t>
            </a:r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217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  <p:sndAc>
          <p:stSnd>
            <p:snd r:embed="rId4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1081</Words>
  <Application>Microsoft Office PowerPoint</Application>
  <PresentationFormat>Widescreen</PresentationFormat>
  <Paragraphs>627</Paragraphs>
  <Slides>92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92</vt:i4>
      </vt:variant>
    </vt:vector>
  </HeadingPairs>
  <TitlesOfParts>
    <vt:vector size="99" baseType="lpstr">
      <vt:lpstr>Arial</vt:lpstr>
      <vt:lpstr>Calibri</vt:lpstr>
      <vt:lpstr>Calibri Light</vt:lpstr>
      <vt:lpstr>Dubai Medium</vt:lpstr>
      <vt:lpstr>Tw Cen MT Condensed Extra Bold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lab1-aluno</dc:creator>
  <cp:lastModifiedBy>Martinho</cp:lastModifiedBy>
  <cp:revision>49</cp:revision>
  <dcterms:created xsi:type="dcterms:W3CDTF">2024-03-07T11:31:12Z</dcterms:created>
  <dcterms:modified xsi:type="dcterms:W3CDTF">2024-03-31T16:48:08Z</dcterms:modified>
</cp:coreProperties>
</file>