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6" r:id="rId2"/>
    <p:sldId id="278" r:id="rId3"/>
    <p:sldId id="277" r:id="rId4"/>
    <p:sldId id="256" r:id="rId5"/>
    <p:sldId id="257" r:id="rId6"/>
    <p:sldId id="258" r:id="rId7"/>
    <p:sldId id="261" r:id="rId8"/>
    <p:sldId id="263" r:id="rId9"/>
    <p:sldId id="262" r:id="rId10"/>
    <p:sldId id="268" r:id="rId11"/>
    <p:sldId id="269" r:id="rId12"/>
    <p:sldId id="271" r:id="rId13"/>
    <p:sldId id="270" r:id="rId14"/>
    <p:sldId id="272" r:id="rId15"/>
    <p:sldId id="273" r:id="rId16"/>
    <p:sldId id="274" r:id="rId17"/>
    <p:sldId id="275" r:id="rId18"/>
    <p:sldId id="279" r:id="rId19"/>
    <p:sldId id="281" r:id="rId20"/>
    <p:sldId id="282" r:id="rId21"/>
    <p:sldId id="280" r:id="rId22"/>
    <p:sldId id="283" r:id="rId23"/>
    <p:sldId id="284" r:id="rId24"/>
    <p:sldId id="285" r:id="rId25"/>
    <p:sldId id="286" r:id="rId26"/>
    <p:sldId id="287" r:id="rId27"/>
    <p:sldId id="289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60" r:id="rId36"/>
    <p:sldId id="296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6" r:id="rId54"/>
    <p:sldId id="318" r:id="rId55"/>
    <p:sldId id="312" r:id="rId56"/>
    <p:sldId id="315" r:id="rId57"/>
    <p:sldId id="317" r:id="rId58"/>
    <p:sldId id="319" r:id="rId59"/>
    <p:sldId id="320" r:id="rId60"/>
    <p:sldId id="321" r:id="rId61"/>
    <p:sldId id="322" r:id="rId62"/>
    <p:sldId id="323" r:id="rId63"/>
    <p:sldId id="324" r:id="rId64"/>
    <p:sldId id="259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3" r:id="rId83"/>
    <p:sldId id="344" r:id="rId84"/>
    <p:sldId id="351" r:id="rId85"/>
    <p:sldId id="350" r:id="rId86"/>
    <p:sldId id="348" r:id="rId87"/>
    <p:sldId id="349" r:id="rId88"/>
    <p:sldId id="352" r:id="rId89"/>
    <p:sldId id="353" r:id="rId90"/>
    <p:sldId id="354" r:id="rId91"/>
    <p:sldId id="355" r:id="rId92"/>
    <p:sldId id="356" r:id="rId9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60EF85E2-6D5B-438D-AC7B-7CCE41366A58}">
          <p14:sldIdLst>
            <p14:sldId id="276"/>
            <p14:sldId id="278"/>
            <p14:sldId id="277"/>
          </p14:sldIdLst>
        </p14:section>
        <p14:section name="Seção Padrão" id="{37B88660-42CB-43C1-9092-1747C223CD18}">
          <p14:sldIdLst/>
        </p14:section>
        <p14:section name="INICIO" id="{5904D5C1-A20A-46D8-AE4F-26329DA9899F}">
          <p14:sldIdLst>
            <p14:sldId id="256"/>
            <p14:sldId id="257"/>
          </p14:sldIdLst>
        </p14:section>
        <p14:section name="fácil" id="{C1AEB186-D8E8-4E7E-8DCB-5F592A93C1B2}">
          <p14:sldIdLst/>
        </p14:section>
        <p14:section name="Pergunta 1" id="{5F3C7BCF-2090-4219-BBA1-8D80D4B0BF11}">
          <p14:sldIdLst>
            <p14:sldId id="258"/>
            <p14:sldId id="261"/>
            <p14:sldId id="263"/>
            <p14:sldId id="262"/>
          </p14:sldIdLst>
        </p14:section>
        <p14:section name="Pergunta 2" id="{E5997DBD-757F-4C13-BA9C-2AEBDD85BCCF}">
          <p14:sldIdLst>
            <p14:sldId id="268"/>
            <p14:sldId id="269"/>
            <p14:sldId id="271"/>
            <p14:sldId id="270"/>
          </p14:sldIdLst>
        </p14:section>
        <p14:section name="pergunta 3" id="{FCE7E58F-9483-4845-82D0-CFD40A970F2C}">
          <p14:sldIdLst>
            <p14:sldId id="272"/>
            <p14:sldId id="273"/>
            <p14:sldId id="274"/>
            <p14:sldId id="275"/>
          </p14:sldIdLst>
        </p14:section>
        <p14:section name="pergunta 4" id="{C2D3AF3D-3CFE-412E-B169-BAA77054694D}">
          <p14:sldIdLst>
            <p14:sldId id="279"/>
            <p14:sldId id="281"/>
            <p14:sldId id="282"/>
            <p14:sldId id="280"/>
          </p14:sldIdLst>
        </p14:section>
        <p14:section name="pergunta 5" id="{95046EF9-D414-4D64-8AFC-25087FEC30CB}">
          <p14:sldIdLst>
            <p14:sldId id="283"/>
            <p14:sldId id="284"/>
            <p14:sldId id="285"/>
            <p14:sldId id="286"/>
          </p14:sldIdLst>
        </p14:section>
        <p14:section name="pergunta 6" id="{21B9329D-6EBE-49E4-BABF-007002C8D179}">
          <p14:sldIdLst>
            <p14:sldId id="287"/>
            <p14:sldId id="289"/>
            <p14:sldId id="288"/>
            <p14:sldId id="290"/>
          </p14:sldIdLst>
        </p14:section>
        <p14:section name="pergunta 7" id="{C3C2C619-77CD-4660-A81C-42D0C18E491F}">
          <p14:sldIdLst>
            <p14:sldId id="291"/>
            <p14:sldId id="292"/>
            <p14:sldId id="293"/>
            <p14:sldId id="294"/>
          </p14:sldIdLst>
        </p14:section>
        <p14:section name="final fácil" id="{642ED55D-1403-4F69-9674-8D0C255C9C6F}">
          <p14:sldIdLst>
            <p14:sldId id="295"/>
          </p14:sldIdLst>
        </p14:section>
        <p14:section name="médio" id="{9C2E53B3-E4E0-44EA-B11E-A58AAD8A8B90}">
          <p14:sldIdLst/>
        </p14:section>
        <p14:section name="pergunta 1" id="{3C4213A2-CC31-49A0-8343-7768681CBCB1}">
          <p14:sldIdLst>
            <p14:sldId id="260"/>
            <p14:sldId id="296"/>
            <p14:sldId id="297"/>
            <p14:sldId id="298"/>
          </p14:sldIdLst>
        </p14:section>
        <p14:section name="pergunta 2" id="{5DDCC93D-039D-40FF-9723-594F4A86E9B7}">
          <p14:sldIdLst>
            <p14:sldId id="300"/>
            <p14:sldId id="301"/>
            <p14:sldId id="302"/>
            <p14:sldId id="303"/>
          </p14:sldIdLst>
        </p14:section>
        <p14:section name="pergunta 3" id="{763D8C0F-8758-449A-87B7-544672EEC018}">
          <p14:sldIdLst>
            <p14:sldId id="304"/>
            <p14:sldId id="305"/>
            <p14:sldId id="306"/>
            <p14:sldId id="307"/>
          </p14:sldIdLst>
        </p14:section>
        <p14:section name="pergunta 4" id="{DB63B371-64B2-4FFC-98B5-4CF6C98F4ED8}">
          <p14:sldIdLst>
            <p14:sldId id="308"/>
            <p14:sldId id="309"/>
            <p14:sldId id="310"/>
            <p14:sldId id="311"/>
          </p14:sldIdLst>
        </p14:section>
        <p14:section name="pergunta 5" id="{49ECBB2A-832E-4C63-870A-18D81427264B}">
          <p14:sldIdLst>
            <p14:sldId id="313"/>
            <p14:sldId id="314"/>
            <p14:sldId id="316"/>
            <p14:sldId id="318"/>
          </p14:sldIdLst>
        </p14:section>
        <p14:section name="pergunta 6" id="{553D7F90-4433-4C0E-9698-9C26F9CEF674}">
          <p14:sldIdLst>
            <p14:sldId id="312"/>
            <p14:sldId id="315"/>
            <p14:sldId id="317"/>
            <p14:sldId id="319"/>
          </p14:sldIdLst>
        </p14:section>
        <p14:section name="pergunta 7" id="{2D3206BC-A0E8-4E82-A4B7-1C56E0B865D1}">
          <p14:sldIdLst>
            <p14:sldId id="320"/>
            <p14:sldId id="321"/>
            <p14:sldId id="322"/>
            <p14:sldId id="323"/>
          </p14:sldIdLst>
        </p14:section>
        <p14:section name="final médio" id="{93F4A8B3-D586-4722-83A2-DCCE1A0994BD}">
          <p14:sldIdLst>
            <p14:sldId id="324"/>
          </p14:sldIdLst>
        </p14:section>
        <p14:section name="difícil" id="{BBB72890-1728-454B-BCBA-5530532809A4}">
          <p14:sldIdLst/>
        </p14:section>
        <p14:section name="pergunta 1" id="{F08AFFD8-33E6-4860-BFF9-5FBE51438265}">
          <p14:sldIdLst>
            <p14:sldId id="259"/>
            <p14:sldId id="325"/>
            <p14:sldId id="326"/>
            <p14:sldId id="327"/>
          </p14:sldIdLst>
        </p14:section>
        <p14:section name="pergunta 2" id="{FA4355C5-0F03-49B4-BDBA-E572565944F6}">
          <p14:sldIdLst>
            <p14:sldId id="328"/>
            <p14:sldId id="329"/>
            <p14:sldId id="330"/>
            <p14:sldId id="331"/>
          </p14:sldIdLst>
        </p14:section>
        <p14:section name="pergunta 3" id="{B50B6F0A-C860-4B4F-A59D-45CCEA333512}">
          <p14:sldIdLst>
            <p14:sldId id="332"/>
            <p14:sldId id="333"/>
            <p14:sldId id="334"/>
            <p14:sldId id="335"/>
          </p14:sldIdLst>
        </p14:section>
        <p14:section name="pergunta 4" id="{6D7018C7-B673-446B-AA6C-153807B3AA25}">
          <p14:sldIdLst>
            <p14:sldId id="336"/>
            <p14:sldId id="337"/>
            <p14:sldId id="338"/>
            <p14:sldId id="339"/>
          </p14:sldIdLst>
        </p14:section>
        <p14:section name="pergunta 5" id="{B69980EE-9A6E-4DC3-8037-4004FBC97659}">
          <p14:sldIdLst>
            <p14:sldId id="340"/>
            <p14:sldId id="341"/>
            <p14:sldId id="343"/>
            <p14:sldId id="344"/>
          </p14:sldIdLst>
        </p14:section>
        <p14:section name="pergunta 6" id="{C1E567EF-1D94-4A04-803D-9EB4BCD95FDC}">
          <p14:sldIdLst>
            <p14:sldId id="351"/>
            <p14:sldId id="350"/>
            <p14:sldId id="348"/>
            <p14:sldId id="349"/>
          </p14:sldIdLst>
        </p14:section>
        <p14:section name="pergunta 7" id="{6D5D1C1C-169E-4623-8F69-6AE0FC27E159}">
          <p14:sldIdLst>
            <p14:sldId id="352"/>
            <p14:sldId id="353"/>
            <p14:sldId id="354"/>
            <p14:sldId id="355"/>
          </p14:sldIdLst>
        </p14:section>
        <p14:section name="final difícil" id="{E68C8153-97C0-4293-93ED-E1567F559CDB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66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5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945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58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95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45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439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9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86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80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3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slide" Target="slide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6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slide" Target="slide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slide" Target="slide5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slide" Target="slide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6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slide" Target="slide6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4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6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7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slide" Target="slide7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slide" Target="slide7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" Target="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81.xml"/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8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slide" Target="slide8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slide" Target="slide9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92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</p:spTree>
    <p:extLst>
      <p:ext uri="{BB962C8B-B14F-4D97-AF65-F5344CB8AC3E}">
        <p14:creationId xmlns:p14="http://schemas.microsoft.com/office/powerpoint/2010/main" val="301070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9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9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79370" y="439783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313895" y="5105069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CaixaDeTexto 21">
            <a:hlinkClick r:id="rId2" action="ppaction://hlinksldjump"/>
          </p:cNvPr>
          <p:cNvSpPr txBox="1"/>
          <p:nvPr/>
        </p:nvSpPr>
        <p:spPr>
          <a:xfrm>
            <a:off x="5255172" y="3693047"/>
            <a:ext cx="17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</p:spTree>
    <p:extLst>
      <p:ext uri="{BB962C8B-B14F-4D97-AF65-F5344CB8AC3E}">
        <p14:creationId xmlns:p14="http://schemas.microsoft.com/office/powerpoint/2010/main" val="422945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30750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6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4246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5556" y="3678770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51065" y="5107282"/>
            <a:ext cx="15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5468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9030" y="3691989"/>
            <a:ext cx="17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50147" y="3688388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93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6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536DA0F-C7A4-40B8-B57A-05AE20B16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7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70D12309-4512-4ECA-854A-B2FF0B876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8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213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C1AF2C9-80F8-4509-A83C-CFB119179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1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178F4A9-066D-452F-9B9C-08F83C945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C32F383-4C22-494F-B72F-8AAEF2CA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4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DD21637-9391-44C3-A29F-6EAE8086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27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Fácil!</a:t>
            </a:r>
          </a:p>
        </p:txBody>
      </p:sp>
    </p:spTree>
    <p:extLst>
      <p:ext uri="{BB962C8B-B14F-4D97-AF65-F5344CB8AC3E}">
        <p14:creationId xmlns:p14="http://schemas.microsoft.com/office/powerpoint/2010/main" val="2949329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9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26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8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1831" y="3703569"/>
            <a:ext cx="14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1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Arredondado 26"/>
          <p:cNvSpPr/>
          <p:nvPr/>
        </p:nvSpPr>
        <p:spPr>
          <a:xfrm>
            <a:off x="4487917" y="115614"/>
            <a:ext cx="3366727" cy="643232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84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38768" y="3686202"/>
            <a:ext cx="159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66327" y="3703569"/>
            <a:ext cx="157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9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6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8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87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9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22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176343" y="5122670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PAÍSES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9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1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PAÍSES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4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0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PAÍSOS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8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0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PAÍSOS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6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26" name="Picture 2" descr="Bandeira do Móna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64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76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173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615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853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90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266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144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7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1026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1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8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9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1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67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56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58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9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4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7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6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1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1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4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2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6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7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4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8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7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5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08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185279" y="3703569"/>
            <a:ext cx="19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65835" y="4271191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4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165835" y="4271188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83296" y="4974952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1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65835" y="4271188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6" name="CaixaDeTexto 25">
            <a:hlinkClick r:id="rId3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91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65835" y="4280426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6" name="CaixaDeTexto 25">
            <a:hlinkClick r:id="rId3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2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39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9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7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55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0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17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applause.wav"/>
          </p:stSnd>
        </p:sndAc>
      </p:transition>
    </mc:Choice>
    <mc:Fallback xmlns="">
      <p:transition spd="slow">
        <p:fade/>
        <p:sndAc>
          <p:stSnd>
            <p:snd r:embed="rId4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412</TotalTime>
  <Words>1081</Words>
  <Application>Microsoft Office PowerPoint</Application>
  <PresentationFormat>Widescreen</PresentationFormat>
  <Paragraphs>627</Paragraphs>
  <Slides>92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Dubai Medium</vt:lpstr>
      <vt:lpstr>Tw Cen MT Condensed Extra Bold</vt:lpstr>
      <vt:lpstr>Verdana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Aluno</cp:lastModifiedBy>
  <cp:revision>47</cp:revision>
  <dcterms:created xsi:type="dcterms:W3CDTF">2024-03-07T11:31:12Z</dcterms:created>
  <dcterms:modified xsi:type="dcterms:W3CDTF">2024-03-21T15:31:26Z</dcterms:modified>
</cp:coreProperties>
</file>