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357" r:id="rId2"/>
    <p:sldId id="358" r:id="rId3"/>
    <p:sldId id="359" r:id="rId4"/>
    <p:sldId id="360" r:id="rId5"/>
    <p:sldId id="276" r:id="rId6"/>
    <p:sldId id="278" r:id="rId7"/>
    <p:sldId id="277" r:id="rId8"/>
    <p:sldId id="361" r:id="rId9"/>
    <p:sldId id="362" r:id="rId10"/>
    <p:sldId id="256" r:id="rId11"/>
    <p:sldId id="257" r:id="rId12"/>
    <p:sldId id="258" r:id="rId13"/>
    <p:sldId id="261" r:id="rId14"/>
    <p:sldId id="263" r:id="rId15"/>
    <p:sldId id="262" r:id="rId16"/>
    <p:sldId id="268" r:id="rId17"/>
    <p:sldId id="269" r:id="rId18"/>
    <p:sldId id="271" r:id="rId19"/>
    <p:sldId id="270" r:id="rId20"/>
    <p:sldId id="272" r:id="rId21"/>
    <p:sldId id="273" r:id="rId22"/>
    <p:sldId id="274" r:id="rId23"/>
    <p:sldId id="275" r:id="rId24"/>
    <p:sldId id="279" r:id="rId25"/>
    <p:sldId id="281" r:id="rId26"/>
    <p:sldId id="282" r:id="rId27"/>
    <p:sldId id="280" r:id="rId28"/>
    <p:sldId id="283" r:id="rId29"/>
    <p:sldId id="284" r:id="rId30"/>
    <p:sldId id="285" r:id="rId31"/>
    <p:sldId id="286" r:id="rId32"/>
    <p:sldId id="287" r:id="rId33"/>
    <p:sldId id="289" r:id="rId34"/>
    <p:sldId id="288" r:id="rId35"/>
    <p:sldId id="290" r:id="rId36"/>
    <p:sldId id="291" r:id="rId37"/>
    <p:sldId id="292" r:id="rId38"/>
    <p:sldId id="293" r:id="rId39"/>
    <p:sldId id="294" r:id="rId40"/>
    <p:sldId id="295" r:id="rId41"/>
    <p:sldId id="260" r:id="rId42"/>
    <p:sldId id="296" r:id="rId43"/>
    <p:sldId id="297" r:id="rId44"/>
    <p:sldId id="298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4" r:id="rId59"/>
    <p:sldId id="316" r:id="rId60"/>
    <p:sldId id="318" r:id="rId61"/>
    <p:sldId id="312" r:id="rId62"/>
    <p:sldId id="315" r:id="rId63"/>
    <p:sldId id="317" r:id="rId64"/>
    <p:sldId id="319" r:id="rId65"/>
    <p:sldId id="320" r:id="rId66"/>
    <p:sldId id="321" r:id="rId67"/>
    <p:sldId id="322" r:id="rId68"/>
    <p:sldId id="323" r:id="rId69"/>
    <p:sldId id="324" r:id="rId70"/>
    <p:sldId id="259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3" r:id="rId89"/>
    <p:sldId id="344" r:id="rId90"/>
    <p:sldId id="351" r:id="rId91"/>
    <p:sldId id="350" r:id="rId92"/>
    <p:sldId id="348" r:id="rId93"/>
    <p:sldId id="349" r:id="rId94"/>
    <p:sldId id="352" r:id="rId95"/>
    <p:sldId id="353" r:id="rId96"/>
    <p:sldId id="354" r:id="rId97"/>
    <p:sldId id="355" r:id="rId98"/>
    <p:sldId id="356" r:id="rId9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SE" id="{60EF85E2-6D5B-438D-AC7B-7CCE41366A58}">
          <p14:sldIdLst>
            <p14:sldId id="357"/>
            <p14:sldId id="358"/>
            <p14:sldId id="359"/>
            <p14:sldId id="360"/>
            <p14:sldId id="276"/>
            <p14:sldId id="278"/>
            <p14:sldId id="277"/>
            <p14:sldId id="361"/>
            <p14:sldId id="362"/>
          </p14:sldIdLst>
        </p14:section>
        <p14:section name="Seção Padrão" id="{37B88660-42CB-43C1-9092-1747C223CD18}">
          <p14:sldIdLst/>
        </p14:section>
        <p14:section name="INICIO" id="{5904D5C1-A20A-46D8-AE4F-26329DA9899F}">
          <p14:sldIdLst>
            <p14:sldId id="256"/>
            <p14:sldId id="257"/>
          </p14:sldIdLst>
        </p14:section>
        <p14:section name="fácil" id="{C1AEB186-D8E8-4E7E-8DCB-5F592A93C1B2}">
          <p14:sldIdLst/>
        </p14:section>
        <p14:section name="Pergunta 1" id="{5F3C7BCF-2090-4219-BBA1-8D80D4B0BF11}">
          <p14:sldIdLst>
            <p14:sldId id="258"/>
            <p14:sldId id="261"/>
            <p14:sldId id="263"/>
            <p14:sldId id="262"/>
          </p14:sldIdLst>
        </p14:section>
        <p14:section name="Pergunta 2" id="{E5997DBD-757F-4C13-BA9C-2AEBDD85BCCF}">
          <p14:sldIdLst>
            <p14:sldId id="268"/>
            <p14:sldId id="269"/>
            <p14:sldId id="271"/>
            <p14:sldId id="270"/>
          </p14:sldIdLst>
        </p14:section>
        <p14:section name="pergunta 3" id="{FCE7E58F-9483-4845-82D0-CFD40A970F2C}">
          <p14:sldIdLst>
            <p14:sldId id="272"/>
            <p14:sldId id="273"/>
            <p14:sldId id="274"/>
            <p14:sldId id="275"/>
          </p14:sldIdLst>
        </p14:section>
        <p14:section name="pergunta 4" id="{C2D3AF3D-3CFE-412E-B169-BAA77054694D}">
          <p14:sldIdLst>
            <p14:sldId id="279"/>
            <p14:sldId id="281"/>
            <p14:sldId id="282"/>
            <p14:sldId id="280"/>
          </p14:sldIdLst>
        </p14:section>
        <p14:section name="pergunta 5" id="{95046EF9-D414-4D64-8AFC-25087FEC30CB}">
          <p14:sldIdLst>
            <p14:sldId id="283"/>
            <p14:sldId id="284"/>
            <p14:sldId id="285"/>
            <p14:sldId id="286"/>
          </p14:sldIdLst>
        </p14:section>
        <p14:section name="pergunta 6" id="{21B9329D-6EBE-49E4-BABF-007002C8D179}">
          <p14:sldIdLst>
            <p14:sldId id="287"/>
            <p14:sldId id="289"/>
            <p14:sldId id="288"/>
            <p14:sldId id="290"/>
          </p14:sldIdLst>
        </p14:section>
        <p14:section name="pergunta 7" id="{C3C2C619-77CD-4660-A81C-42D0C18E491F}">
          <p14:sldIdLst>
            <p14:sldId id="291"/>
            <p14:sldId id="292"/>
            <p14:sldId id="293"/>
            <p14:sldId id="294"/>
          </p14:sldIdLst>
        </p14:section>
        <p14:section name="final fácil" id="{642ED55D-1403-4F69-9674-8D0C255C9C6F}">
          <p14:sldIdLst>
            <p14:sldId id="295"/>
          </p14:sldIdLst>
        </p14:section>
        <p14:section name="médio" id="{9C2E53B3-E4E0-44EA-B11E-A58AAD8A8B90}">
          <p14:sldIdLst/>
        </p14:section>
        <p14:section name="pergunta 1" id="{3C4213A2-CC31-49A0-8343-7768681CBCB1}">
          <p14:sldIdLst>
            <p14:sldId id="260"/>
            <p14:sldId id="296"/>
            <p14:sldId id="297"/>
            <p14:sldId id="298"/>
          </p14:sldIdLst>
        </p14:section>
        <p14:section name="pergunta 2" id="{5DDCC93D-039D-40FF-9723-594F4A86E9B7}">
          <p14:sldIdLst>
            <p14:sldId id="300"/>
            <p14:sldId id="301"/>
            <p14:sldId id="302"/>
            <p14:sldId id="303"/>
          </p14:sldIdLst>
        </p14:section>
        <p14:section name="pergunta 3" id="{763D8C0F-8758-449A-87B7-544672EEC018}">
          <p14:sldIdLst>
            <p14:sldId id="304"/>
            <p14:sldId id="305"/>
            <p14:sldId id="306"/>
            <p14:sldId id="307"/>
          </p14:sldIdLst>
        </p14:section>
        <p14:section name="pergunta 4" id="{DB63B371-64B2-4FFC-98B5-4CF6C98F4ED8}">
          <p14:sldIdLst>
            <p14:sldId id="308"/>
            <p14:sldId id="309"/>
            <p14:sldId id="310"/>
            <p14:sldId id="311"/>
          </p14:sldIdLst>
        </p14:section>
        <p14:section name="pergunta 5" id="{49ECBB2A-832E-4C63-870A-18D81427264B}">
          <p14:sldIdLst>
            <p14:sldId id="313"/>
            <p14:sldId id="314"/>
            <p14:sldId id="316"/>
            <p14:sldId id="318"/>
          </p14:sldIdLst>
        </p14:section>
        <p14:section name="pergunta 6" id="{553D7F90-4433-4C0E-9698-9C26F9CEF674}">
          <p14:sldIdLst>
            <p14:sldId id="312"/>
            <p14:sldId id="315"/>
            <p14:sldId id="317"/>
            <p14:sldId id="319"/>
          </p14:sldIdLst>
        </p14:section>
        <p14:section name="pergunta 7" id="{2D3206BC-A0E8-4E82-A4B7-1C56E0B865D1}">
          <p14:sldIdLst>
            <p14:sldId id="320"/>
            <p14:sldId id="321"/>
            <p14:sldId id="322"/>
            <p14:sldId id="323"/>
          </p14:sldIdLst>
        </p14:section>
        <p14:section name="final médio" id="{93F4A8B3-D586-4722-83A2-DCCE1A0994BD}">
          <p14:sldIdLst>
            <p14:sldId id="324"/>
          </p14:sldIdLst>
        </p14:section>
        <p14:section name="difícil" id="{BBB72890-1728-454B-BCBA-5530532809A4}">
          <p14:sldIdLst/>
        </p14:section>
        <p14:section name="pergunta 1" id="{F08AFFD8-33E6-4860-BFF9-5FBE51438265}">
          <p14:sldIdLst>
            <p14:sldId id="259"/>
            <p14:sldId id="325"/>
            <p14:sldId id="326"/>
            <p14:sldId id="327"/>
          </p14:sldIdLst>
        </p14:section>
        <p14:section name="pergunta 2" id="{FA4355C5-0F03-49B4-BDBA-E572565944F6}">
          <p14:sldIdLst>
            <p14:sldId id="328"/>
            <p14:sldId id="329"/>
            <p14:sldId id="330"/>
            <p14:sldId id="331"/>
          </p14:sldIdLst>
        </p14:section>
        <p14:section name="pergunta 3" id="{B50B6F0A-C860-4B4F-A59D-45CCEA333512}">
          <p14:sldIdLst>
            <p14:sldId id="332"/>
            <p14:sldId id="333"/>
            <p14:sldId id="334"/>
            <p14:sldId id="335"/>
          </p14:sldIdLst>
        </p14:section>
        <p14:section name="pergunta 4" id="{6D7018C7-B673-446B-AA6C-153807B3AA25}">
          <p14:sldIdLst>
            <p14:sldId id="336"/>
            <p14:sldId id="337"/>
            <p14:sldId id="338"/>
            <p14:sldId id="339"/>
          </p14:sldIdLst>
        </p14:section>
        <p14:section name="pergunta 5" id="{B69980EE-9A6E-4DC3-8037-4004FBC97659}">
          <p14:sldIdLst>
            <p14:sldId id="340"/>
            <p14:sldId id="341"/>
            <p14:sldId id="343"/>
            <p14:sldId id="344"/>
          </p14:sldIdLst>
        </p14:section>
        <p14:section name="pergunta 6" id="{C1E567EF-1D94-4A04-803D-9EB4BCD95FDC}">
          <p14:sldIdLst>
            <p14:sldId id="351"/>
            <p14:sldId id="350"/>
            <p14:sldId id="348"/>
            <p14:sldId id="349"/>
          </p14:sldIdLst>
        </p14:section>
        <p14:section name="pergunta 7" id="{6D5D1C1C-169E-4623-8F69-6AE0FC27E159}">
          <p14:sldIdLst>
            <p14:sldId id="352"/>
            <p14:sldId id="353"/>
            <p14:sldId id="354"/>
            <p14:sldId id="355"/>
          </p14:sldIdLst>
        </p14:section>
        <p14:section name="final difícil" id="{E68C8153-97C0-4293-93ED-E1567F559CDB}">
          <p14:sldIdLst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D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563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169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8521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972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2361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59588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9617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684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61834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26487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0299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6250D-9EBD-416B-89F1-D867004B9E6F}" type="datetimeFigureOut">
              <a:rPr lang="pt-BR" smtClean="0"/>
              <a:t>03/04/2024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BBEB1-4EBC-4F94-825B-67C3CCA40F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80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7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slide" Target="slide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slide" Target="slide2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slide" Target="slide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slide" Target="slide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slide" Target="slide3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slide" Target="slide4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slide" Target="slide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slide" Target="slide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slide" Target="slide5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slide" Target="slide6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3.xml"/><Relationship Id="rId2" Type="http://schemas.openxmlformats.org/officeDocument/2006/relationships/slide" Target="slide6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slide" Target="slide6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61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slide" Target="slide6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slide" Target="slide6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6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slide" Target="slide7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slide" Target="slide7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70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" Target="slide7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slide" Target="slide7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slide" Target="slide7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74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74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slide" Target="slide7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slide" Target="slide8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7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7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slide" Target="slide8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8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" Target="slide82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slide" Target="slide82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slide" Target="slide8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8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8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93.xml"/><Relationship Id="rId2" Type="http://schemas.openxmlformats.org/officeDocument/2006/relationships/slide" Target="slide9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slide" Target="slide9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9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slide" Target="slide9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94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94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4546818" y="1867776"/>
            <a:ext cx="3098363" cy="3071648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/>
          </a:p>
        </p:txBody>
      </p:sp>
      <p:sp>
        <p:nvSpPr>
          <p:cNvPr id="5" name="CaixaDeTexto 4"/>
          <p:cNvSpPr txBox="1"/>
          <p:nvPr/>
        </p:nvSpPr>
        <p:spPr>
          <a:xfrm>
            <a:off x="4691095" y="2680325"/>
            <a:ext cx="2809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12312703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4" name="Picture 10" descr="Cinza Gradiente Carregador - GIF gratuito no Pixabay - Pixabay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2744765"/>
            <a:ext cx="905968" cy="90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Arredondado 26"/>
          <p:cNvSpPr/>
          <p:nvPr/>
        </p:nvSpPr>
        <p:spPr>
          <a:xfrm>
            <a:off x="4487917" y="115614"/>
            <a:ext cx="3366727" cy="643232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2755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270937" y="1119352"/>
            <a:ext cx="1755227" cy="1765738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5419792" y="1591637"/>
            <a:ext cx="143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65835" y="3614277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750675" y="3009063"/>
            <a:ext cx="2837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ESCOLHA O NÍVEL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DIFÍCIL</a:t>
            </a:r>
          </a:p>
        </p:txBody>
      </p:sp>
    </p:spTree>
    <p:extLst>
      <p:ext uri="{BB962C8B-B14F-4D97-AF65-F5344CB8AC3E}">
        <p14:creationId xmlns:p14="http://schemas.microsoft.com/office/powerpoint/2010/main" val="7052706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pic>
        <p:nvPicPr>
          <p:cNvPr id="1026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6417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653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449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INGLATERRA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2" descr="Bandeira da Alemanha – Wikipédia, a enciclopédia liv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925" y="1364656"/>
            <a:ext cx="2197165" cy="131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715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782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517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842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HOLANDA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ARGENTINA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CHILE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2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8" y="1320397"/>
            <a:ext cx="2233907" cy="139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385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uxograma: Processo 9"/>
          <p:cNvSpPr/>
          <p:nvPr/>
        </p:nvSpPr>
        <p:spPr>
          <a:xfrm>
            <a:off x="0" y="3403600"/>
            <a:ext cx="12192000" cy="3454400"/>
          </a:xfrm>
          <a:prstGeom prst="flowChartProcess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546818" y="1867776"/>
            <a:ext cx="3098363" cy="3071648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/>
          </a:p>
        </p:txBody>
      </p:sp>
      <p:sp>
        <p:nvSpPr>
          <p:cNvPr id="9" name="CaixaDeTexto 8"/>
          <p:cNvSpPr txBox="1"/>
          <p:nvPr/>
        </p:nvSpPr>
        <p:spPr>
          <a:xfrm>
            <a:off x="4691095" y="2803435"/>
            <a:ext cx="2809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smtClean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DESIGN</a:t>
            </a:r>
            <a:endParaRPr lang="pt-BR" sz="7200" dirty="0">
              <a:solidFill>
                <a:srgbClr val="FFCC00"/>
              </a:solidFill>
              <a:latin typeface="Tw Cen MT Condensed Extra Bold" panose="020B0803020202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90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299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6"/>
              </a:solidFill>
            </a:endParaRPr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768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897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BRASIL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3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062" y="1271616"/>
            <a:ext cx="2104000" cy="14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2670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79370" y="4397835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313895" y="5105069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2" name="CaixaDeTexto 21">
            <a:hlinkClick r:id="rId2" action="ppaction://hlinksldjump"/>
          </p:cNvPr>
          <p:cNvSpPr txBox="1"/>
          <p:nvPr/>
        </p:nvSpPr>
        <p:spPr>
          <a:xfrm>
            <a:off x="5255172" y="3693047"/>
            <a:ext cx="1765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</p:spTree>
    <p:extLst>
      <p:ext uri="{BB962C8B-B14F-4D97-AF65-F5344CB8AC3E}">
        <p14:creationId xmlns:p14="http://schemas.microsoft.com/office/powerpoint/2010/main" val="42294534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05159" y="5102032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257833" y="3685881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1307508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05159" y="5102032"/>
            <a:ext cx="164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5257833" y="3685881"/>
            <a:ext cx="1760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542466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45556" y="3678770"/>
            <a:ext cx="180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NORTE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JAPÃO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351065" y="5107282"/>
            <a:ext cx="1573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CORÉIA DO SUL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4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853" y="1390368"/>
            <a:ext cx="1954922" cy="130353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10546821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49030" y="3691989"/>
            <a:ext cx="179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55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250147" y="3688388"/>
            <a:ext cx="1809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932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riângulo retângulo 26"/>
          <p:cNvSpPr/>
          <p:nvPr/>
        </p:nvSpPr>
        <p:spPr>
          <a:xfrm rot="10800000">
            <a:off x="7624459" y="-12702"/>
            <a:ext cx="4597400" cy="6858000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Triângulo retângulo 27"/>
          <p:cNvSpPr/>
          <p:nvPr/>
        </p:nvSpPr>
        <p:spPr>
          <a:xfrm rot="10800000">
            <a:off x="8131088" y="-12701"/>
            <a:ext cx="4090771" cy="6167453"/>
          </a:xfrm>
          <a:prstGeom prst="rtTriangle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106326" y="186546"/>
            <a:ext cx="3986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 smtClean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DESIGN VISUAL</a:t>
            </a:r>
            <a:endParaRPr lang="pt-BR" sz="4800" dirty="0">
              <a:solidFill>
                <a:srgbClr val="FFCC00"/>
              </a:solidFill>
              <a:latin typeface="Tw Cen MT Condensed Extra Bold" panose="020B08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tângulo Arredondado 3"/>
          <p:cNvSpPr/>
          <p:nvPr/>
        </p:nvSpPr>
        <p:spPr>
          <a:xfrm>
            <a:off x="8381543" y="127000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Arredondado 4"/>
          <p:cNvSpPr/>
          <p:nvPr/>
        </p:nvSpPr>
        <p:spPr>
          <a:xfrm>
            <a:off x="8539196" y="295165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5"/>
          <p:cNvSpPr/>
          <p:nvPr/>
        </p:nvSpPr>
        <p:spPr>
          <a:xfrm>
            <a:off x="11870977" y="936296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8"/>
          <p:cNvSpPr/>
          <p:nvPr/>
        </p:nvSpPr>
        <p:spPr>
          <a:xfrm>
            <a:off x="11867561" y="1446048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9"/>
          <p:cNvSpPr/>
          <p:nvPr/>
        </p:nvSpPr>
        <p:spPr>
          <a:xfrm>
            <a:off x="11867561" y="2176516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7"/>
          <p:cNvSpPr/>
          <p:nvPr/>
        </p:nvSpPr>
        <p:spPr>
          <a:xfrm>
            <a:off x="9695336" y="211083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0"/>
          <p:cNvSpPr/>
          <p:nvPr/>
        </p:nvSpPr>
        <p:spPr>
          <a:xfrm>
            <a:off x="9753142" y="6559330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/>
          <p:cNvSpPr/>
          <p:nvPr/>
        </p:nvSpPr>
        <p:spPr>
          <a:xfrm>
            <a:off x="11077447" y="519716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0596968" y="575298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7" name="Retângulo Arredondado 15"/>
          <p:cNvSpPr/>
          <p:nvPr/>
        </p:nvSpPr>
        <p:spPr>
          <a:xfrm>
            <a:off x="9143541" y="3616427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9"/>
          <p:cNvSpPr/>
          <p:nvPr/>
        </p:nvSpPr>
        <p:spPr>
          <a:xfrm>
            <a:off x="9133033" y="4325874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Arredondado 20"/>
          <p:cNvSpPr/>
          <p:nvPr/>
        </p:nvSpPr>
        <p:spPr>
          <a:xfrm>
            <a:off x="9133033" y="503532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8516257" y="3082526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9436060" y="3714955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 1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9436060" y="4411878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 2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9429030" y="5134057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 3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Arredondar Retângulo em um Canto Único 23"/>
          <p:cNvSpPr/>
          <p:nvPr/>
        </p:nvSpPr>
        <p:spPr>
          <a:xfrm>
            <a:off x="8920908" y="1163210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8472791" y="549683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NÍVEL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9608750" y="848266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03081" y="1672307"/>
            <a:ext cx="36847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/>
              <a:t>Energia e </a:t>
            </a:r>
            <a:r>
              <a:rPr lang="pt-BR" sz="2000" b="1" dirty="0" smtClean="0"/>
              <a:t>otimismo: </a:t>
            </a:r>
            <a:r>
              <a:rPr lang="pt-BR" sz="2000" dirty="0"/>
              <a:t>O amarelo é frequentemente associado a sentimentos de felicidade, otimismo e energia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/>
              <a:t>Atratividade visual: </a:t>
            </a:r>
            <a:r>
              <a:rPr lang="pt-BR" sz="2000" dirty="0"/>
              <a:t>O amarelo é uma cor chamativa que pode atrair a atenção do público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/>
              <a:t>Associações </a:t>
            </a:r>
            <a:r>
              <a:rPr lang="pt-BR" sz="2000" b="1" dirty="0" smtClean="0"/>
              <a:t>de </a:t>
            </a:r>
            <a:r>
              <a:rPr lang="pt-BR" sz="2000" b="1" dirty="0"/>
              <a:t>conhecimento e aprendizado</a:t>
            </a:r>
            <a:r>
              <a:rPr lang="pt-BR" sz="2000" dirty="0"/>
              <a:t>: Em algumas culturas, o amarelo está associado ao conhecimento e à aprendizagem.</a:t>
            </a:r>
            <a:endParaRPr lang="pt-BR" sz="2000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303081" y="1113657"/>
            <a:ext cx="3684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PALETA DE COR</a:t>
            </a:r>
            <a:endParaRPr lang="pt-BR" sz="2800" dirty="0">
              <a:solidFill>
                <a:srgbClr val="FFCC00"/>
              </a:solidFill>
              <a:latin typeface="Tw Cen MT Condensed Extra Bold" panose="020B08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280320" y="1113657"/>
            <a:ext cx="3850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ORGANIZAÇÃO VISUAL</a:t>
            </a:r>
            <a:endParaRPr lang="pt-BR" sz="2800" dirty="0">
              <a:solidFill>
                <a:srgbClr val="FFCC00"/>
              </a:solidFill>
              <a:latin typeface="Tw Cen MT Condensed Extra Bold" panose="020B08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369512" y="1659607"/>
            <a:ext cx="368471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 smtClean="0"/>
              <a:t>Logos: </a:t>
            </a:r>
            <a:r>
              <a:rPr lang="pt-BR" sz="2000" dirty="0" smtClean="0"/>
              <a:t>apresentação do nível e pergunta na parte superior e na direita a logo do </a:t>
            </a:r>
            <a:r>
              <a:rPr lang="pt-BR" sz="2000" dirty="0" err="1" smtClean="0"/>
              <a:t>quiz</a:t>
            </a:r>
            <a:r>
              <a:rPr lang="pt-BR" sz="2000" dirty="0" smtClean="0"/>
              <a:t>. </a:t>
            </a:r>
          </a:p>
          <a:p>
            <a:pPr algn="just"/>
            <a:endParaRPr lang="pt-BR" sz="2000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 smtClean="0"/>
              <a:t>Bandeiras: </a:t>
            </a:r>
            <a:r>
              <a:rPr lang="pt-BR" sz="2000" dirty="0"/>
              <a:t>apresentadas de forma proeminente no centro da tela, cercadas por um fundo branco para garantir que se destaquem</a:t>
            </a:r>
            <a:r>
              <a:rPr lang="pt-BR" sz="2000" dirty="0" smtClean="0"/>
              <a:t>.</a:t>
            </a:r>
          </a:p>
          <a:p>
            <a:pPr algn="just"/>
            <a:endParaRPr lang="pt-BR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b="1" dirty="0" smtClean="0"/>
              <a:t>Três opções: </a:t>
            </a:r>
            <a:r>
              <a:rPr lang="pt-BR" sz="2000" dirty="0"/>
              <a:t>são dispostas de maneira ordenada abaixo da imagem da bandeira, com espaço suficiente entre elas para evitar confusão</a:t>
            </a:r>
            <a:r>
              <a:rPr lang="pt-BR" sz="2000" dirty="0" smtClean="0"/>
              <a:t>.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9113352" y="1367220"/>
            <a:ext cx="1974604" cy="12504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❓ Ponto De Interrogação Vermelho Emo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465" y="1265730"/>
            <a:ext cx="1306288" cy="130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281094" y="3681210"/>
            <a:ext cx="17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556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281094" y="3681210"/>
            <a:ext cx="17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ESTADOS UNIDOS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LIBÉRIA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RÚSSIA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5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49" y="1377492"/>
            <a:ext cx="2089425" cy="12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614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B536DA0F-C7A4-40B8-B57A-05AE20B16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954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FC2FFC34-5D10-4E88-94AB-B9255297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765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70D12309-4512-4ECA-854A-B2FF0B876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1894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México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6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FC2FFC34-5D10-4E88-94AB-B92552974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41" y="1368793"/>
            <a:ext cx="2214930" cy="12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121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FC1AF2C9-80F8-4509-A83C-CFB119179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175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A178F4A9-066D-452F-9B9C-08F83C945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542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BC32F383-4C22-494F-B72F-8AAEF2CA5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646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BOLÍVIA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FÁCIL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7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="" xmlns:a16="http://schemas.microsoft.com/office/drawing/2014/main" id="{0DD21637-9391-44C3-A29F-6EAE80862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787" y="1314520"/>
            <a:ext cx="21145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270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uxograma: Processo 9"/>
          <p:cNvSpPr/>
          <p:nvPr/>
        </p:nvSpPr>
        <p:spPr>
          <a:xfrm>
            <a:off x="0" y="3403600"/>
            <a:ext cx="12192000" cy="3454400"/>
          </a:xfrm>
          <a:prstGeom prst="flowChartProcess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retângulo 4"/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/>
        </p:nvSpPr>
        <p:spPr>
          <a:xfrm>
            <a:off x="4546818" y="1867776"/>
            <a:ext cx="3098363" cy="3071648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/>
          </a:p>
        </p:txBody>
      </p:sp>
      <p:sp>
        <p:nvSpPr>
          <p:cNvPr id="9" name="CaixaDeTexto 8"/>
          <p:cNvSpPr txBox="1"/>
          <p:nvPr/>
        </p:nvSpPr>
        <p:spPr>
          <a:xfrm>
            <a:off x="4691095" y="2875002"/>
            <a:ext cx="2809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REGRAS</a:t>
            </a:r>
            <a:endParaRPr lang="pt-BR" sz="6600" dirty="0">
              <a:solidFill>
                <a:srgbClr val="FFCC00"/>
              </a:solidFill>
              <a:latin typeface="Tw Cen MT Condensed Extra Bold" panose="020B080302020202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9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415768" y="1101010"/>
            <a:ext cx="1486587" cy="144310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68861" y="1511643"/>
            <a:ext cx="138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3" action="ppaction://hlinksldjump"/>
          </p:cNvPr>
          <p:cNvSpPr/>
          <p:nvPr/>
        </p:nvSpPr>
        <p:spPr>
          <a:xfrm>
            <a:off x="5468861" y="3875778"/>
            <a:ext cx="1457027" cy="4433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26279" y="2841597"/>
            <a:ext cx="3310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PARABÉNS!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35801" y="3953450"/>
            <a:ext cx="152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VOLTAR PARA O INÍCIO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6D54D8E5-C568-492E-A5D7-9F5E9B72F384}"/>
              </a:ext>
            </a:extLst>
          </p:cNvPr>
          <p:cNvSpPr txBox="1"/>
          <p:nvPr/>
        </p:nvSpPr>
        <p:spPr>
          <a:xfrm>
            <a:off x="4503682" y="3325788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Você concluiu o nível Fácil!</a:t>
            </a:r>
          </a:p>
        </p:txBody>
      </p:sp>
    </p:spTree>
    <p:extLst>
      <p:ext uri="{BB962C8B-B14F-4D97-AF65-F5344CB8AC3E}">
        <p14:creationId xmlns:p14="http://schemas.microsoft.com/office/powerpoint/2010/main" val="2949329502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  <p:sndAc>
          <p:stSnd>
            <p:snd r:embed="rId4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CAMARÕES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7" y="1291049"/>
            <a:ext cx="2179830" cy="14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932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CAMARÕES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7" y="1291049"/>
            <a:ext cx="2179830" cy="14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4984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CAMARÕES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7" y="1291049"/>
            <a:ext cx="2179830" cy="14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267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ALEMANHA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CAMARÕES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BÉLGICA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167" y="1291049"/>
            <a:ext cx="2179830" cy="14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9880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1831" y="3703569"/>
            <a:ext cx="148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BANGLADESH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NIGÉRIA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7" y="1269761"/>
            <a:ext cx="2184218" cy="14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019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BANGLADESH</a:t>
            </a:r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NIGÉRIA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7" y="1269761"/>
            <a:ext cx="2184218" cy="14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842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338768" y="3686202"/>
            <a:ext cx="159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BANGLADESH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NIGÉRIA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7" y="1269761"/>
            <a:ext cx="2184218" cy="14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78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366327" y="3703569"/>
            <a:ext cx="157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BANGLADESH</a:t>
            </a:r>
          </a:p>
          <a:p>
            <a:pPr algn="ctr"/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JAMAICA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NIGÉRIA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327" y="1269761"/>
            <a:ext cx="2184218" cy="14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993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LAOS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165835" y="4400492"/>
            <a:ext cx="196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COREIA DO NORTE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TAILÂNDIA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20" y="1346466"/>
            <a:ext cx="2208235" cy="1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080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ITÁLIA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TESTE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0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2" name="Picture 2" descr="Bandeira da Itál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15" y="1273030"/>
            <a:ext cx="2176894" cy="144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7075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LAOS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65835" y="4400492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COREIA DO NORTE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TAILÂNDIA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20" y="1346466"/>
            <a:ext cx="2208235" cy="1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879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LAOS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76343" y="4400492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COREIA DO NORTE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TAILÂNDIA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20" y="1346466"/>
            <a:ext cx="2208235" cy="1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91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LAOS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76343" y="4400492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COREIA DO NORTE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TAILÂNDIA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?</a:t>
            </a: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020" y="1346466"/>
            <a:ext cx="2208235" cy="132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220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NORUEGA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FINLÂNDIA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176343" y="5122670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PAÍSES BAIXOS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0" y="1291049"/>
            <a:ext cx="2140953" cy="1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393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NORUEGA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FINLÂNDIA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176343" y="5122671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PAÍSES BAIXOS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0" y="1291049"/>
            <a:ext cx="2140953" cy="1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43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NORUEGA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FINLÂNDIA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176343" y="5122670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PAÍSOS BAIXOS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0" y="1291049"/>
            <a:ext cx="2140953" cy="1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8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NORUEGA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FINLÂNDIA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176343" y="5122670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PAÍSOS BAIXOS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120" y="1291049"/>
            <a:ext cx="2140953" cy="143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665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GROELÂNDIA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MÔNACO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1026" name="Picture 2" descr="Bandeira do Mónac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9" y="1313781"/>
            <a:ext cx="2059715" cy="1377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4649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GROELÂNDIA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MÔNACO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2" descr="Bandeira do Móna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9" y="1313781"/>
            <a:ext cx="2059715" cy="1377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762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GROELÂNDIA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MÔNACO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o Móna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9" y="1313781"/>
            <a:ext cx="2059715" cy="1377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1735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ITÁLIA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TESTE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0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Picture 2" descr="Bandeira da Itál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15" y="1273030"/>
            <a:ext cx="2176894" cy="144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26918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GROELÂNDIA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MÔNACO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PERU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o Móna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649" y="1313781"/>
            <a:ext cx="2059715" cy="13770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61552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POLÔNIA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SÉRVIA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INDONÉSIA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43" y="1316231"/>
            <a:ext cx="2096029" cy="1350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85333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POLÔNIA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SÉRVIA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INDONÉSIA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43" y="1316231"/>
            <a:ext cx="2096029" cy="1350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19074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POLÔNIA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SÉRVIA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INDONÉSIA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43" y="1316231"/>
            <a:ext cx="2096029" cy="1350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32666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POLÔNIA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SÉRVIA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INDONÉSIA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043" y="1316231"/>
            <a:ext cx="2096029" cy="13507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01445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 SALVADOR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HAITI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RICA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35" y="1327080"/>
            <a:ext cx="2075474" cy="13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8279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 SALVADOR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HAITI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RICA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35" y="1327080"/>
            <a:ext cx="2075474" cy="13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9813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 SALVADOR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HAITI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RICA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35" y="1327080"/>
            <a:ext cx="2075474" cy="13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836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EL SALVADOR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HAITI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RICA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835" y="1327080"/>
            <a:ext cx="2075474" cy="139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68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415768" y="1101010"/>
            <a:ext cx="1486587" cy="144310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68861" y="1511643"/>
            <a:ext cx="138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3" action="ppaction://hlinksldjump"/>
          </p:cNvPr>
          <p:cNvSpPr/>
          <p:nvPr/>
        </p:nvSpPr>
        <p:spPr>
          <a:xfrm>
            <a:off x="5468861" y="3875778"/>
            <a:ext cx="1457027" cy="4433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26279" y="2841597"/>
            <a:ext cx="3310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PARABÉNS!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35801" y="3953450"/>
            <a:ext cx="152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VOLTAR PARA O INÍCIO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6D54D8E5-C568-492E-A5D7-9F5E9B72F384}"/>
              </a:ext>
            </a:extLst>
          </p:cNvPr>
          <p:cNvSpPr txBox="1"/>
          <p:nvPr/>
        </p:nvSpPr>
        <p:spPr>
          <a:xfrm>
            <a:off x="4503682" y="3325788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Você concluiu o nível </a:t>
            </a:r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Médio!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9460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  <p:sndAc>
          <p:stSnd>
            <p:snd r:embed="rId4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ITÁLIA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TESTE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0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a Itál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15" y="1273030"/>
            <a:ext cx="2176894" cy="144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21345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IRLANDA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176343" y="4400492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DO MARFIM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1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299185"/>
            <a:ext cx="2124492" cy="14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403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IRLANDA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76343" y="4400492"/>
            <a:ext cx="193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DO MARFIM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299185"/>
            <a:ext cx="2124492" cy="14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312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IRLANDA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65835" y="4400492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DO MARFIM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299185"/>
            <a:ext cx="2124492" cy="14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6703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IRLANDA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165835" y="4400492"/>
            <a:ext cx="19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COSTA DO MARFIM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1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299185"/>
            <a:ext cx="2124492" cy="141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05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EQUADOR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COLÔMBIA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PARAGUAI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301849"/>
            <a:ext cx="2120490" cy="1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562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EQUADOR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COLÔMBIA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PARAGUAI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301849"/>
            <a:ext cx="2120490" cy="1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580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EQUADOR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COLÔMBIA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PARAGUAI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301849"/>
            <a:ext cx="2120490" cy="1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97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EQUADOR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COLÔMBIA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PARAGUAI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2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975" y="1301849"/>
            <a:ext cx="2120490" cy="141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2489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NÍGER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93" y="1311612"/>
            <a:ext cx="2119696" cy="14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371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NÍGER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93" y="1311612"/>
            <a:ext cx="2119696" cy="14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662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ESPANHA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ITÁLIA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PORTUGAL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TESTE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0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Picture 2" descr="Bandeira da Itál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615" y="1273030"/>
            <a:ext cx="2176894" cy="144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9640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NÍGER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93" y="1311612"/>
            <a:ext cx="2119696" cy="14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4115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NÍGER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3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93" y="1311612"/>
            <a:ext cx="2119696" cy="141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9122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MALTA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GEÓRGIA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VATICANO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3" y="1273962"/>
            <a:ext cx="2316103" cy="1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541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MALTA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GEÓRGIA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VATICANO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3" y="1273962"/>
            <a:ext cx="2316103" cy="1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528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MALTA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GEÓRGIA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VATICANO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3" y="1273962"/>
            <a:ext cx="2316103" cy="1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766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MALTA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GEÓRGIA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VATICANO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4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593" y="1273962"/>
            <a:ext cx="2316103" cy="14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278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VIETNÃ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BUTÃO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TIMOR-LESTE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69" y="1297057"/>
            <a:ext cx="2137676" cy="1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83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VIETNÃ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BUTÃO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TIMOR-LESTE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69" y="1297057"/>
            <a:ext cx="2137676" cy="1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074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VIETNÃ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BUTÃO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TIMOR-LESTE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69" y="1297057"/>
            <a:ext cx="2137676" cy="1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5534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VIETNÃ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BUTÃO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TIMOR-LESTE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5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69" y="1297057"/>
            <a:ext cx="2137676" cy="14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0823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4546818" y="1867776"/>
            <a:ext cx="3098363" cy="3071648"/>
          </a:xfrm>
          <a:prstGeom prst="ellips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4000"/>
          </a:p>
        </p:txBody>
      </p:sp>
      <p:sp>
        <p:nvSpPr>
          <p:cNvPr id="5" name="CaixaDeTexto 4"/>
          <p:cNvSpPr txBox="1"/>
          <p:nvPr/>
        </p:nvSpPr>
        <p:spPr>
          <a:xfrm>
            <a:off x="4691095" y="2680325"/>
            <a:ext cx="2809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803707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185279" y="3703569"/>
            <a:ext cx="193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BURKINA FASO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165835" y="4271191"/>
            <a:ext cx="19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REPÚBLICA DO CONGO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185279" y="4974895"/>
            <a:ext cx="1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PAPUA NOVA GUINÉ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2" y="1313780"/>
            <a:ext cx="1905523" cy="14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460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185279" y="3703569"/>
            <a:ext cx="19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BURKINA FASO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5165835" y="4271188"/>
            <a:ext cx="19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REPÚBLICA DO CONGO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183296" y="4974952"/>
            <a:ext cx="1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PAPUA NOVA GUINÉ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2" y="1313780"/>
            <a:ext cx="1905523" cy="14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811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185279" y="4974895"/>
            <a:ext cx="1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PAPUA NOVA GUINÉ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165835" y="4271188"/>
            <a:ext cx="19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REPÚBLICA DO CONGO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6" name="CaixaDeTexto 25">
            <a:hlinkClick r:id="rId3" action="ppaction://hlinksldjump"/>
          </p:cNvPr>
          <p:cNvSpPr txBox="1"/>
          <p:nvPr/>
        </p:nvSpPr>
        <p:spPr>
          <a:xfrm>
            <a:off x="5185279" y="3703569"/>
            <a:ext cx="19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BURKINA FASO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2" y="1313780"/>
            <a:ext cx="1905523" cy="14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916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6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185279" y="4974895"/>
            <a:ext cx="192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PAPUA NOVA GUINÉ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5165835" y="4280426"/>
            <a:ext cx="195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REPÚBLICA DO CONGO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6" name="CaixaDeTexto 25">
            <a:hlinkClick r:id="rId3" action="ppaction://hlinksldjump"/>
          </p:cNvPr>
          <p:cNvSpPr txBox="1"/>
          <p:nvPr/>
        </p:nvSpPr>
        <p:spPr>
          <a:xfrm>
            <a:off x="5185279" y="3703569"/>
            <a:ext cx="19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BURKINA FASO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pic>
        <p:nvPicPr>
          <p:cNvPr id="27" name="Imagem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752" y="1313780"/>
            <a:ext cx="1905523" cy="142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20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>
            <a:hlinkClick r:id="rId3" action="ppaction://hlinksldjump"/>
          </p:cNvPr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hlinkClick r:id="rId4" action="ppaction://hlinksldjump"/>
          </p:cNvPr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De qual país é esta bandeira?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>
            <a:hlinkClick r:id="rId3" action="ppaction://hlinksldjump"/>
          </p:cNvPr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>
            <a:hlinkClick r:id="rId4" action="ppaction://hlinksldjump"/>
          </p:cNvPr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MONGÓLIA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95" y="1383285"/>
            <a:ext cx="2139210" cy="11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3905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2" action="ppaction://hlinksldjump"/>
          </p:cNvPr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correta!</a:t>
            </a:r>
          </a:p>
        </p:txBody>
      </p:sp>
      <p:sp>
        <p:nvSpPr>
          <p:cNvPr id="18" name="CaixaDeTexto 17">
            <a:hlinkClick r:id="rId2" action="ppaction://hlinksldjump"/>
          </p:cNvPr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MONGÓLIA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para a Direita 6">
            <a:hlinkClick r:id="rId3" action="ppaction://hlinksldjump"/>
            <a:extLst>
              <a:ext uri="{FF2B5EF4-FFF2-40B4-BE49-F238E27FC236}">
                <a16:creationId xmlns="" xmlns:a16="http://schemas.microsoft.com/office/drawing/2014/main" id="{9913E669-E480-4642-A2BF-2C3BB77B5DE2}"/>
              </a:ext>
            </a:extLst>
          </p:cNvPr>
          <p:cNvSpPr/>
          <p:nvPr/>
        </p:nvSpPr>
        <p:spPr>
          <a:xfrm>
            <a:off x="7188276" y="5972960"/>
            <a:ext cx="263388" cy="218115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95" y="1383285"/>
            <a:ext cx="2139210" cy="11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696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MONGÓLIA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95" y="1383285"/>
            <a:ext cx="2139210" cy="11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559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7110249" y="508330"/>
            <a:ext cx="419443" cy="418943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629770" y="563912"/>
            <a:ext cx="138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/>
          <p:cNvSpPr/>
          <p:nvPr/>
        </p:nvSpPr>
        <p:spPr>
          <a:xfrm>
            <a:off x="5176343" y="3605041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5165835" y="4314488"/>
            <a:ext cx="1944414" cy="53602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/>
          <p:cNvSpPr/>
          <p:nvPr/>
        </p:nvSpPr>
        <p:spPr>
          <a:xfrm>
            <a:off x="5165835" y="5023935"/>
            <a:ext cx="1944414" cy="536027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49059" y="3071140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Alternativa incorreta!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5468862" y="3703569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BRUNEI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5468862" y="4400492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SRI LANKA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5461832" y="5122671"/>
            <a:ext cx="13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MONGÓLIA</a:t>
            </a:r>
            <a:endParaRPr lang="pt-BR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2" name="Arredondar Retângulo em um Canto Único 1"/>
          <p:cNvSpPr/>
          <p:nvPr/>
        </p:nvSpPr>
        <p:spPr>
          <a:xfrm>
            <a:off x="4953710" y="1151824"/>
            <a:ext cx="2419927" cy="1681018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505593" y="538297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641552" y="836880"/>
            <a:ext cx="1228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pergunta </a:t>
            </a:r>
            <a:r>
              <a:rPr lang="pt-BR" sz="1600" dirty="0" smtClean="0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7</a:t>
            </a:r>
            <a:endParaRPr lang="pt-BR" sz="1600" dirty="0">
              <a:solidFill>
                <a:schemeClr val="bg1"/>
              </a:solidFill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sp>
        <p:nvSpPr>
          <p:cNvPr id="7" name="Seta: Curva para a Esquerda 6">
            <a:hlinkClick r:id="rId2" action="ppaction://hlinksldjump"/>
            <a:extLst>
              <a:ext uri="{FF2B5EF4-FFF2-40B4-BE49-F238E27FC236}">
                <a16:creationId xmlns="" xmlns:a16="http://schemas.microsoft.com/office/drawing/2014/main" id="{4C730E85-A9B8-4E70-929F-88CAC02D1EDE}"/>
              </a:ext>
            </a:extLst>
          </p:cNvPr>
          <p:cNvSpPr/>
          <p:nvPr/>
        </p:nvSpPr>
        <p:spPr>
          <a:xfrm>
            <a:off x="7166709" y="5885214"/>
            <a:ext cx="206928" cy="285225"/>
          </a:xfrm>
          <a:prstGeom prst="curvedLef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295" y="1383285"/>
            <a:ext cx="2139210" cy="11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03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4414345" y="115614"/>
            <a:ext cx="3489434" cy="6621517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571998" y="283779"/>
            <a:ext cx="3184635" cy="6148550"/>
          </a:xfrm>
          <a:prstGeom prst="roundRect">
            <a:avLst/>
          </a:prstGeom>
          <a:solidFill>
            <a:srgbClr val="FFD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7903779" y="924910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Arredondado 8"/>
          <p:cNvSpPr/>
          <p:nvPr/>
        </p:nvSpPr>
        <p:spPr>
          <a:xfrm>
            <a:off x="7900363" y="1434662"/>
            <a:ext cx="45719" cy="4309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7900363" y="2165130"/>
            <a:ext cx="47296" cy="2785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Arredondado 7"/>
          <p:cNvSpPr/>
          <p:nvPr/>
        </p:nvSpPr>
        <p:spPr>
          <a:xfrm>
            <a:off x="5728138" y="199697"/>
            <a:ext cx="840827" cy="16816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Arredondado 10"/>
          <p:cNvSpPr/>
          <p:nvPr/>
        </p:nvSpPr>
        <p:spPr>
          <a:xfrm>
            <a:off x="5785944" y="6547944"/>
            <a:ext cx="725214" cy="7357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5415768" y="1101010"/>
            <a:ext cx="1486587" cy="1443106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468861" y="1511643"/>
            <a:ext cx="138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rgbClr val="FFCC00"/>
                </a:solidFill>
                <a:latin typeface="Tw Cen MT Condensed Extra Bold" panose="020B0803020202020204" pitchFamily="34" charset="0"/>
                <a:ea typeface="Verdana" panose="020B0604030504040204" pitchFamily="34" charset="0"/>
              </a:rPr>
              <a:t>QUIZ</a:t>
            </a:r>
          </a:p>
        </p:txBody>
      </p:sp>
      <p:sp>
        <p:nvSpPr>
          <p:cNvPr id="16" name="Retângulo Arredondado 15">
            <a:hlinkClick r:id="rId3" action="ppaction://hlinksldjump"/>
          </p:cNvPr>
          <p:cNvSpPr/>
          <p:nvPr/>
        </p:nvSpPr>
        <p:spPr>
          <a:xfrm>
            <a:off x="5468861" y="3875778"/>
            <a:ext cx="1457027" cy="44336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26279" y="2841597"/>
            <a:ext cx="3310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PARABÉNS!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  <p:sp>
        <p:nvSpPr>
          <p:cNvPr id="18" name="CaixaDeTexto 17">
            <a:hlinkClick r:id="rId3" action="ppaction://hlinksldjump"/>
          </p:cNvPr>
          <p:cNvSpPr txBox="1"/>
          <p:nvPr/>
        </p:nvSpPr>
        <p:spPr>
          <a:xfrm>
            <a:off x="5435801" y="3953450"/>
            <a:ext cx="1523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VOLTAR PARA O INÍCIO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6D54D8E5-C568-492E-A5D7-9F5E9B72F384}"/>
              </a:ext>
            </a:extLst>
          </p:cNvPr>
          <p:cNvSpPr txBox="1"/>
          <p:nvPr/>
        </p:nvSpPr>
        <p:spPr>
          <a:xfrm>
            <a:off x="4503682" y="3325788"/>
            <a:ext cx="331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Você concluiu o nível </a:t>
            </a:r>
            <a:r>
              <a:rPr lang="pt-BR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w Cen MT Condensed Extra Bold" panose="020B0803020202020204" pitchFamily="34" charset="0"/>
              </a:rPr>
              <a:t>Difícil!</a:t>
            </a:r>
            <a:endParaRPr lang="pt-BR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21787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>
        <p159:morph option="byObject"/>
        <p:sndAc>
          <p:stSnd>
            <p:snd r:embed="rId4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1237</Words>
  <Application>Microsoft Office PowerPoint</Application>
  <PresentationFormat>Widescreen</PresentationFormat>
  <Paragraphs>658</Paragraphs>
  <Slides>98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98</vt:i4>
      </vt:variant>
    </vt:vector>
  </HeadingPairs>
  <TitlesOfParts>
    <vt:vector size="105" baseType="lpstr">
      <vt:lpstr>Arial</vt:lpstr>
      <vt:lpstr>Calibri</vt:lpstr>
      <vt:lpstr>Calibri Light</vt:lpstr>
      <vt:lpstr>Dubai Medium</vt:lpstr>
      <vt:lpstr>Tw Cen MT Condensed Extra Bold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lab1-aluno</dc:creator>
  <cp:lastModifiedBy>Martinho</cp:lastModifiedBy>
  <cp:revision>56</cp:revision>
  <dcterms:created xsi:type="dcterms:W3CDTF">2024-03-07T11:31:12Z</dcterms:created>
  <dcterms:modified xsi:type="dcterms:W3CDTF">2024-04-03T23:46:12Z</dcterms:modified>
</cp:coreProperties>
</file>