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449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904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90672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19709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740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609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23006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7944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7803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5344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8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6134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1722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69015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740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3401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587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AB2671-4DE6-42AD-ABC4-2B3483E1DC7B}" type="datetimeFigureOut">
              <a:rPr lang="pt-BR" smtClean="0"/>
              <a:t>10/03/2023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F645D4-E463-4373-A33B-664688FB823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2226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46C99-3F1B-4FE2-8CD9-ADC78E54F0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3272" y="954284"/>
            <a:ext cx="10513106" cy="2943432"/>
          </a:xfrm>
        </p:spPr>
        <p:txBody>
          <a:bodyPr anchor="t">
            <a:normAutofit fontScale="90000"/>
          </a:bodyPr>
          <a:lstStyle/>
          <a:p>
            <a:pPr algn="l"/>
            <a:r>
              <a:rPr lang="pt-BR" sz="8000" b="1" u="sng" dirty="0"/>
              <a:t>Círculo Cromático  </a:t>
            </a:r>
            <a:br>
              <a:rPr lang="pt-BR" sz="8000" b="1" u="sng" dirty="0"/>
            </a:br>
            <a:r>
              <a:rPr lang="pt-BR" sz="8000" b="1" u="sng" dirty="0"/>
              <a:t>Arte Digital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7EF8A75-B023-4ADC-BDC8-71602D5F3E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33272" y="4262016"/>
            <a:ext cx="10513106" cy="1242688"/>
          </a:xfrm>
        </p:spPr>
        <p:txBody>
          <a:bodyPr anchor="t">
            <a:normAutofit/>
          </a:bodyPr>
          <a:lstStyle/>
          <a:p>
            <a:pPr algn="l"/>
            <a:r>
              <a:rPr lang="pt-BR" sz="3200" dirty="0"/>
              <a:t>Guilherme Nakamura Carvalho  –  1°C  –  Grupo A</a:t>
            </a:r>
          </a:p>
        </p:txBody>
      </p:sp>
    </p:spTree>
    <p:extLst>
      <p:ext uri="{BB962C8B-B14F-4D97-AF65-F5344CB8AC3E}">
        <p14:creationId xmlns:p14="http://schemas.microsoft.com/office/powerpoint/2010/main" val="1247183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D4CFA-5BFB-42F3-83C7-51D0F21E9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79" y="1268971"/>
            <a:ext cx="4217428" cy="788429"/>
          </a:xfrm>
        </p:spPr>
        <p:txBody>
          <a:bodyPr anchor="t">
            <a:normAutofit fontScale="90000"/>
          </a:bodyPr>
          <a:lstStyle/>
          <a:p>
            <a:r>
              <a:rPr lang="pt-BR" sz="3200" dirty="0"/>
              <a:t>CÍRCULOCROMÁTICO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2A8848ED-EF9C-4B30-B69F-4B22CFEF026D}"/>
              </a:ext>
            </a:extLst>
          </p:cNvPr>
          <p:cNvSpPr/>
          <p:nvPr/>
        </p:nvSpPr>
        <p:spPr>
          <a:xfrm>
            <a:off x="5553512" y="2281805"/>
            <a:ext cx="1800000" cy="180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E16CB625-BD49-4927-B7DE-F3F70AA40E16}"/>
              </a:ext>
            </a:extLst>
          </p:cNvPr>
          <p:cNvSpPr/>
          <p:nvPr/>
        </p:nvSpPr>
        <p:spPr>
          <a:xfrm>
            <a:off x="4473512" y="1201805"/>
            <a:ext cx="3960000" cy="396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B06D26C1-60D7-4EF0-BA4A-EE873C071E40}"/>
              </a:ext>
            </a:extLst>
          </p:cNvPr>
          <p:cNvSpPr/>
          <p:nvPr/>
        </p:nvSpPr>
        <p:spPr>
          <a:xfrm>
            <a:off x="5013512" y="1741805"/>
            <a:ext cx="2880000" cy="2880000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8D2ABED4-2FD3-4C65-BF76-F2A679993C6F}"/>
              </a:ext>
            </a:extLst>
          </p:cNvPr>
          <p:cNvCxnSpPr>
            <a:stCxn id="6" idx="2"/>
            <a:endCxn id="6" idx="6"/>
          </p:cNvCxnSpPr>
          <p:nvPr/>
        </p:nvCxnSpPr>
        <p:spPr>
          <a:xfrm>
            <a:off x="4473512" y="3181805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to 9">
            <a:extLst>
              <a:ext uri="{FF2B5EF4-FFF2-40B4-BE49-F238E27FC236}">
                <a16:creationId xmlns:a16="http://schemas.microsoft.com/office/drawing/2014/main" id="{E2E70136-6BB9-40C4-82A8-A15E7125E9BA}"/>
              </a:ext>
            </a:extLst>
          </p:cNvPr>
          <p:cNvCxnSpPr>
            <a:cxnSpLocks/>
          </p:cNvCxnSpPr>
          <p:nvPr/>
        </p:nvCxnSpPr>
        <p:spPr>
          <a:xfrm rot="1800000">
            <a:off x="4473511" y="3181805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62674F18-F167-4225-BD01-477390E1403F}"/>
              </a:ext>
            </a:extLst>
          </p:cNvPr>
          <p:cNvCxnSpPr>
            <a:cxnSpLocks/>
          </p:cNvCxnSpPr>
          <p:nvPr/>
        </p:nvCxnSpPr>
        <p:spPr>
          <a:xfrm rot="3600000">
            <a:off x="4478242" y="3181805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F7DC16A7-8EF1-442F-B95C-AD30B918AE72}"/>
              </a:ext>
            </a:extLst>
          </p:cNvPr>
          <p:cNvCxnSpPr>
            <a:cxnSpLocks/>
          </p:cNvCxnSpPr>
          <p:nvPr/>
        </p:nvCxnSpPr>
        <p:spPr>
          <a:xfrm rot="5400000">
            <a:off x="4473511" y="3181805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B785A4A-E268-482A-B500-C1C91B9D5A81}"/>
              </a:ext>
            </a:extLst>
          </p:cNvPr>
          <p:cNvCxnSpPr>
            <a:cxnSpLocks/>
          </p:cNvCxnSpPr>
          <p:nvPr/>
        </p:nvCxnSpPr>
        <p:spPr>
          <a:xfrm rot="72000000">
            <a:off x="4478241" y="3181804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52F5C987-F9A1-47D2-9FD3-66694AFFDECF}"/>
              </a:ext>
            </a:extLst>
          </p:cNvPr>
          <p:cNvCxnSpPr>
            <a:cxnSpLocks/>
          </p:cNvCxnSpPr>
          <p:nvPr/>
        </p:nvCxnSpPr>
        <p:spPr>
          <a:xfrm rot="9000000">
            <a:off x="4473511" y="3209861"/>
            <a:ext cx="3960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5213112"/>
      </p:ext>
    </p:extLst>
  </p:cSld>
  <p:clrMapOvr>
    <a:masterClrMapping/>
  </p:clrMapOvr>
</p:sld>
</file>

<file path=ppt/theme/theme1.xml><?xml version="1.0" encoding="utf-8"?>
<a:theme xmlns:a="http://schemas.openxmlformats.org/drawingml/2006/main" name="Trilha de Vapor">
  <a:themeElements>
    <a:clrScheme name="Trilha de Vapor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Trilha de Vapor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rilha de Vapor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TM04033937[[fn=Trilha de Vapor]]</Template>
  <TotalTime>10</TotalTime>
  <Words>16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Trilha de Vapor</vt:lpstr>
      <vt:lpstr>Círculo Cromático   Arte Digital</vt:lpstr>
      <vt:lpstr>CÍRCULOCROMÁTICO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Círculo Cromático   Arte Digital</dc:title>
  <dc:creator>LAB4</dc:creator>
  <cp:lastModifiedBy>LAB4</cp:lastModifiedBy>
  <cp:revision>2</cp:revision>
  <dcterms:created xsi:type="dcterms:W3CDTF">2023-03-10T14:00:03Z</dcterms:created>
  <dcterms:modified xsi:type="dcterms:W3CDTF">2023-03-10T14:10:09Z</dcterms:modified>
</cp:coreProperties>
</file>