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03D59-642A-6B49-BDA6-A5B43AD33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2D213E-6EA5-4D9F-F22C-E7E1853A3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411CB-7333-4840-5846-6514D560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EC57-1CCF-4599-9A58-F774D891542A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0626A9-B0D5-E71E-70DC-CDCAC466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913A7-CC2A-BF37-6BF2-937DF214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9CD8-B851-4373-AA6D-8F57CB374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6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AB86C-B88A-B864-475B-78769A49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7D4D47-017C-C08F-94EF-1B3BF4F23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A6824-BED4-E163-8832-2CD6CE48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EC57-1CCF-4599-9A58-F774D891542A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6B47B-A664-ED62-544C-9163C9C0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4DEE8-D5B2-77EE-E53F-57D7B8DF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9CD8-B851-4373-AA6D-8F57CB374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47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250AEB-87BF-1500-C9C6-89F971C73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91B461-BAFF-C2FA-CC34-64CCA908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5FE79-E2BE-9B52-BFA9-71480F94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EC57-1CCF-4599-9A58-F774D891542A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21620-6783-8095-E6C4-29D5527F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5D371-F8BE-1E74-E6A5-CD63E2EA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9CD8-B851-4373-AA6D-8F57CB374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7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DFCD3-C8C2-F43E-72D0-A7AA003F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940B4D-D786-7E3B-80B0-BDBE5FC3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F2920-BB19-8D13-591C-91FFB0B9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EC57-1CCF-4599-9A58-F774D891542A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F24532-5522-33A2-B6A5-D4B061DD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91D991-5174-EA5E-B3CA-D0A3C63D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9CD8-B851-4373-AA6D-8F57CB374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55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6B20A-A1A9-EF9E-ACA0-C91295F5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18EE5F-555D-A157-E860-ED8005D9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CC479-2CE2-9AEA-3CEC-C06E63A2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EC57-1CCF-4599-9A58-F774D891542A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AA37F-8E95-A68F-AA4B-9EF2D56E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3ACA7-8151-1E64-489B-5573AC92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9CD8-B851-4373-AA6D-8F57CB374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14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D0C67-1645-49A5-7E38-72360E95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A4F23-01C6-F3C6-01BD-5D225539A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15939F-8B1A-1A66-857D-4F3F1B66B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71ACA8-F9F8-0689-0BCB-D5319143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EC57-1CCF-4599-9A58-F774D891542A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F6A4B6-4964-DD4D-DD15-8E18FFC5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BB6458-7489-8367-4C67-FA34E2A9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9CD8-B851-4373-AA6D-8F57CB374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3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268AB-B4EA-E911-9B7D-12E754D9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C0FAD0-029A-5A67-0B9B-BBFB72E5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AF53F9-500E-548E-8D90-38935A33F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99132-E8DF-7D4F-4E83-402B73A55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B849F3-E4DA-E24E-B3B3-9DACEDA93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165CDE-71CE-EE05-3973-01059850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EC57-1CCF-4599-9A58-F774D891542A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BFE513-4E37-677F-6454-8AD70A77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620A1D-56CF-9C3B-1685-B65CE7D4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9CD8-B851-4373-AA6D-8F57CB374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3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BF49-0476-1784-29F8-A63D03A1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B43441-9D95-C2BA-B2AD-0738C3E3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EC57-1CCF-4599-9A58-F774D891542A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779208-B752-6FE9-224F-1C68D4A8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F4C29E-6ECD-0902-9A21-1B0A0EF6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9CD8-B851-4373-AA6D-8F57CB374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37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E57F26-2BE2-DDA8-FE51-BE87B3E3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EC57-1CCF-4599-9A58-F774D891542A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7F4460-FE46-8C86-F221-621E317C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A4726C-EF53-7528-24FB-3588CF9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9CD8-B851-4373-AA6D-8F57CB374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53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432EE-059B-B400-8589-5C2D5CCC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A8B011-DDC0-A900-A48F-F97D523BD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CC9501-922D-D056-8165-A8EE95C7A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C02CC3-A73A-10A2-DB7A-77ED1AC1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EC57-1CCF-4599-9A58-F774D891542A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F3B4C9-5FA8-844B-EDC0-E5C5B7B5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13E8E-47CF-6D4C-B0A3-5F71B694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9CD8-B851-4373-AA6D-8F57CB374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68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5C504-2596-1A9B-7306-4D8191FF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3C4831-D799-4777-4C4C-DABD0D627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59EC46-9BFA-AB17-FC55-6179F494B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60697E-F568-63A8-E626-7168E10D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EC57-1CCF-4599-9A58-F774D891542A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C4623B-DC6C-C14F-7F7A-5A7E8AD3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69FE55-A8DE-3D98-4483-62CE71DA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9CD8-B851-4373-AA6D-8F57CB374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8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864F74-590D-F527-DC76-39EC2CC5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6A014D-A96F-CFCE-C4AE-68F4F7FDD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3FCF6-5292-8B38-857E-E8E82323E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EC57-1CCF-4599-9A58-F774D891542A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73DDCA-D87F-D514-13E4-39DB794B9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5E4534-A677-1011-257E-912E9D13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9CD8-B851-4373-AA6D-8F57CB374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89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microsoft.com/office/2007/relationships/hdphoto" Target="../media/hdphoto1.wdp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2AB7D685-A005-0CEF-B00B-AC6C567F2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4655" y="146724"/>
            <a:ext cx="914400" cy="914400"/>
          </a:xfrm>
          <a:prstGeom prst="rect">
            <a:avLst/>
          </a:prstGeom>
        </p:spPr>
      </p:pic>
      <p:pic>
        <p:nvPicPr>
          <p:cNvPr id="53" name="Grafik 52" descr="Blaupause Silhouette">
            <a:extLst>
              <a:ext uri="{FF2B5EF4-FFF2-40B4-BE49-F238E27FC236}">
                <a16:creationId xmlns:a16="http://schemas.microsoft.com/office/drawing/2014/main" id="{1428136E-50D6-4189-520A-4657B62A8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441236">
            <a:off x="779080" y="1301385"/>
            <a:ext cx="731414" cy="731414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AB4FD66C-AB47-B9FD-FAE3-3AB902EC385A}"/>
              </a:ext>
            </a:extLst>
          </p:cNvPr>
          <p:cNvSpPr txBox="1"/>
          <p:nvPr/>
        </p:nvSpPr>
        <p:spPr>
          <a:xfrm rot="3380622">
            <a:off x="15045" y="1889764"/>
            <a:ext cx="125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Light Condensed" panose="020B0502040204020203" pitchFamily="34" charset="0"/>
              </a:rPr>
              <a:t>Set up EC2 instance</a:t>
            </a:r>
            <a:endParaRPr lang="de-DE" dirty="0">
              <a:latin typeface="Bahnschrift Light Condensed" panose="020B0502040204020203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D20A7713-F51F-1BEF-5AE4-849F9D6D2CE6}"/>
              </a:ext>
            </a:extLst>
          </p:cNvPr>
          <p:cNvGrpSpPr/>
          <p:nvPr/>
        </p:nvGrpSpPr>
        <p:grpSpPr>
          <a:xfrm>
            <a:off x="421113" y="835990"/>
            <a:ext cx="324000" cy="369332"/>
            <a:chOff x="8201080" y="1915078"/>
            <a:chExt cx="324000" cy="3693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9DE59A1-3983-0D7A-E222-26D56A754B4A}"/>
                </a:ext>
              </a:extLst>
            </p:cNvPr>
            <p:cNvSpPr/>
            <p:nvPr/>
          </p:nvSpPr>
          <p:spPr>
            <a:xfrm>
              <a:off x="8201080" y="1940956"/>
              <a:ext cx="324000" cy="325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D2B3AC5-55E8-38F6-1E72-647CACF8407D}"/>
                </a:ext>
              </a:extLst>
            </p:cNvPr>
            <p:cNvSpPr txBox="1"/>
            <p:nvPr/>
          </p:nvSpPr>
          <p:spPr>
            <a:xfrm>
              <a:off x="8284035" y="1915078"/>
              <a:ext cx="457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3</a:t>
              </a:r>
              <a:endParaRPr lang="de-DE" b="1" dirty="0"/>
            </a:p>
          </p:txBody>
        </p: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107ED023-DF08-5351-90FA-691F9FB96EBF}"/>
              </a:ext>
            </a:extLst>
          </p:cNvPr>
          <p:cNvGrpSpPr/>
          <p:nvPr/>
        </p:nvGrpSpPr>
        <p:grpSpPr>
          <a:xfrm>
            <a:off x="2018922" y="435494"/>
            <a:ext cx="7982952" cy="5634388"/>
            <a:chOff x="2018922" y="435494"/>
            <a:chExt cx="7982952" cy="5634388"/>
          </a:xfrm>
        </p:grpSpPr>
        <p:pic>
          <p:nvPicPr>
            <p:cNvPr id="11" name="Grafik 10" descr="Ein Bild, das Text, Logo, Grafiken, Clipart enthält.">
              <a:extLst>
                <a:ext uri="{FF2B5EF4-FFF2-40B4-BE49-F238E27FC236}">
                  <a16:creationId xmlns:a16="http://schemas.microsoft.com/office/drawing/2014/main" id="{D4F5B0F3-B446-1F18-62BE-534AD32D2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22115" y1="79474" x2="22115" y2="79474"/>
                          <a14:foregroundMark x1="22115" y1="79474" x2="22115" y2="79474"/>
                          <a14:foregroundMark x1="26511" y1="79211" x2="26511" y2="79211"/>
                          <a14:foregroundMark x1="32967" y1="78947" x2="32967" y2="78947"/>
                          <a14:foregroundMark x1="38736" y1="82632" x2="38736" y2="82632"/>
                          <a14:foregroundMark x1="46154" y1="78158" x2="46154" y2="78158"/>
                          <a14:foregroundMark x1="50962" y1="80789" x2="50962" y2="80789"/>
                          <a14:foregroundMark x1="57830" y1="81842" x2="57830" y2="81842"/>
                          <a14:foregroundMark x1="66346" y1="83421" x2="66346" y2="83421"/>
                          <a14:foregroundMark x1="76374" y1="81053" x2="76374" y2="810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922" y="4027538"/>
              <a:ext cx="2528558" cy="1319852"/>
            </a:xfrm>
            <a:prstGeom prst="rect">
              <a:avLst/>
            </a:prstGeom>
          </p:spPr>
        </p:pic>
        <p:pic>
          <p:nvPicPr>
            <p:cNvPr id="13" name="Grafik 12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061EB9AC-939C-45C2-F843-64EACFE29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316" y="3803708"/>
              <a:ext cx="2528558" cy="1615468"/>
            </a:xfrm>
            <a:prstGeom prst="rect">
              <a:avLst/>
            </a:prstGeom>
          </p:spPr>
        </p:pic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030EA2E5-A481-45F0-B1FB-9FCCABB854AC}"/>
                </a:ext>
              </a:extLst>
            </p:cNvPr>
            <p:cNvGrpSpPr/>
            <p:nvPr/>
          </p:nvGrpSpPr>
          <p:grpSpPr>
            <a:xfrm>
              <a:off x="3822239" y="870655"/>
              <a:ext cx="1823060" cy="1823060"/>
              <a:chOff x="3709358" y="429954"/>
              <a:chExt cx="1823060" cy="1823060"/>
            </a:xfrm>
          </p:grpSpPr>
          <p:pic>
            <p:nvPicPr>
              <p:cNvPr id="19" name="Grafik 18" descr="Kamera Silhouette">
                <a:extLst>
                  <a:ext uri="{FF2B5EF4-FFF2-40B4-BE49-F238E27FC236}">
                    <a16:creationId xmlns:a16="http://schemas.microsoft.com/office/drawing/2014/main" id="{8D1954DB-AB72-FDFD-C334-310BFFDB3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225675" y="795427"/>
                <a:ext cx="635000" cy="635000"/>
              </a:xfrm>
              <a:prstGeom prst="rect">
                <a:avLst/>
              </a:prstGeom>
            </p:spPr>
          </p:pic>
          <p:pic>
            <p:nvPicPr>
              <p:cNvPr id="27" name="Grafik 26" descr="Aktualisieren Silhouette">
                <a:extLst>
                  <a:ext uri="{FF2B5EF4-FFF2-40B4-BE49-F238E27FC236}">
                    <a16:creationId xmlns:a16="http://schemas.microsoft.com/office/drawing/2014/main" id="{446C43B1-1A85-1038-5657-CF7260320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3709358" y="429954"/>
                <a:ext cx="1823060" cy="1823060"/>
              </a:xfrm>
              <a:prstGeom prst="rect">
                <a:avLst/>
              </a:prstGeom>
            </p:spPr>
          </p:pic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E3259718-F740-D0B6-6256-8B0B4BA80154}"/>
                  </a:ext>
                </a:extLst>
              </p:cNvPr>
              <p:cNvGrpSpPr/>
              <p:nvPr/>
            </p:nvGrpSpPr>
            <p:grpSpPr>
              <a:xfrm>
                <a:off x="5067908" y="1512996"/>
                <a:ext cx="324000" cy="369332"/>
                <a:chOff x="5509491" y="2746332"/>
                <a:chExt cx="324000" cy="369332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C89D560E-79F1-3FD4-D48A-5AFAA7E6FAF7}"/>
                    </a:ext>
                  </a:extLst>
                </p:cNvPr>
                <p:cNvSpPr/>
                <p:nvPr/>
              </p:nvSpPr>
              <p:spPr>
                <a:xfrm>
                  <a:off x="5509491" y="2772210"/>
                  <a:ext cx="324000" cy="32558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72E6DC59-60B1-9421-EDA0-AE437135218E}"/>
                    </a:ext>
                  </a:extLst>
                </p:cNvPr>
                <p:cNvSpPr txBox="1"/>
                <p:nvPr/>
              </p:nvSpPr>
              <p:spPr>
                <a:xfrm>
                  <a:off x="5592446" y="2746332"/>
                  <a:ext cx="457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1</a:t>
                  </a:r>
                  <a:endParaRPr lang="de-DE" b="1" dirty="0"/>
                </a:p>
              </p:txBody>
            </p:sp>
          </p:grp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F131B87-4DEE-DBD4-597A-2DAD9B2DABAF}"/>
                  </a:ext>
                </a:extLst>
              </p:cNvPr>
              <p:cNvSpPr txBox="1"/>
              <p:nvPr/>
            </p:nvSpPr>
            <p:spPr>
              <a:xfrm>
                <a:off x="4124446" y="1338783"/>
                <a:ext cx="974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Bahnschrift Light Condensed" panose="020B0502040204020203" pitchFamily="34" charset="0"/>
                  </a:rPr>
                  <a:t>-app.py</a:t>
                </a:r>
                <a:br>
                  <a:rPr lang="en-GB" sz="1400" dirty="0">
                    <a:latin typeface="Bahnschrift Light Condensed" panose="020B0502040204020203" pitchFamily="34" charset="0"/>
                  </a:rPr>
                </a:br>
                <a:r>
                  <a:rPr lang="en-GB" sz="1400" dirty="0">
                    <a:latin typeface="Bahnschrift Light Condensed" panose="020B0502040204020203" pitchFamily="34" charset="0"/>
                  </a:rPr>
                  <a:t>-</a:t>
                </a:r>
                <a:r>
                  <a:rPr lang="en-GB" sz="1400" dirty="0" err="1">
                    <a:latin typeface="Bahnschrift Light Condensed" panose="020B0502040204020203" pitchFamily="34" charset="0"/>
                  </a:rPr>
                  <a:t>dockerfile</a:t>
                </a:r>
                <a:endParaRPr lang="de-DE" sz="1400" dirty="0">
                  <a:latin typeface="Bahnschrift Light Condensed" panose="020B0502040204020203" pitchFamily="34" charset="0"/>
                </a:endParaRP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51EDFBF-C982-F592-00F8-CD9AFAEA0A32}"/>
                </a:ext>
              </a:extLst>
            </p:cNvPr>
            <p:cNvGrpSpPr/>
            <p:nvPr/>
          </p:nvGrpSpPr>
          <p:grpSpPr>
            <a:xfrm>
              <a:off x="5565430" y="1352289"/>
              <a:ext cx="1428832" cy="1388756"/>
              <a:chOff x="9105696" y="1433550"/>
              <a:chExt cx="1428832" cy="1388756"/>
            </a:xfrm>
          </p:grpSpPr>
          <p:pic>
            <p:nvPicPr>
              <p:cNvPr id="15" name="Grafik 14" descr="Computer Silhouette">
                <a:extLst>
                  <a:ext uri="{FF2B5EF4-FFF2-40B4-BE49-F238E27FC236}">
                    <a16:creationId xmlns:a16="http://schemas.microsoft.com/office/drawing/2014/main" id="{73407B70-CE97-5FCB-4ADC-AF4E7F7C8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349330" y="190790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6512E006-50E2-7C19-EF18-A03F974722C8}"/>
                  </a:ext>
                </a:extLst>
              </p:cNvPr>
              <p:cNvSpPr txBox="1"/>
              <p:nvPr/>
            </p:nvSpPr>
            <p:spPr>
              <a:xfrm>
                <a:off x="9105696" y="1433550"/>
                <a:ext cx="142883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Bahnschrift Light Condensed" panose="020B0502040204020203" pitchFamily="34" charset="0"/>
                  </a:rPr>
                  <a:t>Local Machine</a:t>
                </a:r>
                <a:br>
                  <a:rPr lang="en-GB" sz="2000" dirty="0">
                    <a:latin typeface="Bahnschrift Light Condensed" panose="020B0502040204020203" pitchFamily="34" charset="0"/>
                  </a:rPr>
                </a:br>
                <a:r>
                  <a:rPr lang="en-GB" sz="1400" dirty="0">
                    <a:latin typeface="Bahnschrift Light Condensed" panose="020B0502040204020203" pitchFamily="34" charset="0"/>
                  </a:rPr>
                  <a:t>with uploader.py</a:t>
                </a:r>
                <a:endParaRPr lang="de-DE" sz="2000" dirty="0">
                  <a:latin typeface="Bahnschrift Light Condensed" panose="020B0502040204020203" pitchFamily="34" charset="0"/>
                </a:endParaRPr>
              </a:p>
            </p:txBody>
          </p:sp>
        </p:grpSp>
        <p:pic>
          <p:nvPicPr>
            <p:cNvPr id="36" name="Grafik 35" descr="Pfeil nach rechts Silhouette">
              <a:extLst>
                <a:ext uri="{FF2B5EF4-FFF2-40B4-BE49-F238E27FC236}">
                  <a16:creationId xmlns:a16="http://schemas.microsoft.com/office/drawing/2014/main" id="{B31999A7-0B00-76E7-3D78-81427228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8259444">
              <a:off x="3765198" y="2523939"/>
              <a:ext cx="1914428" cy="1914428"/>
            </a:xfrm>
            <a:prstGeom prst="rect">
              <a:avLst/>
            </a:prstGeom>
          </p:spPr>
        </p:pic>
        <p:pic>
          <p:nvPicPr>
            <p:cNvPr id="43" name="Grafik 42" descr="Kamera Silhouette">
              <a:extLst>
                <a:ext uri="{FF2B5EF4-FFF2-40B4-BE49-F238E27FC236}">
                  <a16:creationId xmlns:a16="http://schemas.microsoft.com/office/drawing/2014/main" id="{48C6B10D-E22E-4B6F-0A53-5038D7BB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008852">
              <a:off x="4168517" y="3021167"/>
              <a:ext cx="598055" cy="598055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62A7590-AEB7-DE61-478F-FFC01C13B58A}"/>
                </a:ext>
              </a:extLst>
            </p:cNvPr>
            <p:cNvSpPr txBox="1"/>
            <p:nvPr/>
          </p:nvSpPr>
          <p:spPr>
            <a:xfrm rot="19078151">
              <a:off x="4402122" y="3250977"/>
              <a:ext cx="1253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Bahnschrift Light Condensed" panose="020B0502040204020203" pitchFamily="34" charset="0"/>
                </a:rPr>
                <a:t>Push image to </a:t>
              </a:r>
              <a:r>
                <a:rPr lang="en-GB" dirty="0" err="1">
                  <a:latin typeface="Bahnschrift Light Condensed" panose="020B0502040204020203" pitchFamily="34" charset="0"/>
                </a:rPr>
                <a:t>dockerHUB</a:t>
              </a:r>
              <a:endParaRPr lang="de-DE" dirty="0">
                <a:latin typeface="Bahnschrift Light Condensed" panose="020B0502040204020203" pitchFamily="34" charset="0"/>
              </a:endParaRPr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B37B0B24-BB91-C137-C369-F009E639B0C4}"/>
                </a:ext>
              </a:extLst>
            </p:cNvPr>
            <p:cNvGrpSpPr/>
            <p:nvPr/>
          </p:nvGrpSpPr>
          <p:grpSpPr>
            <a:xfrm>
              <a:off x="5286603" y="2600992"/>
              <a:ext cx="324000" cy="369332"/>
              <a:chOff x="9073916" y="4061813"/>
              <a:chExt cx="324000" cy="369332"/>
            </a:xfrm>
          </p:grpSpPr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A25109D3-31E3-C247-4805-919D6EC6DB76}"/>
                  </a:ext>
                </a:extLst>
              </p:cNvPr>
              <p:cNvSpPr/>
              <p:nvPr/>
            </p:nvSpPr>
            <p:spPr>
              <a:xfrm>
                <a:off x="9073916" y="4087691"/>
                <a:ext cx="324000" cy="32558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6D9A223-3BA3-70D7-B286-1A884B1A9509}"/>
                  </a:ext>
                </a:extLst>
              </p:cNvPr>
              <p:cNvSpPr txBox="1"/>
              <p:nvPr/>
            </p:nvSpPr>
            <p:spPr>
              <a:xfrm>
                <a:off x="9156871" y="4061813"/>
                <a:ext cx="457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2</a:t>
                </a:r>
                <a:endParaRPr lang="de-DE" b="1" dirty="0"/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F8EA284F-2115-8F51-87D9-F0CD41D57A4C}"/>
                </a:ext>
              </a:extLst>
            </p:cNvPr>
            <p:cNvGrpSpPr/>
            <p:nvPr/>
          </p:nvGrpSpPr>
          <p:grpSpPr>
            <a:xfrm>
              <a:off x="6234631" y="2801918"/>
              <a:ext cx="1711567" cy="2003580"/>
              <a:chOff x="6605271" y="2300021"/>
              <a:chExt cx="1711567" cy="2003580"/>
            </a:xfrm>
          </p:grpSpPr>
          <p:pic>
            <p:nvPicPr>
              <p:cNvPr id="49" name="Grafik 48" descr="Pfeil mit einer Linie: Kurve gegen den Uhrzeigersinn Silhouette">
                <a:extLst>
                  <a:ext uri="{FF2B5EF4-FFF2-40B4-BE49-F238E27FC236}">
                    <a16:creationId xmlns:a16="http://schemas.microsoft.com/office/drawing/2014/main" id="{B329C008-C449-CD49-647A-AD7B039E6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rot="9260190">
                <a:off x="6605271" y="2424522"/>
                <a:ext cx="1711567" cy="1711567"/>
              </a:xfrm>
              <a:prstGeom prst="rect">
                <a:avLst/>
              </a:prstGeom>
            </p:spPr>
          </p:pic>
          <p:pic>
            <p:nvPicPr>
              <p:cNvPr id="58" name="Grafik 57" descr="Blaupause Silhouette">
                <a:extLst>
                  <a:ext uri="{FF2B5EF4-FFF2-40B4-BE49-F238E27FC236}">
                    <a16:creationId xmlns:a16="http://schemas.microsoft.com/office/drawing/2014/main" id="{B338C092-BB33-E50D-CBE0-16A989D37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3441236">
                <a:off x="7134748" y="2869726"/>
                <a:ext cx="585656" cy="585656"/>
              </a:xfrm>
              <a:prstGeom prst="rect">
                <a:avLst/>
              </a:prstGeom>
            </p:spPr>
          </p:pic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43D85B31-DE0F-1C1B-223C-8CDFE8DA5788}"/>
                  </a:ext>
                </a:extLst>
              </p:cNvPr>
              <p:cNvSpPr txBox="1"/>
              <p:nvPr/>
            </p:nvSpPr>
            <p:spPr>
              <a:xfrm rot="3380622">
                <a:off x="6447079" y="3353795"/>
                <a:ext cx="1253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Bahnschrift Light Condensed" panose="020B0502040204020203" pitchFamily="34" charset="0"/>
                  </a:rPr>
                  <a:t>Set up EC2 instance</a:t>
                </a:r>
                <a:endParaRPr lang="de-DE" dirty="0">
                  <a:latin typeface="Bahnschrift Light Condensed" panose="020B0502040204020203" pitchFamily="34" charset="0"/>
                </a:endParaRPr>
              </a:p>
            </p:txBody>
          </p: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4773EFAD-EA2C-EBC1-DA56-473859565FC1}"/>
                  </a:ext>
                </a:extLst>
              </p:cNvPr>
              <p:cNvGrpSpPr/>
              <p:nvPr/>
            </p:nvGrpSpPr>
            <p:grpSpPr>
              <a:xfrm>
                <a:off x="6853147" y="2300021"/>
                <a:ext cx="324000" cy="369332"/>
                <a:chOff x="8201080" y="1915078"/>
                <a:chExt cx="324000" cy="369332"/>
              </a:xfrm>
            </p:grpSpPr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FC4A0300-C341-B508-3AE6-88B968E1757E}"/>
                    </a:ext>
                  </a:extLst>
                </p:cNvPr>
                <p:cNvSpPr/>
                <p:nvPr/>
              </p:nvSpPr>
              <p:spPr>
                <a:xfrm>
                  <a:off x="8201080" y="1940956"/>
                  <a:ext cx="324000" cy="32558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593C563B-7244-E2FB-4201-89D154C8D183}"/>
                    </a:ext>
                  </a:extLst>
                </p:cNvPr>
                <p:cNvSpPr txBox="1"/>
                <p:nvPr/>
              </p:nvSpPr>
              <p:spPr>
                <a:xfrm>
                  <a:off x="8284035" y="1915078"/>
                  <a:ext cx="457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3</a:t>
                  </a:r>
                  <a:endParaRPr lang="de-DE" b="1" dirty="0"/>
                </a:p>
              </p:txBody>
            </p:sp>
          </p:grpSp>
        </p:grpSp>
        <p:pic>
          <p:nvPicPr>
            <p:cNvPr id="75" name="Grafik 74" descr="Pfeil nach rechts Silhouette">
              <a:extLst>
                <a:ext uri="{FF2B5EF4-FFF2-40B4-BE49-F238E27FC236}">
                  <a16:creationId xmlns:a16="http://schemas.microsoft.com/office/drawing/2014/main" id="{2B979F38-55BA-A68A-4D52-6FACF452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31414" y="4155454"/>
              <a:ext cx="1914428" cy="1914428"/>
            </a:xfrm>
            <a:prstGeom prst="rect">
              <a:avLst/>
            </a:prstGeom>
          </p:spPr>
        </p:pic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C876CFF6-8994-D230-4FA3-CB2A8CBCDCA4}"/>
                </a:ext>
              </a:extLst>
            </p:cNvPr>
            <p:cNvSpPr txBox="1"/>
            <p:nvPr/>
          </p:nvSpPr>
          <p:spPr>
            <a:xfrm>
              <a:off x="5120355" y="5094969"/>
              <a:ext cx="1423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Bahnschrift Light Condensed" panose="020B0502040204020203" pitchFamily="34" charset="0"/>
                </a:rPr>
                <a:t>Pull image from </a:t>
              </a:r>
              <a:r>
                <a:rPr lang="en-GB" dirty="0" err="1">
                  <a:latin typeface="Bahnschrift Light Condensed" panose="020B0502040204020203" pitchFamily="34" charset="0"/>
                </a:rPr>
                <a:t>dockerHUB</a:t>
              </a:r>
              <a:endParaRPr lang="de-DE" dirty="0">
                <a:latin typeface="Bahnschrift Light Condensed" panose="020B0502040204020203" pitchFamily="34" charset="0"/>
              </a:endParaRPr>
            </a:p>
          </p:txBody>
        </p:sp>
        <p:pic>
          <p:nvPicPr>
            <p:cNvPr id="80" name="Grafik 7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B327DA6-6471-B97C-AD99-79D70B36E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652"/>
            <a:stretch/>
          </p:blipFill>
          <p:spPr>
            <a:xfrm rot="19065479" flipH="1">
              <a:off x="4544454" y="2691424"/>
              <a:ext cx="473754" cy="559387"/>
            </a:xfrm>
            <a:prstGeom prst="rect">
              <a:avLst/>
            </a:prstGeom>
          </p:spPr>
        </p:pic>
        <p:pic>
          <p:nvPicPr>
            <p:cNvPr id="81" name="Grafik 80" descr="Kamera Silhouette">
              <a:extLst>
                <a:ext uri="{FF2B5EF4-FFF2-40B4-BE49-F238E27FC236}">
                  <a16:creationId xmlns:a16="http://schemas.microsoft.com/office/drawing/2014/main" id="{C04BC4C6-BDFA-048B-1B50-6BE98F3B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77986" y="4522550"/>
              <a:ext cx="598055" cy="598055"/>
            </a:xfrm>
            <a:prstGeom prst="rect">
              <a:avLst/>
            </a:prstGeom>
          </p:spPr>
        </p:pic>
        <p:pic>
          <p:nvPicPr>
            <p:cNvPr id="82" name="Grafik 81" descr="Ein Bild, das Silhouette, Entwurf, Zeichnung, Clipart enthält.&#10;&#10;Automatisch generierte Beschreibung">
              <a:extLst>
                <a:ext uri="{FF2B5EF4-FFF2-40B4-BE49-F238E27FC236}">
                  <a16:creationId xmlns:a16="http://schemas.microsoft.com/office/drawing/2014/main" id="{64166AE2-EB10-DEA1-893B-0E0854E11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27" b="9814"/>
            <a:stretch/>
          </p:blipFill>
          <p:spPr>
            <a:xfrm>
              <a:off x="5937138" y="4522550"/>
              <a:ext cx="342708" cy="512286"/>
            </a:xfrm>
            <a:prstGeom prst="rect">
              <a:avLst/>
            </a:prstGeom>
          </p:spPr>
        </p:pic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745E7E56-557A-5EE7-603B-A786366F8A4F}"/>
                </a:ext>
              </a:extLst>
            </p:cNvPr>
            <p:cNvGrpSpPr/>
            <p:nvPr/>
          </p:nvGrpSpPr>
          <p:grpSpPr>
            <a:xfrm>
              <a:off x="4829044" y="4920950"/>
              <a:ext cx="324000" cy="369332"/>
              <a:chOff x="9073916" y="4061813"/>
              <a:chExt cx="324000" cy="369332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C8177406-32F9-6C6D-B7A6-B0377580F791}"/>
                  </a:ext>
                </a:extLst>
              </p:cNvPr>
              <p:cNvSpPr/>
              <p:nvPr/>
            </p:nvSpPr>
            <p:spPr>
              <a:xfrm>
                <a:off x="9073916" y="4087691"/>
                <a:ext cx="324000" cy="32558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945CC8CE-25C3-06F1-247F-9F20F1411140}"/>
                  </a:ext>
                </a:extLst>
              </p:cNvPr>
              <p:cNvSpPr txBox="1"/>
              <p:nvPr/>
            </p:nvSpPr>
            <p:spPr>
              <a:xfrm>
                <a:off x="9156871" y="4061813"/>
                <a:ext cx="457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4</a:t>
                </a:r>
                <a:endParaRPr lang="de-DE" b="1" dirty="0"/>
              </a:p>
            </p:txBody>
          </p:sp>
        </p:grp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9D48999-5AB2-BDA1-26B7-B0EE41BE46EB}"/>
                </a:ext>
              </a:extLst>
            </p:cNvPr>
            <p:cNvSpPr txBox="1"/>
            <p:nvPr/>
          </p:nvSpPr>
          <p:spPr>
            <a:xfrm>
              <a:off x="4211194" y="435494"/>
              <a:ext cx="152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latin typeface="Bahnschrift Light Condensed" panose="020B0502040204020203" pitchFamily="34" charset="0"/>
                </a:rPr>
                <a:t>Dockerize</a:t>
              </a:r>
              <a:r>
                <a:rPr lang="en-GB" dirty="0"/>
                <a:t> </a:t>
              </a:r>
              <a:r>
                <a:rPr lang="en-GB" dirty="0">
                  <a:latin typeface="Bahnschrift Light Condensed" panose="020B0502040204020203" pitchFamily="34" charset="0"/>
                </a:rPr>
                <a:t>application</a:t>
              </a:r>
              <a:endParaRPr lang="de-DE" dirty="0">
                <a:latin typeface="Bahnschrift Light Condensed" panose="020B0502040204020203" pitchFamily="34" charset="0"/>
              </a:endParaRPr>
            </a:p>
          </p:txBody>
        </p:sp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30A9F6EA-D9A2-9AA2-39FD-13F68544EE6D}"/>
                </a:ext>
              </a:extLst>
            </p:cNvPr>
            <p:cNvGrpSpPr/>
            <p:nvPr/>
          </p:nvGrpSpPr>
          <p:grpSpPr>
            <a:xfrm rot="3274106">
              <a:off x="6904353" y="2304352"/>
              <a:ext cx="1914428" cy="1914428"/>
              <a:chOff x="9163508" y="5347390"/>
              <a:chExt cx="1914428" cy="1914428"/>
            </a:xfrm>
          </p:grpSpPr>
          <p:pic>
            <p:nvPicPr>
              <p:cNvPr id="89" name="Grafik 88" descr="Pfeil nach rechts Silhouette">
                <a:extLst>
                  <a:ext uri="{FF2B5EF4-FFF2-40B4-BE49-F238E27FC236}">
                    <a16:creationId xmlns:a16="http://schemas.microsoft.com/office/drawing/2014/main" id="{FCB469C0-5D1D-1C21-8D58-54D6C72AF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163508" y="5347390"/>
                <a:ext cx="1914428" cy="1914428"/>
              </a:xfrm>
              <a:prstGeom prst="rect">
                <a:avLst/>
              </a:prstGeom>
            </p:spPr>
          </p:pic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938A5567-905C-FA3E-7443-5AFA76C01E69}"/>
                  </a:ext>
                </a:extLst>
              </p:cNvPr>
              <p:cNvSpPr txBox="1"/>
              <p:nvPr/>
            </p:nvSpPr>
            <p:spPr>
              <a:xfrm>
                <a:off x="9408784" y="6294059"/>
                <a:ext cx="1423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Bahnschrift Light Condensed" panose="020B0502040204020203" pitchFamily="34" charset="0"/>
                  </a:rPr>
                  <a:t>Send pictures</a:t>
                </a:r>
                <a:endParaRPr lang="de-DE" dirty="0">
                  <a:latin typeface="Bahnschrift Light Condensed" panose="020B0502040204020203" pitchFamily="34" charset="0"/>
                </a:endParaRPr>
              </a:p>
            </p:txBody>
          </p:sp>
          <p:pic>
            <p:nvPicPr>
              <p:cNvPr id="92" name="Grafik 91" descr="Bilder Silhouette">
                <a:extLst>
                  <a:ext uri="{FF2B5EF4-FFF2-40B4-BE49-F238E27FC236}">
                    <a16:creationId xmlns:a16="http://schemas.microsoft.com/office/drawing/2014/main" id="{7171F6B7-4323-619A-DD5B-5928AD557B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9488231" y="5760858"/>
                <a:ext cx="513643" cy="513643"/>
              </a:xfrm>
              <a:prstGeom prst="rect">
                <a:avLst/>
              </a:prstGeom>
            </p:spPr>
          </p:pic>
          <p:pic>
            <p:nvPicPr>
              <p:cNvPr id="94" name="Grafik 93" descr="Umschlag Silhouette">
                <a:extLst>
                  <a:ext uri="{FF2B5EF4-FFF2-40B4-BE49-F238E27FC236}">
                    <a16:creationId xmlns:a16="http://schemas.microsoft.com/office/drawing/2014/main" id="{AAB5974D-C830-7EEB-935A-CB40FD84B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10001875" y="5741300"/>
                <a:ext cx="554887" cy="554887"/>
              </a:xfrm>
              <a:prstGeom prst="rect">
                <a:avLst/>
              </a:prstGeom>
            </p:spPr>
          </p:pic>
        </p:grp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4FD9DC30-A186-78E1-915B-155F42C7B9EA}"/>
                </a:ext>
              </a:extLst>
            </p:cNvPr>
            <p:cNvGrpSpPr/>
            <p:nvPr/>
          </p:nvGrpSpPr>
          <p:grpSpPr>
            <a:xfrm>
              <a:off x="7146156" y="2250244"/>
              <a:ext cx="324000" cy="369332"/>
              <a:chOff x="9073916" y="4061813"/>
              <a:chExt cx="324000" cy="369332"/>
            </a:xfrm>
          </p:grpSpPr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155C6DD1-378C-1426-8838-9BA1DA9F1375}"/>
                  </a:ext>
                </a:extLst>
              </p:cNvPr>
              <p:cNvSpPr/>
              <p:nvPr/>
            </p:nvSpPr>
            <p:spPr>
              <a:xfrm>
                <a:off x="9073916" y="4087691"/>
                <a:ext cx="324000" cy="32558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232CA9EA-AFF3-8BE4-6751-E2C4FCD722A8}"/>
                  </a:ext>
                </a:extLst>
              </p:cNvPr>
              <p:cNvSpPr txBox="1"/>
              <p:nvPr/>
            </p:nvSpPr>
            <p:spPr>
              <a:xfrm>
                <a:off x="9156871" y="4061813"/>
                <a:ext cx="457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5</a:t>
                </a:r>
                <a:endParaRPr lang="de-DE" b="1" dirty="0"/>
              </a:p>
            </p:txBody>
          </p:sp>
        </p:grpSp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ABFA7820-A3C1-14BB-8347-B8D253C39678}"/>
                </a:ext>
              </a:extLst>
            </p:cNvPr>
            <p:cNvGrpSpPr/>
            <p:nvPr/>
          </p:nvGrpSpPr>
          <p:grpSpPr>
            <a:xfrm>
              <a:off x="7808212" y="1686431"/>
              <a:ext cx="1738670" cy="2013753"/>
              <a:chOff x="8030952" y="1592355"/>
              <a:chExt cx="1738670" cy="2013753"/>
            </a:xfrm>
          </p:grpSpPr>
          <p:pic>
            <p:nvPicPr>
              <p:cNvPr id="88" name="Grafik 87" descr="Pfeil mit einer Linie: Kurve gegen den Uhrzeigersinn Silhouette">
                <a:extLst>
                  <a:ext uri="{FF2B5EF4-FFF2-40B4-BE49-F238E27FC236}">
                    <a16:creationId xmlns:a16="http://schemas.microsoft.com/office/drawing/2014/main" id="{5C452B8F-2B23-2769-98C1-BA7B1BE9C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rot="19674052">
                <a:off x="8030952" y="1592355"/>
                <a:ext cx="1713360" cy="1713360"/>
              </a:xfrm>
              <a:prstGeom prst="rect">
                <a:avLst/>
              </a:prstGeom>
            </p:spPr>
          </p:pic>
          <p:pic>
            <p:nvPicPr>
              <p:cNvPr id="105" name="Grafik 104" descr="Dokument Silhouette">
                <a:extLst>
                  <a:ext uri="{FF2B5EF4-FFF2-40B4-BE49-F238E27FC236}">
                    <a16:creationId xmlns:a16="http://schemas.microsoft.com/office/drawing/2014/main" id="{205E5321-0EE4-A807-FF1A-BAE877050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 rot="3415822">
                <a:off x="9291721" y="2197589"/>
                <a:ext cx="477901" cy="477901"/>
              </a:xfrm>
              <a:prstGeom prst="rect">
                <a:avLst/>
              </a:prstGeom>
            </p:spPr>
          </p:pic>
          <p:pic>
            <p:nvPicPr>
              <p:cNvPr id="106" name="Grafik 105" descr="Umschlag Silhouette">
                <a:extLst>
                  <a:ext uri="{FF2B5EF4-FFF2-40B4-BE49-F238E27FC236}">
                    <a16:creationId xmlns:a16="http://schemas.microsoft.com/office/drawing/2014/main" id="{48293F4E-8EA9-53D3-10B5-392164D2C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 rot="3274106">
                <a:off x="8953593" y="1797869"/>
                <a:ext cx="554887" cy="554887"/>
              </a:xfrm>
              <a:prstGeom prst="rect">
                <a:avLst/>
              </a:prstGeom>
            </p:spPr>
          </p:pic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EAD41D68-2F6C-1FC8-CB27-3740D9DE4EF2}"/>
                  </a:ext>
                </a:extLst>
              </p:cNvPr>
              <p:cNvSpPr txBox="1"/>
              <p:nvPr/>
            </p:nvSpPr>
            <p:spPr>
              <a:xfrm rot="3274106">
                <a:off x="8396102" y="2571004"/>
                <a:ext cx="14238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Bahnschrift Light Condensed" panose="020B0502040204020203" pitchFamily="34" charset="0"/>
                  </a:rPr>
                  <a:t>Receive</a:t>
                </a:r>
                <a:br>
                  <a:rPr lang="en-GB" dirty="0">
                    <a:latin typeface="Bahnschrift Light Condensed" panose="020B0502040204020203" pitchFamily="34" charset="0"/>
                  </a:rPr>
                </a:br>
                <a:r>
                  <a:rPr lang="en-GB" dirty="0">
                    <a:latin typeface="Bahnschrift Light Condensed" panose="020B0502040204020203" pitchFamily="34" charset="0"/>
                  </a:rPr>
                  <a:t>results</a:t>
                </a:r>
                <a:endParaRPr lang="de-DE" dirty="0">
                  <a:latin typeface="Bahnschrift Light Condensed" panose="020B0502040204020203" pitchFamily="34" charset="0"/>
                </a:endParaRPr>
              </a:p>
            </p:txBody>
          </p:sp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0EA56C19-F97B-4AD7-2ED9-45A0BB0E6FDD}"/>
                  </a:ext>
                </a:extLst>
              </p:cNvPr>
              <p:cNvGrpSpPr/>
              <p:nvPr/>
            </p:nvGrpSpPr>
            <p:grpSpPr>
              <a:xfrm>
                <a:off x="9267827" y="2993177"/>
                <a:ext cx="324000" cy="369332"/>
                <a:chOff x="9073916" y="4061813"/>
                <a:chExt cx="324000" cy="369332"/>
              </a:xfrm>
            </p:grpSpPr>
            <p:sp>
              <p:nvSpPr>
                <p:cNvPr id="109" name="Ellipse 108">
                  <a:extLst>
                    <a:ext uri="{FF2B5EF4-FFF2-40B4-BE49-F238E27FC236}">
                      <a16:creationId xmlns:a16="http://schemas.microsoft.com/office/drawing/2014/main" id="{E85840A3-2BC3-910E-BD96-A25D9EC28B09}"/>
                    </a:ext>
                  </a:extLst>
                </p:cNvPr>
                <p:cNvSpPr/>
                <p:nvPr/>
              </p:nvSpPr>
              <p:spPr>
                <a:xfrm>
                  <a:off x="9073916" y="4087691"/>
                  <a:ext cx="324000" cy="32558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Textfeld 109">
                  <a:extLst>
                    <a:ext uri="{FF2B5EF4-FFF2-40B4-BE49-F238E27FC236}">
                      <a16:creationId xmlns:a16="http://schemas.microsoft.com/office/drawing/2014/main" id="{E50091D5-D649-D164-4ED3-350940B6CDA9}"/>
                    </a:ext>
                  </a:extLst>
                </p:cNvPr>
                <p:cNvSpPr txBox="1"/>
                <p:nvPr/>
              </p:nvSpPr>
              <p:spPr>
                <a:xfrm>
                  <a:off x="9156871" y="4061813"/>
                  <a:ext cx="457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6</a:t>
                  </a:r>
                  <a:endParaRPr lang="de-DE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201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0627FEAA-528C-9F60-B1D7-AF237434BBB7}"/>
              </a:ext>
            </a:extLst>
          </p:cNvPr>
          <p:cNvSpPr/>
          <p:nvPr/>
        </p:nvSpPr>
        <p:spPr>
          <a:xfrm>
            <a:off x="7720789" y="3085546"/>
            <a:ext cx="324000" cy="3255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57C9D4-4C3C-2870-1577-A27492E90C8A}"/>
              </a:ext>
            </a:extLst>
          </p:cNvPr>
          <p:cNvSpPr txBox="1"/>
          <p:nvPr/>
        </p:nvSpPr>
        <p:spPr>
          <a:xfrm>
            <a:off x="7803744" y="3059668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endParaRPr lang="de-DE" b="1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064FAC3-CA57-A66E-CACC-FB13027FF0A2}"/>
              </a:ext>
            </a:extLst>
          </p:cNvPr>
          <p:cNvGrpSpPr/>
          <p:nvPr/>
        </p:nvGrpSpPr>
        <p:grpSpPr>
          <a:xfrm>
            <a:off x="9073916" y="4061813"/>
            <a:ext cx="324000" cy="369332"/>
            <a:chOff x="9073916" y="4061813"/>
            <a:chExt cx="324000" cy="369332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AB9BA04-6A1A-7FFD-2E13-E2AE3976E759}"/>
                </a:ext>
              </a:extLst>
            </p:cNvPr>
            <p:cNvSpPr/>
            <p:nvPr/>
          </p:nvSpPr>
          <p:spPr>
            <a:xfrm>
              <a:off x="9073916" y="4087691"/>
              <a:ext cx="324000" cy="325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D8CDA75-5187-4E91-FE3A-50F7AD91FDC5}"/>
                </a:ext>
              </a:extLst>
            </p:cNvPr>
            <p:cNvSpPr txBox="1"/>
            <p:nvPr/>
          </p:nvSpPr>
          <p:spPr>
            <a:xfrm>
              <a:off x="9156871" y="4061813"/>
              <a:ext cx="457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6</a:t>
              </a:r>
              <a:endParaRPr lang="de-DE" b="1" dirty="0"/>
            </a:p>
          </p:txBody>
        </p:sp>
      </p:grpSp>
      <p:pic>
        <p:nvPicPr>
          <p:cNvPr id="14" name="Grafik 1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06DE6606-9353-BE57-6376-B4350DBB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52"/>
          <a:stretch/>
        </p:blipFill>
        <p:spPr>
          <a:xfrm rot="19532157" flipH="1">
            <a:off x="3097890" y="3342174"/>
            <a:ext cx="1468266" cy="1733661"/>
          </a:xfrm>
          <a:prstGeom prst="rect">
            <a:avLst/>
          </a:prstGeom>
        </p:spPr>
      </p:pic>
      <p:pic>
        <p:nvPicPr>
          <p:cNvPr id="16" name="Grafik 15" descr="Ein Bild, das Silhouette, Entwurf, Zeichnung, Clipart enthält.&#10;&#10;Automatisch generierte Beschreibung">
            <a:extLst>
              <a:ext uri="{FF2B5EF4-FFF2-40B4-BE49-F238E27FC236}">
                <a16:creationId xmlns:a16="http://schemas.microsoft.com/office/drawing/2014/main" id="{0B8BF44F-755B-5A1B-0BA1-187F5704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7" b="9814"/>
          <a:stretch/>
        </p:blipFill>
        <p:spPr>
          <a:xfrm>
            <a:off x="4783974" y="1855311"/>
            <a:ext cx="1125365" cy="16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Bahnschrift Light Condensed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Gäckle, Christian</dc:creator>
  <cp:lastModifiedBy>Gäckle, Christian</cp:lastModifiedBy>
  <cp:revision>2</cp:revision>
  <dcterms:created xsi:type="dcterms:W3CDTF">2023-07-03T06:09:38Z</dcterms:created>
  <dcterms:modified xsi:type="dcterms:W3CDTF">2023-07-30T09:02:04Z</dcterms:modified>
</cp:coreProperties>
</file>