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C1D1D-0FD7-A6A0-8F22-402494474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E443D5-1650-C58F-34F7-E814092A7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560515-445C-6BFD-AFCC-9FF95738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3C0D-99E4-4A1D-A608-A29C447154EB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5DA65E-8963-2082-32C3-003FC898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D45888-807B-55EA-3106-05A6F9F4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9CF2-96D4-471F-B944-70A38BCD7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28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389EA-D5DA-CA35-E9B8-C6267D97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FC5619-14D7-0915-5533-FFE9B7BBD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1C4091-2149-921E-A4DE-6CB0DD0D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3C0D-99E4-4A1D-A608-A29C447154EB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CF7A47-BB29-239C-C7AA-67B3AF6B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3BA795-8585-86BE-A9E0-11784A26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9CF2-96D4-471F-B944-70A38BCD7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37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D968EB-50F1-1C71-1AF6-2077919D1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615FEA-B23F-F646-4829-3EA3B0D3F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DF1A2C-6B98-4C2E-F6AF-C751E93B3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3C0D-99E4-4A1D-A608-A29C447154EB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F4BDC0-93CD-D102-46EC-A0D66441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010458-2D5F-DA57-528F-36D17942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9CF2-96D4-471F-B944-70A38BCD7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34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0D98D-AF1B-6C39-6F95-CC0AAEC95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666E3F-E924-8672-7E9B-B79699285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CA514F-77CC-AB5D-864D-3C964D864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3C0D-99E4-4A1D-A608-A29C447154EB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7507E2-0B22-3DE3-0CDB-08D5A67E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D75141-1C0C-0BEF-4DBC-FA54AD80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9CF2-96D4-471F-B944-70A38BCD7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88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67C87-B9A0-8181-2BC1-1BF850CEC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EDB6D2-0657-7FE9-4939-76E04E3AF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310F42-94C4-FFEE-7211-03E07F06D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3C0D-99E4-4A1D-A608-A29C447154EB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049269-5C45-B9EF-464B-B62EC2FC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CA6211-74C5-E768-7743-497F6ABE9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9CF2-96D4-471F-B944-70A38BCD7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40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8F33D-0D54-BED0-2DE1-0888820A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ACD457-B6A1-65C4-4A4B-E3A8B5002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5D7110-817C-E32D-0E2F-A4AE15961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564F32-CA94-061F-3A34-44399D83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3C0D-99E4-4A1D-A608-A29C447154EB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7534DE-1B16-DE3B-3486-B3B03617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6FB606-4B3F-B8AF-EF72-96187433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9CF2-96D4-471F-B944-70A38BCD7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26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2E1E7-9200-4F56-FD20-C03FD9238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EB40A5-5318-4416-3183-F8D70E557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7D7E62-7123-B2E5-4D7E-7B27E45A9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3FF777-DF4E-ED28-42D7-F6B61233F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30DE5A0-55F4-6AC8-1DFB-B9D1E80BA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97B599-306A-9BD5-BD6A-D8FA7713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3C0D-99E4-4A1D-A608-A29C447154EB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F0AAB4A-E1BA-517A-61AC-00774164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FD4B8DD-B598-4AB2-5988-FB271EDC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9CF2-96D4-471F-B944-70A38BCD7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91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F103B-12B1-B60A-2E20-B3675DB1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8DA3C4B-36D8-CC2B-FF50-9D7B4BCAD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3C0D-99E4-4A1D-A608-A29C447154EB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1F40340-E573-48E3-475C-C1AA04F1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F9B3032-4667-2BDC-A99A-642826D2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9CF2-96D4-471F-B944-70A38BCD7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32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5F8070-EEFD-2694-A461-87F03CAB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3C0D-99E4-4A1D-A608-A29C447154EB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8264CA7-8EAB-4636-85E5-E3E88BF5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EB96E6-3A85-6CE6-404E-AE6626781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9CF2-96D4-471F-B944-70A38BCD7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44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57BB3-0E41-B5DF-BCAF-54715B9E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4095AD-EC28-35C7-1EB3-012468668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84CD7E-BCC9-95A7-6D1F-8FAD52EA1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15A9E1-E026-BDFA-B0DC-27298EF7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3C0D-99E4-4A1D-A608-A29C447154EB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46D318-2881-3941-C88E-A7070D93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B01E3D-8A0D-22E2-778F-D3D6706E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9CF2-96D4-471F-B944-70A38BCD7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44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BADD3-72AE-ACDA-32D0-5D4CF9BD3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47DD50D-B49A-1DF8-200A-9BC5F32E5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2EAB83-0FB0-A987-E78E-701B44390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A578D3-5E5E-28CF-C302-12BE02206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3C0D-99E4-4A1D-A608-A29C447154EB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B74F04-1BE5-815D-69F1-BBA3FE8C0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4684BA-1FB4-751C-8630-BD853087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9CF2-96D4-471F-B944-70A38BCD7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82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87FBC91-E7BD-BD0D-E72A-763E9C18A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96702A-3F71-7879-5E2D-F7393C8CD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547D7B-E18B-612C-3B06-185B701E0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273C0D-99E4-4A1D-A608-A29C447154EB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69DB44-B34F-24FE-6C02-FB1D6DCC8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313736-1836-29B5-379B-519903260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F29CF2-96D4-471F-B944-70A38BCD7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74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16BEF45-DAA1-DA22-2D68-F2366C9EE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APRESENTAÇÃO</a:t>
            </a:r>
            <a:br>
              <a:rPr lang="pt-BR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pt-BR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PROTÓTIPO</a:t>
            </a:r>
          </a:p>
        </p:txBody>
      </p:sp>
    </p:spTree>
    <p:extLst>
      <p:ext uri="{BB962C8B-B14F-4D97-AF65-F5344CB8AC3E}">
        <p14:creationId xmlns:p14="http://schemas.microsoft.com/office/powerpoint/2010/main" val="2201798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ângulo 45">
            <a:extLst>
              <a:ext uri="{FF2B5EF4-FFF2-40B4-BE49-F238E27FC236}">
                <a16:creationId xmlns:a16="http://schemas.microsoft.com/office/drawing/2014/main" id="{95F3486E-B9AC-4C45-3FCA-0B5E6BEB70E9}"/>
              </a:ext>
            </a:extLst>
          </p:cNvPr>
          <p:cNvSpPr/>
          <p:nvPr/>
        </p:nvSpPr>
        <p:spPr>
          <a:xfrm>
            <a:off x="-9810" y="0"/>
            <a:ext cx="12487560" cy="56181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88570A-28CC-F0AF-AEC3-2B09883457DD}"/>
              </a:ext>
            </a:extLst>
          </p:cNvPr>
          <p:cNvSpPr txBox="1"/>
          <p:nvPr/>
        </p:nvSpPr>
        <p:spPr>
          <a:xfrm>
            <a:off x="169524" y="36666"/>
            <a:ext cx="53279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 err="1"/>
              <a:t>main</a:t>
            </a:r>
            <a:r>
              <a:rPr lang="pt-BR" sz="1600" b="1" dirty="0"/>
              <a:t> </a:t>
            </a:r>
            <a:r>
              <a:rPr lang="pt-BR" sz="1600" b="1" dirty="0" err="1"/>
              <a:t>page</a:t>
            </a:r>
            <a:r>
              <a:rPr lang="pt-BR" sz="1600" b="1" dirty="0"/>
              <a:t>        </a:t>
            </a:r>
            <a:r>
              <a:rPr lang="pt-BR" sz="1600" dirty="0" err="1"/>
              <a:t>about</a:t>
            </a:r>
            <a:r>
              <a:rPr lang="pt-BR" sz="1600" dirty="0"/>
              <a:t> me        </a:t>
            </a:r>
            <a:r>
              <a:rPr lang="pt-BR" sz="1600" dirty="0" err="1"/>
              <a:t>gallery</a:t>
            </a:r>
            <a:endParaRPr lang="pt-BR" sz="160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0A7B8DC-4AC3-FA69-9E9F-A104ED1ECC95}"/>
              </a:ext>
            </a:extLst>
          </p:cNvPr>
          <p:cNvSpPr/>
          <p:nvPr/>
        </p:nvSpPr>
        <p:spPr>
          <a:xfrm>
            <a:off x="5276661" y="1587822"/>
            <a:ext cx="1638677" cy="1647731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F8845AD-7CDD-6BED-8894-161148008EEC}"/>
              </a:ext>
            </a:extLst>
          </p:cNvPr>
          <p:cNvSpPr txBox="1"/>
          <p:nvPr/>
        </p:nvSpPr>
        <p:spPr>
          <a:xfrm>
            <a:off x="4725908" y="934130"/>
            <a:ext cx="28276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GUILHERME ORTE DE SOUZA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E11EED8-6B9B-D67D-79E4-C3D667B0ACA7}"/>
              </a:ext>
            </a:extLst>
          </p:cNvPr>
          <p:cNvSpPr/>
          <p:nvPr/>
        </p:nvSpPr>
        <p:spPr>
          <a:xfrm>
            <a:off x="685799" y="3865830"/>
            <a:ext cx="2679826" cy="299217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0E8193A-8BCB-A288-C97A-5674303B38BA}"/>
              </a:ext>
            </a:extLst>
          </p:cNvPr>
          <p:cNvSpPr/>
          <p:nvPr/>
        </p:nvSpPr>
        <p:spPr>
          <a:xfrm>
            <a:off x="3385995" y="3865830"/>
            <a:ext cx="2679826" cy="299217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2C341DC-21AC-ACD9-13DB-5C86A5DCA740}"/>
              </a:ext>
            </a:extLst>
          </p:cNvPr>
          <p:cNvSpPr/>
          <p:nvPr/>
        </p:nvSpPr>
        <p:spPr>
          <a:xfrm>
            <a:off x="6086191" y="3865830"/>
            <a:ext cx="2679826" cy="299217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C14071D-A389-2C9B-0B85-01D26D5C02CA}"/>
              </a:ext>
            </a:extLst>
          </p:cNvPr>
          <p:cNvSpPr/>
          <p:nvPr/>
        </p:nvSpPr>
        <p:spPr>
          <a:xfrm>
            <a:off x="8786387" y="3865830"/>
            <a:ext cx="2679826" cy="299217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343F7D1-B6A0-97C5-8106-071717627C2E}"/>
              </a:ext>
            </a:extLst>
          </p:cNvPr>
          <p:cNvSpPr/>
          <p:nvPr/>
        </p:nvSpPr>
        <p:spPr>
          <a:xfrm>
            <a:off x="-20371" y="3865830"/>
            <a:ext cx="685800" cy="299217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900F1C7-C306-860E-DF50-BC602C7D1904}"/>
              </a:ext>
            </a:extLst>
          </p:cNvPr>
          <p:cNvSpPr/>
          <p:nvPr/>
        </p:nvSpPr>
        <p:spPr>
          <a:xfrm>
            <a:off x="11486583" y="3865830"/>
            <a:ext cx="725787" cy="299217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ADB70C0-E4BC-34C3-B527-C715FE732405}"/>
              </a:ext>
            </a:extLst>
          </p:cNvPr>
          <p:cNvSpPr txBox="1"/>
          <p:nvPr/>
        </p:nvSpPr>
        <p:spPr>
          <a:xfrm>
            <a:off x="1650751" y="5699421"/>
            <a:ext cx="725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image</a:t>
            </a:r>
            <a:endParaRPr lang="pt-BR" sz="1600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CB5C542-4175-33A4-C8E7-3B7EA8F622FB}"/>
              </a:ext>
            </a:extLst>
          </p:cNvPr>
          <p:cNvSpPr txBox="1"/>
          <p:nvPr/>
        </p:nvSpPr>
        <p:spPr>
          <a:xfrm>
            <a:off x="4350947" y="5699421"/>
            <a:ext cx="725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image</a:t>
            </a:r>
            <a:endParaRPr lang="pt-BR" sz="16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678E748-610C-80C8-5CB5-0156295006A3}"/>
              </a:ext>
            </a:extLst>
          </p:cNvPr>
          <p:cNvSpPr txBox="1"/>
          <p:nvPr/>
        </p:nvSpPr>
        <p:spPr>
          <a:xfrm>
            <a:off x="7051143" y="5699421"/>
            <a:ext cx="725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image</a:t>
            </a:r>
            <a:endParaRPr lang="pt-BR" sz="1600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A275D27-AC17-96A2-207E-E466EAEA232C}"/>
              </a:ext>
            </a:extLst>
          </p:cNvPr>
          <p:cNvSpPr txBox="1"/>
          <p:nvPr/>
        </p:nvSpPr>
        <p:spPr>
          <a:xfrm>
            <a:off x="9751339" y="5699421"/>
            <a:ext cx="725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image</a:t>
            </a:r>
            <a:endParaRPr lang="pt-BR" sz="1600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181F63D-AAD9-CC60-0292-D7ADD5565650}"/>
              </a:ext>
            </a:extLst>
          </p:cNvPr>
          <p:cNvSpPr txBox="1"/>
          <p:nvPr/>
        </p:nvSpPr>
        <p:spPr>
          <a:xfrm>
            <a:off x="-72426" y="5699421"/>
            <a:ext cx="725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image</a:t>
            </a:r>
            <a:endParaRPr lang="pt-BR" sz="1600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0D33BAB-05C7-DD6C-7EA9-31FE12B41954}"/>
              </a:ext>
            </a:extLst>
          </p:cNvPr>
          <p:cNvSpPr txBox="1"/>
          <p:nvPr/>
        </p:nvSpPr>
        <p:spPr>
          <a:xfrm>
            <a:off x="11506201" y="5699421"/>
            <a:ext cx="725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image</a:t>
            </a:r>
            <a:endParaRPr lang="pt-BR" sz="1600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4D7A0E9-5D81-FB73-3EB0-479EB2B7C847}"/>
              </a:ext>
            </a:extLst>
          </p:cNvPr>
          <p:cNvSpPr txBox="1"/>
          <p:nvPr/>
        </p:nvSpPr>
        <p:spPr>
          <a:xfrm>
            <a:off x="5701796" y="2032239"/>
            <a:ext cx="7884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profile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picture</a:t>
            </a:r>
            <a:r>
              <a:rPr kumimoji="0" lang="pt-BR" altLang="pt-BR" sz="5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pt-BR" sz="1600" dirty="0"/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A54F3DD0-7E14-15D7-7C7F-73A4BD217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060" y="101583"/>
            <a:ext cx="198796" cy="198796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185FF495-96EC-B9EB-39C2-A6387B84B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849" y="94577"/>
            <a:ext cx="222734" cy="222734"/>
          </a:xfrm>
          <a:prstGeom prst="rect">
            <a:avLst/>
          </a:prstGeom>
        </p:spPr>
      </p:pic>
      <p:pic>
        <p:nvPicPr>
          <p:cNvPr id="41" name="Imagem 40" descr="Forma&#10;&#10;Descrição gerada automaticamente com confiança baixa">
            <a:extLst>
              <a:ext uri="{FF2B5EF4-FFF2-40B4-BE49-F238E27FC236}">
                <a16:creationId xmlns:a16="http://schemas.microsoft.com/office/drawing/2014/main" id="{953C6B1E-40F3-BECD-DF17-FCC4019A3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340" y="101581"/>
            <a:ext cx="198795" cy="198795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B1E755C-EEB5-EC79-A095-75C934695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743" y="94577"/>
            <a:ext cx="222733" cy="222733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B2DC87C3-AC33-AD5A-7BC1-2DEC16823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167" y="101583"/>
            <a:ext cx="198795" cy="198795"/>
          </a:xfrm>
          <a:prstGeom prst="rect">
            <a:avLst/>
          </a:prstGeom>
        </p:spPr>
      </p:pic>
      <p:sp>
        <p:nvSpPr>
          <p:cNvPr id="47" name="Seta: para Baixo 46">
            <a:extLst>
              <a:ext uri="{FF2B5EF4-FFF2-40B4-BE49-F238E27FC236}">
                <a16:creationId xmlns:a16="http://schemas.microsoft.com/office/drawing/2014/main" id="{D4EC9AB4-1BA7-53F1-108D-CA727D1C473E}"/>
              </a:ext>
            </a:extLst>
          </p:cNvPr>
          <p:cNvSpPr/>
          <p:nvPr/>
        </p:nvSpPr>
        <p:spPr>
          <a:xfrm rot="16200000">
            <a:off x="11810688" y="5249949"/>
            <a:ext cx="428625" cy="223931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: para Baixo 47">
            <a:extLst>
              <a:ext uri="{FF2B5EF4-FFF2-40B4-BE49-F238E27FC236}">
                <a16:creationId xmlns:a16="http://schemas.microsoft.com/office/drawing/2014/main" id="{CBBF87C6-1BC4-C2A9-6837-4335535A057A}"/>
              </a:ext>
            </a:extLst>
          </p:cNvPr>
          <p:cNvSpPr/>
          <p:nvPr/>
        </p:nvSpPr>
        <p:spPr>
          <a:xfrm rot="16200000" flipV="1">
            <a:off x="-111688" y="5238918"/>
            <a:ext cx="428625" cy="245992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CEF6267E-7F06-91D4-9351-DF0F1369D471}"/>
              </a:ext>
            </a:extLst>
          </p:cNvPr>
          <p:cNvSpPr txBox="1"/>
          <p:nvPr/>
        </p:nvSpPr>
        <p:spPr>
          <a:xfrm>
            <a:off x="5406190" y="1219227"/>
            <a:ext cx="13796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photography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83697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6CB25E2-B6F8-3D67-93F9-F948D0534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060" y="101583"/>
            <a:ext cx="198796" cy="19879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BFEDFC6-F2E7-DE4D-2320-B211C705E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849" y="94577"/>
            <a:ext cx="222734" cy="222734"/>
          </a:xfrm>
          <a:prstGeom prst="rect">
            <a:avLst/>
          </a:prstGeom>
        </p:spPr>
      </p:pic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A5F05AC1-4B9F-99C4-A7F1-430EBD406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340" y="101581"/>
            <a:ext cx="198795" cy="19879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D1ADA2A-302A-7A00-BAA5-3EA63C7500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743" y="94577"/>
            <a:ext cx="222733" cy="22273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6311606-CC56-37CF-E46E-32927A0128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167" y="101583"/>
            <a:ext cx="198795" cy="198795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4C12CE41-7389-38D6-5316-E75A23282BEC}"/>
              </a:ext>
            </a:extLst>
          </p:cNvPr>
          <p:cNvSpPr/>
          <p:nvPr/>
        </p:nvSpPr>
        <p:spPr>
          <a:xfrm>
            <a:off x="428624" y="970229"/>
            <a:ext cx="3419476" cy="519244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A4FC2C5-E7E8-F551-BD6D-A03151689BF4}"/>
              </a:ext>
            </a:extLst>
          </p:cNvPr>
          <p:cNvSpPr txBox="1"/>
          <p:nvPr/>
        </p:nvSpPr>
        <p:spPr>
          <a:xfrm>
            <a:off x="4285535" y="970229"/>
            <a:ext cx="6990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0" i="0" dirty="0" err="1">
                <a:effectLst/>
                <a:latin typeface="Open Sans" panose="020B0606030504020204" pitchFamily="34" charset="0"/>
              </a:rPr>
              <a:t>Lorem</a:t>
            </a:r>
            <a:r>
              <a:rPr lang="pt-BR" sz="2800" b="0" i="0" dirty="0">
                <a:effectLst/>
                <a:latin typeface="Open Sans" panose="020B0606030504020204" pitchFamily="34" charset="0"/>
              </a:rPr>
              <a:t> ipsum </a:t>
            </a:r>
            <a:r>
              <a:rPr lang="pt-BR" sz="2800" b="0" i="0" dirty="0" err="1">
                <a:effectLst/>
                <a:latin typeface="Open Sans" panose="020B0606030504020204" pitchFamily="34" charset="0"/>
              </a:rPr>
              <a:t>dolor</a:t>
            </a:r>
            <a:r>
              <a:rPr lang="pt-BR" sz="2800" b="0" i="0" dirty="0">
                <a:effectLst/>
                <a:latin typeface="Open Sans" panose="020B0606030504020204" pitchFamily="34" charset="0"/>
              </a:rPr>
              <a:t> </a:t>
            </a:r>
            <a:r>
              <a:rPr lang="pt-BR" sz="2800" b="0" i="0" dirty="0" err="1">
                <a:effectLst/>
                <a:latin typeface="Open Sans" panose="020B0606030504020204" pitchFamily="34" charset="0"/>
              </a:rPr>
              <a:t>sit</a:t>
            </a:r>
            <a:r>
              <a:rPr lang="pt-BR" sz="2800" b="0" i="0" dirty="0">
                <a:effectLst/>
                <a:latin typeface="Open Sans" panose="020B0606030504020204" pitchFamily="34" charset="0"/>
              </a:rPr>
              <a:t> </a:t>
            </a:r>
            <a:r>
              <a:rPr lang="pt-BR" sz="2800" b="0" i="0" dirty="0" err="1">
                <a:effectLst/>
                <a:latin typeface="Open Sans" panose="020B0606030504020204" pitchFamily="34" charset="0"/>
              </a:rPr>
              <a:t>amet</a:t>
            </a:r>
            <a:r>
              <a:rPr lang="pt-BR" sz="2800" b="0" i="0" dirty="0">
                <a:effectLst/>
                <a:latin typeface="Open Sans" panose="020B0606030504020204" pitchFamily="34" charset="0"/>
              </a:rPr>
              <a:t>, </a:t>
            </a:r>
            <a:r>
              <a:rPr lang="pt-BR" sz="2800" b="0" i="0" dirty="0" err="1">
                <a:effectLst/>
                <a:latin typeface="Open Sans" panose="020B0606030504020204" pitchFamily="34" charset="0"/>
              </a:rPr>
              <a:t>consectetur</a:t>
            </a:r>
            <a:r>
              <a:rPr lang="pt-BR" sz="2800" b="0" i="0" dirty="0">
                <a:effectLst/>
                <a:latin typeface="Open Sans" panose="020B0606030504020204" pitchFamily="34" charset="0"/>
              </a:rPr>
              <a:t> </a:t>
            </a:r>
            <a:r>
              <a:rPr lang="pt-BR" sz="2800" b="0" i="0" dirty="0" err="1">
                <a:effectLst/>
                <a:latin typeface="Open Sans" panose="020B0606030504020204" pitchFamily="34" charset="0"/>
              </a:rPr>
              <a:t>adipiscing</a:t>
            </a:r>
            <a:r>
              <a:rPr lang="pt-BR" sz="2800" b="0" i="0" dirty="0">
                <a:effectLst/>
                <a:latin typeface="Open Sans" panose="020B0606030504020204" pitchFamily="34" charset="0"/>
              </a:rPr>
              <a:t> </a:t>
            </a:r>
            <a:r>
              <a:rPr lang="pt-BR" sz="2800" b="0" i="0" dirty="0" err="1">
                <a:effectLst/>
                <a:latin typeface="Open Sans" panose="020B0606030504020204" pitchFamily="34" charset="0"/>
              </a:rPr>
              <a:t>elit</a:t>
            </a:r>
            <a:r>
              <a:rPr lang="pt-BR" sz="2800" b="0" i="0" dirty="0">
                <a:effectLst/>
                <a:latin typeface="Open Sans" panose="020B0606030504020204" pitchFamily="34" charset="0"/>
              </a:rPr>
              <a:t>.</a:t>
            </a:r>
            <a:endParaRPr lang="pt-BR" sz="28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6C881D-EB53-2784-1526-5101B6A2893D}"/>
              </a:ext>
            </a:extLst>
          </p:cNvPr>
          <p:cNvSpPr txBox="1"/>
          <p:nvPr/>
        </p:nvSpPr>
        <p:spPr>
          <a:xfrm>
            <a:off x="4285535" y="2040156"/>
            <a:ext cx="6990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ipsum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ante nunc,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mollis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ultrices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interdum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nibh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Integer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felis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mollis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libero et,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bibendum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Donec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ultrices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metus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eu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congue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molestie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purus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massa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purus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et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augue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risus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interdum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Donec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urna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suscipit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feugiat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Proin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pulvinar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justo id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suscipit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vehicula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lobortis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mi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massa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eleifend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Quisque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orci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sagittis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accumsan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erat ut,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egestas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erat.</a:t>
            </a:r>
            <a:endParaRPr lang="pt-BR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1DDA8A34-C1BB-E94C-13E9-F841588CF9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140" y="5898399"/>
            <a:ext cx="261610" cy="26161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DDE046FF-F70E-1F76-47EB-F00A302DD465}"/>
              </a:ext>
            </a:extLst>
          </p:cNvPr>
          <p:cNvSpPr txBox="1"/>
          <p:nvPr/>
        </p:nvSpPr>
        <p:spPr>
          <a:xfrm>
            <a:off x="4602139" y="5887771"/>
            <a:ext cx="17907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xxxxxxx@gmail.com</a:t>
            </a:r>
          </a:p>
        </p:txBody>
      </p:sp>
      <p:pic>
        <p:nvPicPr>
          <p:cNvPr id="24" name="Imagem 23" descr="Ícone&#10;&#10;Descrição gerada automaticamente">
            <a:extLst>
              <a:ext uri="{FF2B5EF4-FFF2-40B4-BE49-F238E27FC236}">
                <a16:creationId xmlns:a16="http://schemas.microsoft.com/office/drawing/2014/main" id="{30768AA4-7F6F-634C-C870-B5DA1318D5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76" y="5929907"/>
            <a:ext cx="192726" cy="192726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B38E2062-2654-7970-84C3-957D91CC988C}"/>
              </a:ext>
            </a:extLst>
          </p:cNvPr>
          <p:cNvSpPr txBox="1"/>
          <p:nvPr/>
        </p:nvSpPr>
        <p:spPr>
          <a:xfrm>
            <a:off x="6489202" y="5905258"/>
            <a:ext cx="17907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+55 1199999999</a:t>
            </a:r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F1F7DCDB-250D-6B3E-6450-38F28082B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705" y="3098915"/>
            <a:ext cx="20840" cy="97471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7C5DF67-B1F1-19DC-34E9-74ECC7A7D250}"/>
              </a:ext>
            </a:extLst>
          </p:cNvPr>
          <p:cNvSpPr txBox="1"/>
          <p:nvPr/>
        </p:nvSpPr>
        <p:spPr>
          <a:xfrm>
            <a:off x="1401640" y="3027109"/>
            <a:ext cx="14749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My</a:t>
            </a:r>
            <a:r>
              <a:rPr lang="pt-BR" sz="1600" dirty="0"/>
              <a:t> </a:t>
            </a:r>
            <a:r>
              <a:rPr lang="pt-BR" sz="2000" dirty="0" err="1"/>
              <a:t>picture</a:t>
            </a:r>
            <a:endParaRPr lang="pt-BR" sz="20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B9F0458-8DA1-DD32-354F-4AA3481DF271}"/>
              </a:ext>
            </a:extLst>
          </p:cNvPr>
          <p:cNvSpPr txBox="1"/>
          <p:nvPr/>
        </p:nvSpPr>
        <p:spPr>
          <a:xfrm>
            <a:off x="169524" y="36666"/>
            <a:ext cx="53279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main</a:t>
            </a:r>
            <a:r>
              <a:rPr lang="pt-BR" sz="1600" dirty="0"/>
              <a:t> </a:t>
            </a:r>
            <a:r>
              <a:rPr lang="pt-BR" sz="1600" dirty="0" err="1"/>
              <a:t>page</a:t>
            </a:r>
            <a:r>
              <a:rPr lang="pt-BR" sz="1600" dirty="0"/>
              <a:t>        </a:t>
            </a:r>
            <a:r>
              <a:rPr lang="pt-BR" sz="1600" b="1" dirty="0" err="1"/>
              <a:t>about</a:t>
            </a:r>
            <a:r>
              <a:rPr lang="pt-BR" sz="1600" b="1" dirty="0"/>
              <a:t> me        </a:t>
            </a:r>
            <a:r>
              <a:rPr lang="pt-BR" sz="1600" dirty="0" err="1"/>
              <a:t>gallery</a:t>
            </a:r>
            <a:endParaRPr lang="pt-BR" sz="1600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814D5FAC-AAD4-833B-2DEC-9B78163F3BF4}"/>
              </a:ext>
            </a:extLst>
          </p:cNvPr>
          <p:cNvSpPr/>
          <p:nvPr/>
        </p:nvSpPr>
        <p:spPr>
          <a:xfrm>
            <a:off x="-9810" y="0"/>
            <a:ext cx="12487560" cy="56181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16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6A372C5-3CBE-D7BB-97D3-60CBC5241BB3}"/>
              </a:ext>
            </a:extLst>
          </p:cNvPr>
          <p:cNvSpPr txBox="1"/>
          <p:nvPr/>
        </p:nvSpPr>
        <p:spPr>
          <a:xfrm>
            <a:off x="169524" y="36666"/>
            <a:ext cx="53279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main</a:t>
            </a:r>
            <a:r>
              <a:rPr lang="pt-BR" sz="1600" dirty="0"/>
              <a:t> </a:t>
            </a:r>
            <a:r>
              <a:rPr lang="pt-BR" sz="1600" dirty="0" err="1"/>
              <a:t>page</a:t>
            </a:r>
            <a:r>
              <a:rPr lang="pt-BR" sz="1600" dirty="0"/>
              <a:t>        </a:t>
            </a:r>
            <a:r>
              <a:rPr lang="pt-BR" sz="1600" dirty="0" err="1"/>
              <a:t>about</a:t>
            </a:r>
            <a:r>
              <a:rPr lang="pt-BR" sz="1600" dirty="0"/>
              <a:t> me        </a:t>
            </a:r>
            <a:r>
              <a:rPr lang="pt-BR" sz="1600" b="1" dirty="0" err="1"/>
              <a:t>gallery</a:t>
            </a:r>
            <a:endParaRPr lang="pt-BR" sz="16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72B497B-F952-50F0-98CB-264AEEA36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060" y="101583"/>
            <a:ext cx="198796" cy="19879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F07DC6D-A291-09B8-1D5B-0267D7306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849" y="94577"/>
            <a:ext cx="222734" cy="222734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A305D3E4-DC0E-8A80-7D99-751CBA2B2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340" y="101581"/>
            <a:ext cx="198795" cy="19879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EE30D94-FF9C-A78C-FA4F-4D24F69FC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743" y="94577"/>
            <a:ext cx="222733" cy="22273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E96D491-6275-EAA6-6A47-FF203FE9E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167" y="101583"/>
            <a:ext cx="198795" cy="19879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E2FA0D7-7194-D9F7-7628-0F761B1F3124}"/>
              </a:ext>
            </a:extLst>
          </p:cNvPr>
          <p:cNvSpPr txBox="1"/>
          <p:nvPr/>
        </p:nvSpPr>
        <p:spPr>
          <a:xfrm>
            <a:off x="4696062" y="595056"/>
            <a:ext cx="27998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MY  GALLERY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A275D45-7E37-FFC4-1166-55B55F697F81}"/>
              </a:ext>
            </a:extLst>
          </p:cNvPr>
          <p:cNvSpPr/>
          <p:nvPr/>
        </p:nvSpPr>
        <p:spPr>
          <a:xfrm>
            <a:off x="238125" y="1179831"/>
            <a:ext cx="3648075" cy="501141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00C38CD-FD76-573C-C7B2-D73C6ADCF3C5}"/>
              </a:ext>
            </a:extLst>
          </p:cNvPr>
          <p:cNvSpPr/>
          <p:nvPr/>
        </p:nvSpPr>
        <p:spPr>
          <a:xfrm>
            <a:off x="4295774" y="1179831"/>
            <a:ext cx="3648075" cy="381126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1064BA-497A-15B9-1168-1178AEB664AC}"/>
              </a:ext>
            </a:extLst>
          </p:cNvPr>
          <p:cNvSpPr/>
          <p:nvPr/>
        </p:nvSpPr>
        <p:spPr>
          <a:xfrm>
            <a:off x="8305800" y="1141730"/>
            <a:ext cx="3648075" cy="508761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5C6C9DB-6806-09E0-107B-935A0E8A2C6F}"/>
              </a:ext>
            </a:extLst>
          </p:cNvPr>
          <p:cNvSpPr/>
          <p:nvPr/>
        </p:nvSpPr>
        <p:spPr>
          <a:xfrm>
            <a:off x="238125" y="6424869"/>
            <a:ext cx="3648075" cy="181876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32C1C89-7F66-379A-3B12-0964756918EB}"/>
              </a:ext>
            </a:extLst>
          </p:cNvPr>
          <p:cNvSpPr/>
          <p:nvPr/>
        </p:nvSpPr>
        <p:spPr>
          <a:xfrm>
            <a:off x="8305799" y="6424868"/>
            <a:ext cx="3648075" cy="181876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8F6A67E-2ABD-D173-1E3E-BB6604339318}"/>
              </a:ext>
            </a:extLst>
          </p:cNvPr>
          <p:cNvSpPr/>
          <p:nvPr/>
        </p:nvSpPr>
        <p:spPr>
          <a:xfrm>
            <a:off x="4295774" y="5247641"/>
            <a:ext cx="3648075" cy="508761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AACFCCA-FB0C-8D8D-0FF3-EEEEB119D855}"/>
              </a:ext>
            </a:extLst>
          </p:cNvPr>
          <p:cNvSpPr txBox="1"/>
          <p:nvPr/>
        </p:nvSpPr>
        <p:spPr>
          <a:xfrm>
            <a:off x="1699268" y="3085465"/>
            <a:ext cx="725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image</a:t>
            </a:r>
            <a:endParaRPr lang="pt-BR" sz="16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175E983-7E83-402D-F777-F2101D334B7B}"/>
              </a:ext>
            </a:extLst>
          </p:cNvPr>
          <p:cNvSpPr txBox="1"/>
          <p:nvPr/>
        </p:nvSpPr>
        <p:spPr>
          <a:xfrm>
            <a:off x="5733106" y="2746911"/>
            <a:ext cx="725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image</a:t>
            </a:r>
            <a:endParaRPr lang="pt-BR" sz="16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2894E9A-EE0E-C1D9-E2D4-5F695C3BF9A5}"/>
              </a:ext>
            </a:extLst>
          </p:cNvPr>
          <p:cNvSpPr txBox="1"/>
          <p:nvPr/>
        </p:nvSpPr>
        <p:spPr>
          <a:xfrm>
            <a:off x="9914581" y="3085465"/>
            <a:ext cx="725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image</a:t>
            </a:r>
            <a:endParaRPr lang="pt-BR" sz="16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FD52F65-4E0E-2193-57C8-11F2C96A0527}"/>
              </a:ext>
            </a:extLst>
          </p:cNvPr>
          <p:cNvSpPr txBox="1"/>
          <p:nvPr/>
        </p:nvSpPr>
        <p:spPr>
          <a:xfrm>
            <a:off x="5733106" y="5852695"/>
            <a:ext cx="725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image</a:t>
            </a:r>
            <a:endParaRPr lang="pt-BR" sz="16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4B37FB6-B8B0-3258-27D4-D79B41E7E993}"/>
              </a:ext>
            </a:extLst>
          </p:cNvPr>
          <p:cNvSpPr txBox="1"/>
          <p:nvPr/>
        </p:nvSpPr>
        <p:spPr>
          <a:xfrm>
            <a:off x="1699267" y="6509322"/>
            <a:ext cx="725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image</a:t>
            </a:r>
            <a:endParaRPr lang="pt-BR" sz="16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697ACE4-081A-12FA-C6C5-6C5A04D89177}"/>
              </a:ext>
            </a:extLst>
          </p:cNvPr>
          <p:cNvSpPr txBox="1"/>
          <p:nvPr/>
        </p:nvSpPr>
        <p:spPr>
          <a:xfrm>
            <a:off x="9985273" y="6548184"/>
            <a:ext cx="725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image</a:t>
            </a:r>
            <a:endParaRPr lang="pt-BR" sz="1600" dirty="0"/>
          </a:p>
        </p:txBody>
      </p:sp>
      <p:sp>
        <p:nvSpPr>
          <p:cNvPr id="26" name="Seta: para Baixo 25">
            <a:extLst>
              <a:ext uri="{FF2B5EF4-FFF2-40B4-BE49-F238E27FC236}">
                <a16:creationId xmlns:a16="http://schemas.microsoft.com/office/drawing/2014/main" id="{984DF32F-A83F-81BE-70A8-23E6CFA50FFE}"/>
              </a:ext>
            </a:extLst>
          </p:cNvPr>
          <p:cNvSpPr/>
          <p:nvPr/>
        </p:nvSpPr>
        <p:spPr>
          <a:xfrm>
            <a:off x="5819775" y="6678599"/>
            <a:ext cx="571500" cy="179401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5E53C5D6-749B-EBE1-01B8-CF8E2C2BA32E}"/>
              </a:ext>
            </a:extLst>
          </p:cNvPr>
          <p:cNvSpPr/>
          <p:nvPr/>
        </p:nvSpPr>
        <p:spPr>
          <a:xfrm>
            <a:off x="-9810" y="0"/>
            <a:ext cx="12487560" cy="56181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88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40E5CF0E-3A01-0FD7-B270-E9938BA5E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47" y="345524"/>
            <a:ext cx="3687415" cy="1771650"/>
          </a:xfrm>
          <a:prstGeom prst="rect">
            <a:avLst/>
          </a:prstGeom>
        </p:spPr>
      </p:pic>
      <p:pic>
        <p:nvPicPr>
          <p:cNvPr id="11" name="Imagem 10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6956B46B-E833-665A-3519-CA71D2235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47" y="2117174"/>
            <a:ext cx="3687415" cy="2178299"/>
          </a:xfrm>
          <a:prstGeom prst="rect">
            <a:avLst/>
          </a:prstGeom>
        </p:spPr>
      </p:pic>
      <p:pic>
        <p:nvPicPr>
          <p:cNvPr id="13" name="Imagem 12" descr="Tela de celular com foto de mulher&#10;&#10;Descrição gerada automaticamente">
            <a:extLst>
              <a:ext uri="{FF2B5EF4-FFF2-40B4-BE49-F238E27FC236}">
                <a16:creationId xmlns:a16="http://schemas.microsoft.com/office/drawing/2014/main" id="{81AB5B7B-4557-12E7-4AE2-3859F66B3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47" y="4266898"/>
            <a:ext cx="3687415" cy="2314877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C9BB913-1D12-6BDB-83A9-21835DA87C0E}"/>
              </a:ext>
            </a:extLst>
          </p:cNvPr>
          <p:cNvSpPr txBox="1"/>
          <p:nvPr/>
        </p:nvSpPr>
        <p:spPr>
          <a:xfrm>
            <a:off x="4544662" y="1143027"/>
            <a:ext cx="65476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-&gt; Para a criação do “</a:t>
            </a:r>
            <a:r>
              <a:rPr lang="pt-BR" sz="1600" dirty="0" err="1"/>
              <a:t>main</a:t>
            </a:r>
            <a:r>
              <a:rPr lang="pt-BR" sz="1600" dirty="0"/>
              <a:t> </a:t>
            </a:r>
            <a:r>
              <a:rPr lang="pt-BR" sz="1600" dirty="0" err="1"/>
              <a:t>page</a:t>
            </a:r>
            <a:r>
              <a:rPr lang="pt-BR" sz="1600" dirty="0"/>
              <a:t>”, escolhi essa referência por que o layout da página chamou a minha atenção na estética simples e minimalista.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05CA540-0144-9114-2BD8-E2744EC6F656}"/>
              </a:ext>
            </a:extLst>
          </p:cNvPr>
          <p:cNvSpPr txBox="1"/>
          <p:nvPr/>
        </p:nvSpPr>
        <p:spPr>
          <a:xfrm>
            <a:off x="4556664" y="3206323"/>
            <a:ext cx="65476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-&gt; Referência usada para a criação da página “</a:t>
            </a:r>
            <a:r>
              <a:rPr lang="pt-BR" sz="1600" dirty="0" err="1"/>
              <a:t>about</a:t>
            </a:r>
            <a:r>
              <a:rPr lang="pt-BR" sz="1600" dirty="0"/>
              <a:t> me”, a página mantem o layout simples e minimalista que quero adotar para o meu site.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63900DB-6981-E11A-10A9-D669184691DE}"/>
              </a:ext>
            </a:extLst>
          </p:cNvPr>
          <p:cNvSpPr txBox="1"/>
          <p:nvPr/>
        </p:nvSpPr>
        <p:spPr>
          <a:xfrm>
            <a:off x="4556664" y="5422585"/>
            <a:ext cx="65476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-&gt; </a:t>
            </a:r>
            <a:r>
              <a:rPr lang="pt-BR" sz="1600" dirty="0">
                <a:latin typeface="+mj-lt"/>
              </a:rPr>
              <a:t>Na página “</a:t>
            </a:r>
            <a:r>
              <a:rPr lang="pt-BR" sz="1600" dirty="0" err="1">
                <a:latin typeface="+mj-lt"/>
              </a:rPr>
              <a:t>gallery</a:t>
            </a:r>
            <a:r>
              <a:rPr lang="pt-BR" sz="1600" dirty="0">
                <a:latin typeface="+mj-lt"/>
              </a:rPr>
              <a:t>” usei essa referência para poder </a:t>
            </a:r>
            <a:r>
              <a:rPr lang="pt-BR" sz="1600" b="0" i="0" dirty="0">
                <a:effectLst/>
                <a:latin typeface="+mj-lt"/>
              </a:rPr>
              <a:t>destacar efetivamente as informações e ainda seguindo a mesma estética</a:t>
            </a:r>
            <a:r>
              <a:rPr lang="pt-BR" sz="1600" b="0" i="0" dirty="0">
                <a:effectLst/>
                <a:latin typeface="Söhne"/>
              </a:rPr>
              <a:t>.</a:t>
            </a:r>
            <a:endParaRPr lang="pt-BR" sz="16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8E0D3E2-BBBC-7854-D3A2-E3B224BAB986}"/>
              </a:ext>
            </a:extLst>
          </p:cNvPr>
          <p:cNvSpPr txBox="1"/>
          <p:nvPr/>
        </p:nvSpPr>
        <p:spPr>
          <a:xfrm>
            <a:off x="4544662" y="280029"/>
            <a:ext cx="3027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REFERÊNCIAS </a:t>
            </a:r>
          </a:p>
        </p:txBody>
      </p:sp>
    </p:spTree>
    <p:extLst>
      <p:ext uri="{BB962C8B-B14F-4D97-AF65-F5344CB8AC3E}">
        <p14:creationId xmlns:p14="http://schemas.microsoft.com/office/powerpoint/2010/main" val="286253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230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inherit</vt:lpstr>
      <vt:lpstr>Open Sans</vt:lpstr>
      <vt:lpstr>Söhne</vt:lpstr>
      <vt:lpstr>Tema do Office</vt:lpstr>
      <vt:lpstr>APRESENTAÇÃO PROTÓTIPO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PROTÓTIPO</dc:title>
  <dc:creator>Renata Orte André de Souza</dc:creator>
  <cp:lastModifiedBy>Renata Orte André de Souza</cp:lastModifiedBy>
  <cp:revision>1</cp:revision>
  <dcterms:created xsi:type="dcterms:W3CDTF">2024-05-12T14:23:28Z</dcterms:created>
  <dcterms:modified xsi:type="dcterms:W3CDTF">2024-05-12T17:47:31Z</dcterms:modified>
</cp:coreProperties>
</file>