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6" r:id="rId6"/>
    <p:sldId id="267" r:id="rId7"/>
    <p:sldId id="268" r:id="rId8"/>
    <p:sldId id="269" r:id="rId9"/>
    <p:sldId id="270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81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3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648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1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931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206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662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49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6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53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09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85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28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99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19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22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47AA7-DBB4-436D-BF6E-FE205CEE8547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8B2A-2A04-49C1-AAF0-3E280EDE8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526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08395D-6FEB-4085-B62C-AC0C8402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4883" y="1460938"/>
            <a:ext cx="3452709" cy="536828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Guilherme, Vinícius e Carlos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5941C8-E010-4BAE-86DB-2D92B7714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4662" y="2911366"/>
            <a:ext cx="4691342" cy="1783034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FULL OUTER JOIN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812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3591E-7CD8-46A9-9141-469E5C29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/>
              <a:t>Exercícios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95ACA-135F-4802-8E50-92DAAB4A0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02493"/>
            <a:ext cx="9613861" cy="538849"/>
          </a:xfrm>
        </p:spPr>
        <p:txBody>
          <a:bodyPr/>
          <a:lstStyle/>
          <a:p>
            <a:pPr marL="0" indent="0" algn="ctr">
              <a:buNone/>
            </a:pPr>
            <a:r>
              <a:rPr lang="pt-BR"/>
              <a:t>Criamos uma situação, que na qual possuí duas tabelas: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27192A-2CB6-476D-B07E-E25E17C40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7" y="2890709"/>
            <a:ext cx="5553850" cy="18385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C6F8E2-915D-4891-A2E5-ABF697CB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56" y="4729291"/>
            <a:ext cx="6106377" cy="203863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FE52B07-8A2E-4967-AC4D-4D1C2D2AEFC1}"/>
              </a:ext>
            </a:extLst>
          </p:cNvPr>
          <p:cNvSpPr txBox="1"/>
          <p:nvPr/>
        </p:nvSpPr>
        <p:spPr>
          <a:xfrm>
            <a:off x="1696278" y="2521377"/>
            <a:ext cx="183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 Profissão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427DEE-7606-4767-8CE3-069590AEB644}"/>
              </a:ext>
            </a:extLst>
          </p:cNvPr>
          <p:cNvSpPr txBox="1"/>
          <p:nvPr/>
        </p:nvSpPr>
        <p:spPr>
          <a:xfrm>
            <a:off x="8103704" y="4359959"/>
            <a:ext cx="213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 Funcionário</a:t>
            </a:r>
          </a:p>
        </p:txBody>
      </p:sp>
    </p:spTree>
    <p:extLst>
      <p:ext uri="{BB962C8B-B14F-4D97-AF65-F5344CB8AC3E}">
        <p14:creationId xmlns:p14="http://schemas.microsoft.com/office/powerpoint/2010/main" val="2448216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E0F81-AC24-48BD-AF2A-611DA34F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DC1846-9018-42C9-A678-32F7E03E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50" y="4102962"/>
            <a:ext cx="5392553" cy="14465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7D3B11-97F5-46BB-8184-F50FE4459E7B}"/>
              </a:ext>
            </a:extLst>
          </p:cNvPr>
          <p:cNvSpPr txBox="1"/>
          <p:nvPr/>
        </p:nvSpPr>
        <p:spPr>
          <a:xfrm>
            <a:off x="2319130" y="2129729"/>
            <a:ext cx="8038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SELECIONE TODOS OS DADOS DA TABELA PROFISSAO E FUNCIONARIO </a:t>
            </a:r>
          </a:p>
          <a:p>
            <a:pPr algn="ctr"/>
            <a:r>
              <a:rPr lang="pt-BR" dirty="0"/>
              <a:t>LEVANDO EM CONSIDERÇÃO SUAS CORRESPONDÊNCIAS, DE DADOS, ENTRE SI.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071623"/>
            <a:ext cx="4627403" cy="7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9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D0059-5DA5-48C8-9A23-DFE3A700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4D4FA3-F29D-45E1-AAC0-1CFAE0294B67}"/>
              </a:ext>
            </a:extLst>
          </p:cNvPr>
          <p:cNvSpPr txBox="1"/>
          <p:nvPr/>
        </p:nvSpPr>
        <p:spPr>
          <a:xfrm>
            <a:off x="437322" y="2451652"/>
            <a:ext cx="1098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SELECIONE TODOS OS DADOS, TANTO DA TABELA FUNCIONARIO QUANTO DA TABELA PROFISSAO, EXCLUINDO AS CORRESPONDÊNCIAS ENTRE SI.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DD3B24-FB53-4E54-821F-9EADC8B72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12" y="4714998"/>
            <a:ext cx="4839375" cy="58110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2" y="3437137"/>
            <a:ext cx="4250292" cy="10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42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83851" y="3359794"/>
            <a:ext cx="1432259" cy="1080938"/>
          </a:xfrm>
        </p:spPr>
        <p:txBody>
          <a:bodyPr>
            <a:noAutofit/>
          </a:bodyPr>
          <a:lstStyle/>
          <a:p>
            <a:r>
              <a:rPr lang="pt-BR" sz="6000" dirty="0" smtClean="0"/>
              <a:t>FIM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439340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D222B-BCD9-421D-95E0-E31B4327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60" y="-15949"/>
            <a:ext cx="9613861" cy="638250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Para entender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EA3DF-5194-46CE-9EAF-B4495CD3A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8782"/>
            <a:ext cx="10515600" cy="11772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Para entender o FULL </a:t>
            </a:r>
            <a:r>
              <a:rPr lang="pt-BR" dirty="0" smtClean="0"/>
              <a:t>JOIN: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FB2B7C-1FF4-4F1B-B6A9-7F4A44DC6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4" t="10343" r="2021" b="8107"/>
          <a:stretch/>
        </p:blipFill>
        <p:spPr>
          <a:xfrm>
            <a:off x="614060" y="3286538"/>
            <a:ext cx="11145892" cy="281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42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C2FB3D-5A2B-4635-87F4-46988EB7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2" y="781878"/>
            <a:ext cx="10515600" cy="5300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600" dirty="0"/>
              <a:t>Inserção de dados: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3B4556-64E0-4EF6-9252-2D6101CBF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" t="11915" r="3361" b="9450"/>
          <a:stretch/>
        </p:blipFill>
        <p:spPr>
          <a:xfrm>
            <a:off x="597212" y="2955237"/>
            <a:ext cx="10910270" cy="267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2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D27C1-66B7-436E-9B4E-D912955D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FULL OUTER JOIN ou FULL JOIN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819E1E-A185-40E8-A87C-57867479D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485" y="4376116"/>
            <a:ext cx="3533775" cy="22669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94BFD9-A682-4171-822B-0059E3E46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7" t="7274" r="4651" b="12175"/>
          <a:stretch/>
        </p:blipFill>
        <p:spPr>
          <a:xfrm>
            <a:off x="1240077" y="2254685"/>
            <a:ext cx="9878613" cy="136533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780568B-4AB7-4CFF-A85B-C5B36B46E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23" y="4210710"/>
            <a:ext cx="3533775" cy="227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04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sem Correspondência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6" y="1975944"/>
            <a:ext cx="10812445" cy="48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r>
              <a:rPr lang="pt-BR" dirty="0" smtClean="0"/>
              <a:t> 51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3305"/>
            <a:ext cx="11992303" cy="443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6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sem </a:t>
            </a:r>
            <a:r>
              <a:rPr lang="pt-BR" dirty="0" err="1" smtClean="0"/>
              <a:t>where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4" y="2126593"/>
            <a:ext cx="10657490" cy="4431862"/>
          </a:xfrm>
        </p:spPr>
      </p:pic>
    </p:spTree>
    <p:extLst>
      <p:ext uri="{BB962C8B-B14F-4D97-AF65-F5344CB8AC3E}">
        <p14:creationId xmlns:p14="http://schemas.microsoft.com/office/powerpoint/2010/main" val="324225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com </a:t>
            </a:r>
            <a:r>
              <a:rPr lang="pt-BR" dirty="0" err="1" smtClean="0"/>
              <a:t>where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6" y="2228193"/>
            <a:ext cx="11183007" cy="4309241"/>
          </a:xfrm>
        </p:spPr>
      </p:pic>
    </p:spTree>
    <p:extLst>
      <p:ext uri="{BB962C8B-B14F-4D97-AF65-F5344CB8AC3E}">
        <p14:creationId xmlns:p14="http://schemas.microsoft.com/office/powerpoint/2010/main" val="88082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excluindo </a:t>
            </a:r>
            <a:r>
              <a:rPr lang="pt-BR" smtClean="0"/>
              <a:t>as correspondências</a:t>
            </a: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5" y="2070538"/>
            <a:ext cx="10993821" cy="450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995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101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Berlim</vt:lpstr>
      <vt:lpstr>FULL OUTER JOIN</vt:lpstr>
      <vt:lpstr>Para entender</vt:lpstr>
      <vt:lpstr>Apresentação do PowerPoint</vt:lpstr>
      <vt:lpstr>FULL OUTER JOIN ou FULL JOIN</vt:lpstr>
      <vt:lpstr>Dados sem Correspondência</vt:lpstr>
      <vt:lpstr>Exercicio 51</vt:lpstr>
      <vt:lpstr>Exemplo sem where</vt:lpstr>
      <vt:lpstr>Exemplo com where</vt:lpstr>
      <vt:lpstr>Exemplo excluindo as correspondências</vt:lpstr>
      <vt:lpstr>Exercícios</vt:lpstr>
      <vt:lpstr>Exercícios</vt:lpstr>
      <vt:lpstr>Exercícios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OUTER JOIN</dc:title>
  <dc:creator>GUILHERME APARECIDO FERREIRA PIOVEZAN</dc:creator>
  <cp:lastModifiedBy>Usuário do Windows</cp:lastModifiedBy>
  <cp:revision>13</cp:revision>
  <dcterms:created xsi:type="dcterms:W3CDTF">2019-05-08T14:17:55Z</dcterms:created>
  <dcterms:modified xsi:type="dcterms:W3CDTF">2019-05-15T22:38:08Z</dcterms:modified>
</cp:coreProperties>
</file>