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06FC-F786-4413-A4A6-9C3D4AA2A5DA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4C64-5A6F-4FC7-B36E-B00C6EF050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9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312" y="6381328"/>
            <a:ext cx="2095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7575" y="6200775"/>
            <a:ext cx="1876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r="83623"/>
          <a:stretch>
            <a:fillRect/>
          </a:stretch>
        </p:blipFill>
        <p:spPr bwMode="auto">
          <a:xfrm>
            <a:off x="-36512" y="6009084"/>
            <a:ext cx="1043608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32584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332656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 userDrawn="1"/>
        </p:nvCxnSpPr>
        <p:spPr>
          <a:xfrm>
            <a:off x="539552" y="6165304"/>
            <a:ext cx="86044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13171" b="81250"/>
          <a:stretch>
            <a:fillRect/>
          </a:stretch>
        </p:blipFill>
        <p:spPr bwMode="auto">
          <a:xfrm>
            <a:off x="0" y="-27384"/>
            <a:ext cx="914399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312" y="6381328"/>
            <a:ext cx="2095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7575" y="6200775"/>
            <a:ext cx="1876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5496" y="111770"/>
            <a:ext cx="9108504" cy="5089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3240" y="6492875"/>
            <a:ext cx="611088" cy="365125"/>
          </a:xfrm>
        </p:spPr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 r="83623"/>
          <a:stretch>
            <a:fillRect/>
          </a:stretch>
        </p:blipFill>
        <p:spPr bwMode="auto">
          <a:xfrm>
            <a:off x="-36512" y="6009084"/>
            <a:ext cx="1043608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reto 9"/>
          <p:cNvCxnSpPr/>
          <p:nvPr userDrawn="1"/>
        </p:nvCxnSpPr>
        <p:spPr>
          <a:xfrm>
            <a:off x="611560" y="6237312"/>
            <a:ext cx="85324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7AEA-DB3F-45AF-BC5D-3135A4DADD01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9706-4B68-4A0D-9E08-49E09E4118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060848"/>
            <a:ext cx="8352928" cy="2520280"/>
          </a:xfrm>
        </p:spPr>
        <p:txBody>
          <a:bodyPr>
            <a:noAutofit/>
          </a:bodyPr>
          <a:lstStyle/>
          <a:p>
            <a:r>
              <a:rPr lang="pt-BR" sz="6000"/>
              <a:t>Informações para pré-banca</a:t>
            </a:r>
            <a:endParaRPr lang="pt-BR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-banca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361459"/>
          </a:xfrm>
        </p:spPr>
        <p:txBody>
          <a:bodyPr>
            <a:normAutofit/>
          </a:bodyPr>
          <a:lstStyle/>
          <a:p>
            <a:r>
              <a:rPr lang="pt-BR" dirty="0"/>
              <a:t>Responder as seguintes informações sobre o seu tema de TCC:</a:t>
            </a:r>
          </a:p>
          <a:p>
            <a:endParaRPr lang="pt-BR" dirty="0"/>
          </a:p>
          <a:p>
            <a:r>
              <a:rPr lang="pt-BR" dirty="0"/>
              <a:t>Tema;</a:t>
            </a:r>
          </a:p>
          <a:p>
            <a:r>
              <a:rPr lang="pt-BR" dirty="0"/>
              <a:t>Objetivo Geral e objetivo específico;</a:t>
            </a:r>
          </a:p>
          <a:p>
            <a:r>
              <a:rPr lang="pt-BR" dirty="0"/>
              <a:t>Justificativa;</a:t>
            </a:r>
          </a:p>
          <a:p>
            <a:pPr lvl="1"/>
            <a:r>
              <a:rPr lang="pt-BR" dirty="0"/>
              <a:t>Análise de Viabilidade;</a:t>
            </a:r>
          </a:p>
          <a:p>
            <a:r>
              <a:rPr lang="pt-BR" dirty="0"/>
              <a:t>Diferencial;</a:t>
            </a:r>
          </a:p>
          <a:p>
            <a:r>
              <a:rPr lang="pt-BR" dirty="0"/>
              <a:t>Conclusão.</a:t>
            </a:r>
          </a:p>
        </p:txBody>
      </p:sp>
    </p:spTree>
    <p:extLst>
      <p:ext uri="{BB962C8B-B14F-4D97-AF65-F5344CB8AC3E}">
        <p14:creationId xmlns:p14="http://schemas.microsoft.com/office/powerpoint/2010/main" val="40786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trabalho for validado na </a:t>
            </a:r>
            <a:r>
              <a:rPr lang="pt-BR" dirty="0" err="1"/>
              <a:t>pré</a:t>
            </a:r>
            <a:r>
              <a:rPr lang="pt-BR" dirty="0"/>
              <a:t>-banca, então realizar o seguinte procedimento: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361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ESTRUTURA DO TRABALHO - FUNDAMENTAÇÃO TEÓRICA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(Teoria sobre o tema do projeto – será entregue para cada grupo os itens que devem ser pesquisados sobre isso) </a:t>
            </a:r>
          </a:p>
          <a:p>
            <a:pPr marL="0" indent="0" algn="just">
              <a:buNone/>
            </a:pPr>
            <a:r>
              <a:rPr lang="pt-BR" dirty="0"/>
              <a:t>3) DESENVOLVIMENTO</a:t>
            </a:r>
          </a:p>
          <a:p>
            <a:pPr marL="0" indent="0" algn="just">
              <a:buNone/>
            </a:pPr>
            <a:r>
              <a:rPr lang="pt-BR" dirty="0"/>
              <a:t>4) CONCLUSÃO (o que foi feito, projetos futuros) </a:t>
            </a:r>
          </a:p>
          <a:p>
            <a:pPr marL="0" indent="0" algn="just">
              <a:buNone/>
            </a:pPr>
            <a:r>
              <a:rPr lang="pt-BR" dirty="0"/>
              <a:t>5) ANEXOS (pesquisas, gráficos...)</a:t>
            </a:r>
          </a:p>
        </p:txBody>
      </p:sp>
    </p:spTree>
    <p:extLst>
      <p:ext uri="{BB962C8B-B14F-4D97-AF65-F5344CB8AC3E}">
        <p14:creationId xmlns:p14="http://schemas.microsoft.com/office/powerpoint/2010/main" val="3663543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99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Informações para pré-banca</vt:lpstr>
      <vt:lpstr>Pré-banca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trabalhos acadêmicos</dc:title>
  <dc:creator>Aline Schmidt</dc:creator>
  <cp:lastModifiedBy>Aline</cp:lastModifiedBy>
  <cp:revision>63</cp:revision>
  <dcterms:created xsi:type="dcterms:W3CDTF">2014-05-01T20:07:34Z</dcterms:created>
  <dcterms:modified xsi:type="dcterms:W3CDTF">2018-04-26T00:59:15Z</dcterms:modified>
</cp:coreProperties>
</file>