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4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6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0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1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7F08-69C3-4B26-BBDA-D22901676EF6}" type="datetimeFigureOut">
              <a:rPr lang="pt-BR" smtClean="0"/>
              <a:t>25/04/2018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GGFD2166TRA Raw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772400" cy="11521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Título do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2098340"/>
            <a:ext cx="4392487" cy="197873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Integrantes: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b="40983"/>
          <a:stretch/>
        </p:blipFill>
        <p:spPr>
          <a:xfrm>
            <a:off x="-18256" y="5601326"/>
            <a:ext cx="9180512" cy="1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Geral e objetivo específico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DIFERENCIAL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Conclusão do trabalho realizado para a aprovação. </a:t>
            </a:r>
          </a:p>
          <a:p>
            <a:r>
              <a:rPr lang="pt-BR" dirty="0"/>
              <a:t>O tempo para desenvolvê-lo será suficiente?</a:t>
            </a:r>
          </a:p>
          <a:p>
            <a:r>
              <a:rPr lang="pt-BR" dirty="0"/>
              <a:t>Trabalhar em </a:t>
            </a:r>
            <a:r>
              <a:rPr lang="pt-BR"/>
              <a:t>grupo está sendo </a:t>
            </a:r>
            <a:r>
              <a:rPr lang="pt-BR" dirty="0"/>
              <a:t>fácil?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Livros, sites, revistas 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6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Título do trabalho</vt:lpstr>
      <vt:lpstr>INTRODUÇÃO</vt:lpstr>
      <vt:lpstr>OBJETIVOS</vt:lpstr>
      <vt:lpstr>JUSTIFICATIVA</vt:lpstr>
      <vt:lpstr>DIFERENCIAL</vt:lpstr>
      <vt:lpstr>CONCLUSÃO</vt:lpstr>
      <vt:lpstr>REFERÊNCIAS</vt:lpstr>
    </vt:vector>
  </TitlesOfParts>
  <Company>Michael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Michael</dc:creator>
  <cp:lastModifiedBy>Aline</cp:lastModifiedBy>
  <cp:revision>4</cp:revision>
  <dcterms:created xsi:type="dcterms:W3CDTF">2015-05-07T20:19:55Z</dcterms:created>
  <dcterms:modified xsi:type="dcterms:W3CDTF">2018-04-26T00:59:08Z</dcterms:modified>
</cp:coreProperties>
</file>