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e14099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de14099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e14099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e14099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de14099d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de14099d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de14099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de14099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de14099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de14099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e14099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e14099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e14099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e14099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de14099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de14099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e14099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e14099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e14099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e14099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e14099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de14099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916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de dados coletados pelos sensores MQ-135 e DHT11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4190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Guilherme Rocha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439" y="140975"/>
            <a:ext cx="6871124" cy="4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Respondendo as perguntas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Temperatura afeta negativamente a qualidade do ar, já a umidade, positivamente;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 temperatura i</a:t>
            </a:r>
            <a:r>
              <a:rPr lang="pt-BR" sz="1600"/>
              <a:t>nfluencia a umidade.</a:t>
            </a:r>
            <a:r>
              <a:rPr lang="pt-BR" sz="1600"/>
              <a:t> Quanto maior a </a:t>
            </a:r>
            <a:r>
              <a:rPr lang="pt-BR" sz="1600"/>
              <a:t>temperatura</a:t>
            </a:r>
            <a:r>
              <a:rPr lang="pt-BR" sz="1600"/>
              <a:t>, menor a umidade;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Tororó tem a melhor qualidade do ar, provando que quanto mais natureza por perto, melhor será o ar.</a:t>
            </a:r>
            <a:endParaRPr sz="16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33338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90250" y="526350"/>
            <a:ext cx="5797500" cy="20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Arduino Uno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MQ-135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Detecta </a:t>
            </a:r>
            <a:r>
              <a:rPr b="1" lang="pt-BR"/>
              <a:t>a</a:t>
            </a:r>
            <a:r>
              <a:rPr b="1" lang="pt-BR"/>
              <a:t>mônia</a:t>
            </a:r>
            <a:r>
              <a:rPr lang="pt-BR"/>
              <a:t>, </a:t>
            </a:r>
            <a:r>
              <a:rPr b="1" lang="pt-BR"/>
              <a:t>v</a:t>
            </a:r>
            <a:r>
              <a:rPr b="1" lang="pt-BR"/>
              <a:t>apor de sulfeto, benzeno</a:t>
            </a:r>
            <a:r>
              <a:rPr b="1" lang="pt-BR"/>
              <a:t>,</a:t>
            </a:r>
            <a:r>
              <a:rPr lang="pt-BR"/>
              <a:t> </a:t>
            </a:r>
            <a:r>
              <a:rPr lang="pt-BR"/>
              <a:t>álcool</a:t>
            </a:r>
            <a:r>
              <a:rPr lang="pt-BR"/>
              <a:t>, fumaça, CO2,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DHT11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Umidade: 20 à 80% (5% erro)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Temperatura: 0 a 50ºC (2ºC erro)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200" y="1152475"/>
            <a:ext cx="3144375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Temperatura e Umidade do ar fazem diferença na </a:t>
            </a:r>
            <a:r>
              <a:rPr lang="pt-BR" sz="2000"/>
              <a:t>Qualidade do Ar?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Temperatura influencia na Umidade?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Quais das localizações que eu frequento tem melhor Qualidade no Ar?</a:t>
            </a:r>
            <a:endParaRPr sz="2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661263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os dados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coletados em 4 diferentes localizações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Sudoeste;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Asa Sul;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Jardins Mangueiral;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Tororó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Qualidade do Ar: quanto menor, melhor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44" y="445025"/>
            <a:ext cx="3297706" cy="42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Armazenamento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6 colunas, sendo: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QualidadeAr(PPM) -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Temperatura -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Umidade -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Dia -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Hora - varchar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Localização - varchar(50)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423" y="445025"/>
            <a:ext cx="3456874" cy="35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900" y="174225"/>
            <a:ext cx="5186205" cy="39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201575" y="269000"/>
            <a:ext cx="2682900" cy="3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15" y="268975"/>
            <a:ext cx="5591576" cy="46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050" y="159675"/>
            <a:ext cx="5287895" cy="39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425" y="166950"/>
            <a:ext cx="6591141" cy="39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