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3596ca0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3596ca0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3596ca02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53596ca02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3596ca02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53596ca02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3596ca02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3596ca0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2dffef23e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2dffef23e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3596ca02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3596ca02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2dffef23e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2dffef23e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3596ca02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3596ca0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2dffef23e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2dffef23e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2dffef23e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2dffef23e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3596ca0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3596ca0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2dffef23e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2dffef23e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Jogos NBA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2010 até 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31600" y="42165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Guilherme Rocha</a:t>
            </a:r>
            <a:endParaRPr sz="14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00" y="33900"/>
            <a:ext cx="5723400" cy="427128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766050" y="4375900"/>
            <a:ext cx="57234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Dallas | Miami | San Antonio | Memphis | New York | Los Angeles | Boston | Huston | Chicago | Philadelphia</a:t>
            </a:r>
            <a:endParaRPr sz="900"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que uma torcida a favor pode fazer no resultado de uma partida</a:t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400" y="123600"/>
            <a:ext cx="2568849" cy="383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074" y="123600"/>
            <a:ext cx="2568849" cy="383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/>
          </a:blip>
          <a:srcRect b="2610" l="0" r="0" t="-2610"/>
          <a:stretch/>
        </p:blipFill>
        <p:spPr>
          <a:xfrm>
            <a:off x="3155800" y="1158800"/>
            <a:ext cx="5813501" cy="387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4"/>
          <p:cNvSpPr txBox="1"/>
          <p:nvPr/>
        </p:nvSpPr>
        <p:spPr>
          <a:xfrm>
            <a:off x="-14350" y="1480825"/>
            <a:ext cx="31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Golden State Warriors (144)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X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San Antonio Spurs (113)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4"/>
          <p:cNvSpPr txBox="1"/>
          <p:nvPr>
            <p:ph type="title"/>
          </p:nvPr>
        </p:nvSpPr>
        <p:spPr>
          <a:xfrm>
            <a:off x="1388550" y="-3744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68323</a:t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-14350" y="2866825"/>
            <a:ext cx="319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13/01/2023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Alamodome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Só foi possível pois a arena é utilizada para outros esportes.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747325" y="7851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OBRIGADO</a:t>
            </a:r>
            <a:endParaRPr sz="6000"/>
          </a:p>
        </p:txBody>
      </p:sp>
      <p:pic>
        <p:nvPicPr>
          <p:cNvPr id="368" name="Google Shape;3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398850" y="0"/>
            <a:ext cx="5857800" cy="22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Importantes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635825" y="2948100"/>
            <a:ext cx="455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Conferências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Período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 que ocorrem os jogos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50"/>
            <a:ext cx="4159849" cy="21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100375" y="1134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375" y="1894775"/>
            <a:ext cx="4817195" cy="28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88625" y="-2178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17.847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813" y="1423700"/>
            <a:ext cx="4400373" cy="328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52400"/>
            <a:ext cx="648373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6774375" y="627250"/>
            <a:ext cx="2063100" cy="3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136025" y="713700"/>
            <a:ext cx="15822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Dias da semana quais tiveram mais “tempo extra” e quantos foram.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5" y="371288"/>
            <a:ext cx="5897126" cy="4400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18"/>
          <p:cNvCxnSpPr/>
          <p:nvPr/>
        </p:nvCxnSpPr>
        <p:spPr>
          <a:xfrm>
            <a:off x="5073800" y="3435975"/>
            <a:ext cx="1477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18"/>
          <p:cNvSpPr txBox="1"/>
          <p:nvPr/>
        </p:nvSpPr>
        <p:spPr>
          <a:xfrm>
            <a:off x="6384000" y="2943375"/>
            <a:ext cx="276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12/2/2021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Memphis Grizzlies (152) X </a:t>
            </a: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Oklahoma</a:t>
            </a: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 City Thunder (79)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Diferença de 73 - 3.1 ppm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88625" y="772725"/>
            <a:ext cx="6366900" cy="30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13/04/2011 - Temporada 2011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17/04/2013 </a:t>
            </a:r>
            <a:r>
              <a:rPr lang="pt-BR" sz="2000">
                <a:solidFill>
                  <a:schemeClr val="dk2"/>
                </a:solidFill>
              </a:rPr>
              <a:t> - Temporada 2013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16/04/2014</a:t>
            </a:r>
            <a:r>
              <a:rPr lang="pt-BR" sz="2000">
                <a:solidFill>
                  <a:schemeClr val="dk2"/>
                </a:solidFill>
              </a:rPr>
              <a:t> - Temporada 2014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25/11/2016</a:t>
            </a:r>
            <a:r>
              <a:rPr lang="pt-BR" sz="2000">
                <a:solidFill>
                  <a:schemeClr val="dk2"/>
                </a:solidFill>
              </a:rPr>
              <a:t> - Temporada 2017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16/05/2021</a:t>
            </a:r>
            <a:r>
              <a:rPr lang="pt-BR" sz="2000">
                <a:solidFill>
                  <a:schemeClr val="dk2"/>
                </a:solidFill>
              </a:rPr>
              <a:t> - Temporada 2021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10/04/2022 </a:t>
            </a:r>
            <a:r>
              <a:rPr lang="pt-BR" sz="2000">
                <a:solidFill>
                  <a:schemeClr val="dk2"/>
                </a:solidFill>
              </a:rPr>
              <a:t> - Temporada 2022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07/11/202</a:t>
            </a:r>
            <a:r>
              <a:rPr lang="pt-BR" sz="2000">
                <a:solidFill>
                  <a:schemeClr val="dk2"/>
                </a:solidFill>
              </a:rPr>
              <a:t>2 - Temporada 2023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09/04/2023</a:t>
            </a:r>
            <a:r>
              <a:rPr lang="pt-BR" sz="2000">
                <a:solidFill>
                  <a:schemeClr val="dk2"/>
                </a:solidFill>
              </a:rPr>
              <a:t> - Temporada 2023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864225"/>
            <a:ext cx="33120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r>
              <a:rPr lang="pt-BR"/>
              <a:t> time que mais arremessou para três pontos na temporada de 2010 foi o Orlando Magic, tentando um total de 2.481. Já em 2021, o time que mais arremessou foi o Houston Rockets, tentando um total de 3.617.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2010 ≃ 36.860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2021 ≃ 67.000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Aumento em aproximadamente 81,8%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193825"/>
            <a:ext cx="4453900" cy="27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679200" y="801500"/>
            <a:ext cx="975900" cy="1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825"/>
              <a:t>24/02/2023</a:t>
            </a:r>
            <a:endParaRPr sz="825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825"/>
              <a:t>01/03/2019</a:t>
            </a:r>
            <a:endParaRPr sz="825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825"/>
              <a:t>30/10/2019</a:t>
            </a:r>
            <a:endParaRPr sz="825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825"/>
              <a:t>25/02/2022</a:t>
            </a:r>
            <a:endParaRPr sz="825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825"/>
              <a:t>31/07/2020</a:t>
            </a:r>
            <a:endParaRPr sz="825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825"/>
              <a:t>10/01/2019</a:t>
            </a:r>
            <a:endParaRPr sz="825"/>
          </a:p>
          <a:p>
            <a:pPr indent="0" lvl="0" marL="45720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25"/>
          </a:p>
          <a:p>
            <a:pPr indent="0" lvl="0" marL="45720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25"/>
          </a:p>
          <a:p>
            <a:pPr indent="0" lvl="0" marL="45720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25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25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00" y="690000"/>
            <a:ext cx="5117400" cy="408771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1588600" y="2857500"/>
            <a:ext cx="106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01/11/2014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13/02/2013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07/11/2012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04/02/2013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16/11/2014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0"/>
            <a:ext cx="1094225" cy="1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