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Seminário de Partições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 smtClean="0"/>
              <a:t>Guilherme Felipe Cristian da Silva – 0220482113028	</a:t>
            </a:r>
          </a:p>
          <a:p>
            <a:r>
              <a:rPr lang="pt-BR" sz="1400" dirty="0" smtClean="0"/>
              <a:t>Luiz Fernando de Oliveira - 0220482113044</a:t>
            </a:r>
          </a:p>
          <a:p>
            <a:r>
              <a:rPr lang="pt-BR" sz="1400" dirty="0" smtClean="0"/>
              <a:t>Matheus Marcos Souza Pita - 0220482113040</a:t>
            </a:r>
          </a:p>
          <a:p>
            <a:r>
              <a:rPr lang="pt-BR" sz="1400" dirty="0" smtClean="0"/>
              <a:t>Leonardo Galhardo Lima - 0220482113018 </a:t>
            </a:r>
          </a:p>
          <a:p>
            <a:r>
              <a:rPr lang="pt-BR" sz="1400" dirty="0" smtClean="0"/>
              <a:t>Tainara Mariana da Silva - 0220482113041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5241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Passo 9 – Quando a VM estiver iniciando, o programa pedirá para selecionar a imagem de instalação, clique no botão de pasta, depois em acrescentar e selecione a imagem;</a:t>
            </a:r>
          </a:p>
          <a:p>
            <a:r>
              <a:rPr lang="pt-BR" sz="2400" dirty="0" smtClean="0"/>
              <a:t>Passo 10 – Ao adicionar a Imagem, clique em iniciar.</a:t>
            </a:r>
          </a:p>
          <a:p>
            <a:r>
              <a:rPr lang="pt-BR" sz="2400" dirty="0" smtClean="0"/>
              <a:t>Passo 11- Instale o SO como de Costume. 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928292"/>
            <a:ext cx="5181600" cy="44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gerenciar partições em um Servidor Windows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1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1 – Com a VM devidamente instalada, aperte (</a:t>
            </a:r>
            <a:r>
              <a:rPr lang="pt-BR" sz="2400" dirty="0" err="1" smtClean="0"/>
              <a:t>Win</a:t>
            </a:r>
            <a:r>
              <a:rPr lang="pt-BR" sz="2400" dirty="0" smtClean="0"/>
              <a:t> + X) ou aperte com o botão direito no símbolo do Windows e clique em Gerenciamento de Disco.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9146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 fontScale="92500"/>
          </a:bodyPr>
          <a:lstStyle/>
          <a:p>
            <a:r>
              <a:rPr lang="pt-BR" sz="2400" dirty="0" smtClean="0"/>
              <a:t>Passo 2 – Para adicionar uma partição, verifique se há espaço livre, se não tiver, você pode tanto remover uma partição como diminuir seu tamanho. Para diminuir o tamanho de uma partição, clique com o botão direito na partição e clique em diminuir volume.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3777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3 – Ao clicar irá aparecer um assistente, que lhe informará o tamanho atual da partição e o quanto, em MB, você pode reduzir; selecione o suficiente e clique em Diminuir.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7500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4 – Uma ver reduzida, haverá uma seção em preto denominada espaço livre, para criar uma partição, clique com o botão direito sobre ela e clique em novo volume simples.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55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5 – Um assistente irá aparecer, e você deve informar na seguinte ordem, o tamanho da nova partição, uma letra, e o rótulo para o novo volume, no fim clique em concluir. 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998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Passo 6– Uma nova partição irá aparece no lugar do espaço livre, depois, caso queira deletar uma partição, clique com o botão direito sobre ela e clique em excluir volume, uma janela irá aparecer pedindo a confirmação, clique em sim e sua partição estará deletada.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210469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56631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Servidor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Criação de uma Máquina Virtual no </a:t>
            </a:r>
            <a:r>
              <a:rPr lang="pt-BR" dirty="0" err="1" smtClean="0"/>
              <a:t>VirtualBox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62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1- Abra o Oracle VM </a:t>
            </a:r>
            <a:r>
              <a:rPr lang="pt-BR" sz="2400" dirty="0" err="1" smtClean="0"/>
              <a:t>VirtualBox</a:t>
            </a:r>
            <a:r>
              <a:rPr lang="pt-BR" sz="2400" dirty="0" smtClean="0"/>
              <a:t>;</a:t>
            </a:r>
          </a:p>
          <a:p>
            <a:endParaRPr lang="pt-BR" sz="2400" dirty="0" smtClean="0"/>
          </a:p>
          <a:p>
            <a:r>
              <a:rPr lang="pt-BR" sz="2400" dirty="0" smtClean="0"/>
              <a:t>Passo 2- Clique em Novo;</a:t>
            </a:r>
            <a:endParaRPr lang="pt-BR" sz="2400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176" y="1655682"/>
            <a:ext cx="6257437" cy="36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 fontScale="92500"/>
          </a:bodyPr>
          <a:lstStyle/>
          <a:p>
            <a:r>
              <a:rPr lang="pt-BR" sz="2400" dirty="0" smtClean="0"/>
              <a:t>Passo 3- Ao aparecer o assistente de criação, haverá 4 Campos, mas basta inserir o nome correto do SO que o programa reconhecerá a opção desejada;</a:t>
            </a:r>
          </a:p>
          <a:p>
            <a:endParaRPr lang="pt-BR" sz="2400" dirty="0" smtClean="0"/>
          </a:p>
          <a:p>
            <a:r>
              <a:rPr lang="pt-BR" sz="2400" dirty="0" smtClean="0"/>
              <a:t>Passo 4 – Clique em Próximo</a:t>
            </a:r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57436"/>
            <a:ext cx="5181600" cy="2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Passo 5 -  A próxima janela pedirá para você inserir a quantidade de memória a ser alocada na máquina virtual, mas não coloque mais que a metade da máquina hospedeira, para evitar problemas de performance.</a:t>
            </a:r>
          </a:p>
          <a:p>
            <a:endParaRPr lang="pt-BR" sz="2400" dirty="0" smtClean="0"/>
          </a:p>
          <a:p>
            <a:r>
              <a:rPr lang="pt-BR" sz="2400" dirty="0" smtClean="0"/>
              <a:t>Passo 6 – Clique em Próximo</a:t>
            </a:r>
            <a:endParaRPr lang="pt-BR" sz="24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63119"/>
            <a:ext cx="5181600" cy="29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</a:t>
            </a:r>
            <a:r>
              <a:rPr lang="pt-BR" sz="2400" dirty="0"/>
              <a:t>7</a:t>
            </a:r>
            <a:r>
              <a:rPr lang="pt-BR" sz="2400" dirty="0" smtClean="0"/>
              <a:t> – Clique em Criar.</a:t>
            </a:r>
            <a:endParaRPr lang="pt-BR" sz="2400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67394"/>
            <a:ext cx="5181600" cy="29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7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</a:t>
            </a:r>
            <a:r>
              <a:rPr lang="pt-BR" sz="2400" dirty="0"/>
              <a:t>8</a:t>
            </a:r>
            <a:r>
              <a:rPr lang="pt-BR" sz="2400" dirty="0" smtClean="0"/>
              <a:t> – Clique em Próximo e Próximo em seguida;</a:t>
            </a:r>
            <a:endParaRPr lang="pt-BR" sz="2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67748"/>
            <a:ext cx="5181600" cy="29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9 – A próxima janela pedirá para você determinar o tamanho do HD virtual da Máquina virtual, selecione o suficiente para a instalação do SO.</a:t>
            </a:r>
          </a:p>
          <a:p>
            <a:r>
              <a:rPr lang="pt-BR" sz="2400" dirty="0" smtClean="0"/>
              <a:t>Passo 6 – Clique em Próximo</a:t>
            </a:r>
            <a:endParaRPr lang="pt-BR" sz="2400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63119"/>
            <a:ext cx="5181600" cy="29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2390" y="1598613"/>
            <a:ext cx="3505199" cy="42624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Passo 9 – Com A Máquina criada, Clique em iniciar;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63926"/>
            <a:ext cx="5181600" cy="29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361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486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Cacho</vt:lpstr>
      <vt:lpstr>Seminário de Partições</vt:lpstr>
      <vt:lpstr>Configuração do Servidor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Partições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Partições</dc:title>
  <dc:creator>GUILHERME FELIPE CRISTIAN DA SILVA</dc:creator>
  <cp:lastModifiedBy>GUILHERME FELIPE CRISTIAN DA SILVA</cp:lastModifiedBy>
  <cp:revision>7</cp:revision>
  <dcterms:created xsi:type="dcterms:W3CDTF">2022-04-11T22:38:47Z</dcterms:created>
  <dcterms:modified xsi:type="dcterms:W3CDTF">2022-04-12T00:02:05Z</dcterms:modified>
</cp:coreProperties>
</file>