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6FC68D6-FB40-4E42-9CC0-1B5A977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241FC45-1E46-4DAE-B737-79ED8A5A6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1D60A3-F867-4BF6-833C-B88F93913B09}"/>
              </a:ext>
            </a:extLst>
          </p:cNvPr>
          <p:cNvSpPr txBox="1"/>
          <p:nvPr/>
        </p:nvSpPr>
        <p:spPr>
          <a:xfrm>
            <a:off x="2495550" y="1400175"/>
            <a:ext cx="7600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短语讲解</a:t>
            </a:r>
            <a:endParaRPr lang="en-US" altLang="zh-CN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en-US" altLang="zh-CN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第四组</a:t>
            </a:r>
          </a:p>
        </p:txBody>
      </p:sp>
    </p:spTree>
    <p:extLst>
      <p:ext uri="{BB962C8B-B14F-4D97-AF65-F5344CB8AC3E}">
        <p14:creationId xmlns:p14="http://schemas.microsoft.com/office/powerpoint/2010/main" val="26147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7223202-5483-45EB-9485-357BB2CD2854}"/>
              </a:ext>
            </a:extLst>
          </p:cNvPr>
          <p:cNvSpPr txBox="1"/>
          <p:nvPr/>
        </p:nvSpPr>
        <p:spPr>
          <a:xfrm>
            <a:off x="1562100" y="1752600"/>
            <a:ext cx="4924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get in one‘s way   </a:t>
            </a:r>
          </a:p>
          <a:p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挡着某人的路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8A3A3C-2752-4A00-82FF-12637D015234}"/>
              </a:ext>
            </a:extLst>
          </p:cNvPr>
          <p:cNvSpPr txBox="1"/>
          <p:nvPr/>
        </p:nvSpPr>
        <p:spPr>
          <a:xfrm>
            <a:off x="1562100" y="2724151"/>
            <a:ext cx="8991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The first racing car and the second one both hit the wall</a:t>
            </a:r>
            <a:r>
              <a:rPr lang="zh-CN" altLang="zh-CN" sz="2400" b="1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because the safety car which was in front of them suddenly got in their ways and drove too slow.</a:t>
            </a:r>
          </a:p>
          <a:p>
            <a:pPr algn="just">
              <a:spcAft>
                <a:spcPts val="0"/>
              </a:spcAft>
            </a:pP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第一辆赛车和第二辆赛车都撞到墙上了，因为他们前面的安全车开得太慢了。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5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7223202-5483-45EB-9485-357BB2CD2854}"/>
              </a:ext>
            </a:extLst>
          </p:cNvPr>
          <p:cNvSpPr txBox="1"/>
          <p:nvPr/>
        </p:nvSpPr>
        <p:spPr>
          <a:xfrm>
            <a:off x="1562100" y="1752600"/>
            <a:ext cx="4924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get into trouble</a:t>
            </a: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处于困境</a:t>
            </a:r>
            <a:endParaRPr lang="en-US" altLang="zh-CN" sz="28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F25ED-D489-4C55-B8E7-C5A7C0BE9450}"/>
              </a:ext>
            </a:extLst>
          </p:cNvPr>
          <p:cNvSpPr txBox="1"/>
          <p:nvPr/>
        </p:nvSpPr>
        <p:spPr>
          <a:xfrm>
            <a:off x="1557337" y="2698789"/>
            <a:ext cx="9077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If you get into </a:t>
            </a:r>
            <a:r>
              <a:rPr lang="en-US" altLang="zh-CN" sz="2800" b="1" dirty="0" err="1">
                <a:latin typeface="+mn-ea"/>
                <a:cs typeface="Times New Roman" panose="02020603050405020304" pitchFamily="18" charset="0"/>
              </a:rPr>
              <a:t>trouble,please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 tell me and I must give a helping hand.</a:t>
            </a:r>
          </a:p>
          <a:p>
            <a:pPr algn="just">
              <a:spcAft>
                <a:spcPts val="0"/>
              </a:spcAft>
            </a:pP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如果你处于困境，请告诉我，我一定会伸出援助之手的。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7223202-5483-45EB-9485-357BB2CD2854}"/>
              </a:ext>
            </a:extLst>
          </p:cNvPr>
          <p:cNvSpPr txBox="1"/>
          <p:nvPr/>
        </p:nvSpPr>
        <p:spPr>
          <a:xfrm>
            <a:off x="1562100" y="1752600"/>
            <a:ext cx="4924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at odds with</a:t>
            </a: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不一致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F25ED-D489-4C55-B8E7-C5A7C0BE9450}"/>
              </a:ext>
            </a:extLst>
          </p:cNvPr>
          <p:cNvSpPr txBox="1"/>
          <p:nvPr/>
        </p:nvSpPr>
        <p:spPr>
          <a:xfrm>
            <a:off x="1557337" y="2698789"/>
            <a:ext cx="90773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The process that the first racer depicted was at odds with what the second racer depicted.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第一位赛车手描述的过程与第二位赛车手的不一致。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19</TotalTime>
  <Words>153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华文新魏</vt:lpstr>
      <vt:lpstr>宋体</vt:lpstr>
      <vt:lpstr>Century Gothic</vt:lpstr>
      <vt:lpstr>Garamond</vt:lpstr>
      <vt:lpstr>肥皂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qiwei</dc:creator>
  <cp:lastModifiedBy>huang qiwei</cp:lastModifiedBy>
  <cp:revision>2</cp:revision>
  <dcterms:created xsi:type="dcterms:W3CDTF">2019-05-13T16:02:02Z</dcterms:created>
  <dcterms:modified xsi:type="dcterms:W3CDTF">2019-05-13T16:21:05Z</dcterms:modified>
</cp:coreProperties>
</file>