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7"/>
  </p:notesMasterIdLst>
  <p:sldIdLst>
    <p:sldId id="256" r:id="rId2"/>
    <p:sldId id="257" r:id="rId3"/>
    <p:sldId id="260" r:id="rId4"/>
    <p:sldId id="270" r:id="rId5"/>
    <p:sldId id="265" r:id="rId6"/>
    <p:sldId id="258" r:id="rId7"/>
    <p:sldId id="268" r:id="rId8"/>
    <p:sldId id="267" r:id="rId9"/>
    <p:sldId id="269" r:id="rId10"/>
    <p:sldId id="264" r:id="rId11"/>
    <p:sldId id="263" r:id="rId12"/>
    <p:sldId id="262" r:id="rId13"/>
    <p:sldId id="261" r:id="rId14"/>
    <p:sldId id="266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  <a:srgbClr val="F2A100"/>
    <a:srgbClr val="FF9900"/>
    <a:srgbClr val="CC0000"/>
    <a:srgbClr val="000000"/>
    <a:srgbClr val="666666"/>
    <a:srgbClr val="00582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82E80-BF1D-46C7-9E3F-9CB6E5C0DC72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FD9D-D4D8-4570-9578-3D8C8DCAF8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EFD9D-D4D8-4570-9578-3D8C8DCAF80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EFD9D-D4D8-4570-9578-3D8C8DCAF80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EFD9D-D4D8-4570-9578-3D8C8DCAF80B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EFD9D-D4D8-4570-9578-3D8C8DCAF80B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63E738A-430B-4029-9B8B-77E352E34578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F0425F-CAB6-404F-8EB6-8C4F0F44AF6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Gu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196752"/>
            <a:ext cx="4248472" cy="367830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lum bright="56000" contrast="-62000"/>
          </a:blip>
          <a:stretch>
            <a:fillRect/>
          </a:stretch>
        </p:blipFill>
        <p:spPr>
          <a:xfrm>
            <a:off x="7884368" y="5577930"/>
            <a:ext cx="927933" cy="80339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99592" y="1954575"/>
            <a:ext cx="698477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2A1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Exemplos de Telas</a:t>
            </a:r>
            <a:endParaRPr lang="pt-BR" sz="8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2A1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ayout-cadastro-morador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692696"/>
            <a:ext cx="7853684" cy="516062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lum bright="56000" contrast="-62000"/>
          </a:blip>
          <a:stretch>
            <a:fillRect/>
          </a:stretch>
        </p:blipFill>
        <p:spPr>
          <a:xfrm>
            <a:off x="7884368" y="5577930"/>
            <a:ext cx="927933" cy="80339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ayout-cadastro-morador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6708" y="116632"/>
            <a:ext cx="7853684" cy="659735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lum bright="56000" contrast="-62000"/>
          </a:blip>
          <a:stretch>
            <a:fillRect/>
          </a:stretch>
        </p:blipFill>
        <p:spPr>
          <a:xfrm>
            <a:off x="7884368" y="5577930"/>
            <a:ext cx="927933" cy="80339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ayout-cadastro-morador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7853683" cy="6597352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lum bright="56000" contrast="-62000"/>
          </a:blip>
          <a:stretch>
            <a:fillRect/>
          </a:stretch>
        </p:blipFill>
        <p:spPr>
          <a:xfrm>
            <a:off x="7884368" y="5577930"/>
            <a:ext cx="927933" cy="80339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ayout-cadastro-morador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7853684" cy="4303741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lum bright="56000" contrast="-62000"/>
          </a:blip>
          <a:stretch>
            <a:fillRect/>
          </a:stretch>
        </p:blipFill>
        <p:spPr>
          <a:xfrm>
            <a:off x="7884368" y="5577930"/>
            <a:ext cx="927933" cy="80339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Algumas Vantagens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lum bright="56000" contrast="-62000"/>
          </a:blip>
          <a:stretch>
            <a:fillRect/>
          </a:stretch>
        </p:blipFill>
        <p:spPr>
          <a:xfrm>
            <a:off x="7892539" y="5577930"/>
            <a:ext cx="927933" cy="803398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1628800"/>
            <a:ext cx="6995120" cy="4248472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95000"/>
              </a:prstClr>
            </a:outerShdw>
          </a:effectLst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A1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Moderna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pt-BR" sz="2800" dirty="0" smtClean="0">
                <a:solidFill>
                  <a:srgbClr val="F2A100"/>
                </a:solidFill>
              </a:rPr>
              <a:t>Interação com redes sociais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A1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Redução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rgbClr val="F2A1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Custos Operacionais e </a:t>
            </a:r>
            <a:r>
              <a:rPr kumimoji="0" lang="pt-BR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2A1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Admnistrativos</a:t>
            </a:r>
            <a:endParaRPr kumimoji="0" lang="pt-BR" sz="2800" b="0" i="0" u="none" strike="noStrike" kern="1200" cap="none" spc="0" normalizeH="0" noProof="0" dirty="0" smtClean="0">
              <a:ln>
                <a:noFill/>
              </a:ln>
              <a:solidFill>
                <a:srgbClr val="F2A1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pt-BR" sz="2800" baseline="0" dirty="0" smtClean="0">
                <a:solidFill>
                  <a:srgbClr val="F2A100"/>
                </a:solidFill>
              </a:rPr>
              <a:t>Funciona</a:t>
            </a:r>
            <a:r>
              <a:rPr lang="pt-BR" sz="2800" dirty="0" smtClean="0">
                <a:solidFill>
                  <a:srgbClr val="F2A100"/>
                </a:solidFill>
              </a:rPr>
              <a:t> 100% WEB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A1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rgbClr val="F2A1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Personalizado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pt-BR" sz="2800" baseline="0" dirty="0" smtClean="0">
                <a:solidFill>
                  <a:srgbClr val="F2A100"/>
                </a:solidFill>
              </a:rPr>
              <a:t>Aproximação Morador</a:t>
            </a:r>
            <a:r>
              <a:rPr lang="pt-BR" sz="2800" dirty="0" smtClean="0">
                <a:solidFill>
                  <a:srgbClr val="F2A100"/>
                </a:solidFill>
              </a:rPr>
              <a:t>     Administração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2A1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eta para a esquerda e para a direita 11"/>
          <p:cNvSpPr/>
          <p:nvPr/>
        </p:nvSpPr>
        <p:spPr>
          <a:xfrm>
            <a:off x="4437509" y="4797152"/>
            <a:ext cx="262154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lum bright="56000" contrast="-62000"/>
          </a:blip>
          <a:stretch>
            <a:fillRect/>
          </a:stretch>
        </p:blipFill>
        <p:spPr>
          <a:xfrm>
            <a:off x="7884368" y="5577930"/>
            <a:ext cx="927933" cy="80339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755576" y="1810559"/>
            <a:ext cx="756084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2A1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 maior</a:t>
            </a:r>
          </a:p>
          <a:p>
            <a:pPr algn="ctr"/>
            <a:r>
              <a:rPr lang="pt-BR" sz="8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2A1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Vantagem!!!</a:t>
            </a:r>
            <a:endParaRPr lang="pt-BR" sz="8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2A1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27584" y="1810559"/>
            <a:ext cx="756084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2A1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Inteiramente Personalizado!</a:t>
            </a:r>
            <a:endParaRPr lang="pt-BR" sz="8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2A1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lum bright="56000" contrast="-62000"/>
          </a:blip>
          <a:stretch>
            <a:fillRect/>
          </a:stretch>
        </p:blipFill>
        <p:spPr>
          <a:xfrm>
            <a:off x="7884368" y="5577930"/>
            <a:ext cx="927933" cy="80339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Sistema Personalizado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effectLst>
            <a:outerShdw blurRad="25400" dist="25400" dir="2700000" algn="tl" rotWithShape="0">
              <a:prstClr val="black">
                <a:alpha val="95000"/>
              </a:prstClr>
            </a:outerShdw>
          </a:effectLst>
        </p:spPr>
        <p:txBody>
          <a:bodyPr/>
          <a:lstStyle/>
          <a:p>
            <a:r>
              <a:rPr lang="pt-BR" b="1" dirty="0" smtClean="0">
                <a:solidFill>
                  <a:srgbClr val="F2A100"/>
                </a:solidFill>
              </a:rPr>
              <a:t>Atenderá às necessidades exclusivas do </a:t>
            </a:r>
            <a:r>
              <a:rPr lang="pt-BR" b="1" dirty="0" err="1" smtClean="0">
                <a:solidFill>
                  <a:srgbClr val="F2A100"/>
                </a:solidFill>
              </a:rPr>
              <a:t>Jd</a:t>
            </a:r>
            <a:r>
              <a:rPr lang="pt-BR" b="1" dirty="0" smtClean="0">
                <a:solidFill>
                  <a:srgbClr val="F2A100"/>
                </a:solidFill>
              </a:rPr>
              <a:t>. Mangueiral</a:t>
            </a:r>
          </a:p>
          <a:p>
            <a:pPr>
              <a:buNone/>
            </a:pPr>
            <a:endParaRPr lang="pt-BR" b="1" dirty="0" smtClean="0">
              <a:solidFill>
                <a:srgbClr val="F2A100"/>
              </a:solidFill>
            </a:endParaRPr>
          </a:p>
          <a:p>
            <a:r>
              <a:rPr lang="pt-BR" b="1" dirty="0" smtClean="0">
                <a:solidFill>
                  <a:srgbClr val="F2A100"/>
                </a:solidFill>
              </a:rPr>
              <a:t>Os Síndicos terão participação plena durante o processo de desenvolvimento do sistema.</a:t>
            </a:r>
          </a:p>
          <a:p>
            <a:pPr>
              <a:buNone/>
            </a:pPr>
            <a:endParaRPr lang="pt-BR" b="1" dirty="0" smtClean="0">
              <a:solidFill>
                <a:srgbClr val="F2A100"/>
              </a:solidFill>
            </a:endParaRPr>
          </a:p>
          <a:p>
            <a:r>
              <a:rPr lang="pt-BR" b="1" dirty="0" smtClean="0">
                <a:solidFill>
                  <a:srgbClr val="F2A100"/>
                </a:solidFill>
              </a:rPr>
              <a:t>Melhor aceitação dos moradores uma vez que poderão contribuir por meio de sugest</a:t>
            </a:r>
            <a:r>
              <a:rPr lang="pt-BR" b="1" dirty="0" smtClean="0">
                <a:solidFill>
                  <a:schemeClr val="accent3"/>
                </a:solidFill>
              </a:rPr>
              <a:t>ões</a:t>
            </a:r>
            <a:r>
              <a:rPr lang="pt-BR" b="1" dirty="0" smtClean="0">
                <a:solidFill>
                  <a:srgbClr val="FF9900"/>
                </a:solidFill>
              </a:rPr>
              <a:t>.</a:t>
            </a:r>
          </a:p>
          <a:p>
            <a:endParaRPr lang="pt-BR" b="1" dirty="0" smtClean="0">
              <a:solidFill>
                <a:srgbClr val="FF9900"/>
              </a:solidFill>
            </a:endParaRPr>
          </a:p>
          <a:p>
            <a:r>
              <a:rPr lang="pt-BR" b="1" dirty="0" smtClean="0">
                <a:solidFill>
                  <a:srgbClr val="FF9900"/>
                </a:solidFill>
              </a:rPr>
              <a:t>Enfim todos nós faremos parte deste processo e o nosso portal terá a nossa cara</a:t>
            </a:r>
            <a:r>
              <a:rPr lang="pt-BR" dirty="0" smtClean="0">
                <a:solidFill>
                  <a:srgbClr val="FF9900"/>
                </a:solidFill>
              </a:rPr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lum bright="56000" contrast="-62000"/>
          </a:blip>
          <a:stretch>
            <a:fillRect/>
          </a:stretch>
        </p:blipFill>
        <p:spPr>
          <a:xfrm>
            <a:off x="7892539" y="5577930"/>
            <a:ext cx="927933" cy="80339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123728" y="917346"/>
            <a:ext cx="2016224" cy="4234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Módulo Funcional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467600" cy="562074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Sugestões de Conteúdo do Site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7544" y="908720"/>
            <a:ext cx="1656184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1º Entrega</a:t>
            </a:r>
            <a:endParaRPr kumimoji="0" lang="pt-BR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88776" y="1412776"/>
            <a:ext cx="3939208" cy="5256584"/>
          </a:xfrm>
        </p:spPr>
        <p:txBody>
          <a:bodyPr>
            <a:normAutofit/>
          </a:bodyPr>
          <a:lstStyle/>
          <a:p>
            <a:r>
              <a:rPr lang="pt-BR" sz="1700" dirty="0" err="1" smtClean="0"/>
              <a:t>Login</a:t>
            </a:r>
            <a:endParaRPr lang="pt-BR" sz="1700" dirty="0" smtClean="0"/>
          </a:p>
          <a:p>
            <a:r>
              <a:rPr lang="pt-BR" sz="1700" dirty="0" smtClean="0"/>
              <a:t>Cadastro de Moradores</a:t>
            </a:r>
          </a:p>
          <a:p>
            <a:r>
              <a:rPr lang="pt-BR" sz="1700" dirty="0" smtClean="0"/>
              <a:t>Comunicados</a:t>
            </a:r>
          </a:p>
          <a:p>
            <a:r>
              <a:rPr lang="pt-BR" sz="1700" dirty="0" smtClean="0"/>
              <a:t>Notícias</a:t>
            </a:r>
          </a:p>
          <a:p>
            <a:r>
              <a:rPr lang="pt-BR" sz="1700" dirty="0" smtClean="0"/>
              <a:t>Avisos</a:t>
            </a:r>
          </a:p>
          <a:p>
            <a:r>
              <a:rPr lang="pt-BR" sz="1700" dirty="0" smtClean="0"/>
              <a:t>Ocorrências</a:t>
            </a:r>
          </a:p>
          <a:p>
            <a:r>
              <a:rPr lang="pt-BR" sz="1800" dirty="0" smtClean="0"/>
              <a:t>Mensagens (</a:t>
            </a:r>
            <a:r>
              <a:rPr lang="pt-BR" sz="1800" dirty="0" smtClean="0">
                <a:solidFill>
                  <a:srgbClr val="FF0000"/>
                </a:solidFill>
              </a:rPr>
              <a:t>SMS</a:t>
            </a:r>
            <a:r>
              <a:rPr lang="pt-BR" sz="1800" dirty="0" smtClean="0"/>
              <a:t> / E-mail)</a:t>
            </a:r>
          </a:p>
          <a:p>
            <a:r>
              <a:rPr lang="pt-BR" sz="1700" dirty="0" smtClean="0"/>
              <a:t>Reserva de Áreas</a:t>
            </a:r>
          </a:p>
          <a:p>
            <a:r>
              <a:rPr lang="pt-BR" sz="1700" dirty="0" smtClean="0"/>
              <a:t>2ª via de boleto</a:t>
            </a:r>
          </a:p>
          <a:p>
            <a:r>
              <a:rPr lang="pt-BR" sz="1700" dirty="0" smtClean="0"/>
              <a:t>Corpo Diretivo</a:t>
            </a:r>
          </a:p>
          <a:p>
            <a:r>
              <a:rPr lang="pt-BR" sz="1700" dirty="0" smtClean="0"/>
              <a:t>Documentos </a:t>
            </a:r>
            <a:r>
              <a:rPr lang="pt-BR" sz="1400" dirty="0" smtClean="0"/>
              <a:t>(envio / visualização)</a:t>
            </a:r>
            <a:endParaRPr lang="pt-BR" sz="1700" dirty="0" smtClean="0"/>
          </a:p>
          <a:p>
            <a:r>
              <a:rPr lang="pt-BR" sz="1700" dirty="0" smtClean="0"/>
              <a:t>Correspondência</a:t>
            </a:r>
          </a:p>
          <a:p>
            <a:pPr lvl="0"/>
            <a:r>
              <a:rPr lang="pt-BR" sz="1700" dirty="0" smtClean="0"/>
              <a:t>Funcionários do Condomínio</a:t>
            </a:r>
          </a:p>
          <a:p>
            <a:r>
              <a:rPr lang="pt-BR" sz="1700" dirty="0" smtClean="0"/>
              <a:t>...</a:t>
            </a:r>
          </a:p>
          <a:p>
            <a:endParaRPr lang="pt-BR" sz="17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lum bright="56000" contrast="-62000"/>
          </a:blip>
          <a:stretch>
            <a:fillRect/>
          </a:stretch>
        </p:blipFill>
        <p:spPr>
          <a:xfrm>
            <a:off x="7892539" y="5577930"/>
            <a:ext cx="927933" cy="803398"/>
          </a:xfrm>
          <a:prstGeom prst="rect">
            <a:avLst/>
          </a:prstGeom>
        </p:spPr>
      </p:pic>
      <p:pic>
        <p:nvPicPr>
          <p:cNvPr id="13316" name="Picture 4" descr="http://i.stack.imgur.com/tVNQ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844824"/>
            <a:ext cx="3162300" cy="30480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9164" y="1268760"/>
            <a:ext cx="58293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123728" y="917346"/>
            <a:ext cx="2016224" cy="4234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Módulo Interativo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467600" cy="562074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Sugestões de Conteúdo do Site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908720"/>
            <a:ext cx="1656184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pt-BR" sz="2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º Entrega</a:t>
            </a:r>
            <a:endParaRPr kumimoji="0" lang="pt-BR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67544" y="1412776"/>
            <a:ext cx="3363144" cy="50405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Telefones Uteis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Galeria de Fotos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 de Eventos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Sugestões de Moradores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Cadastro de Visitantes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Prestadores de Serviços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Obras e Providências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pt-BR" sz="1700" dirty="0" smtClean="0"/>
              <a:t>Classificados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Fórum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pt-BR" sz="1700" dirty="0" smtClean="0"/>
              <a:t>Enquete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pt-BR" sz="1700" dirty="0" smtClean="0"/>
              <a:t>Votações On-line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pt-B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Torneios</a:t>
            </a:r>
            <a:r>
              <a:rPr kumimoji="0" lang="pt-BR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Esportivos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pt-BR" sz="1700" noProof="0" dirty="0" smtClean="0"/>
              <a:t>...</a:t>
            </a:r>
            <a:endParaRPr kumimoji="0" lang="pt-BR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lum bright="56000" contrast="-62000"/>
          </a:blip>
          <a:stretch>
            <a:fillRect/>
          </a:stretch>
        </p:blipFill>
        <p:spPr>
          <a:xfrm>
            <a:off x="7892539" y="5577930"/>
            <a:ext cx="927933" cy="80339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04864"/>
            <a:ext cx="3040967" cy="261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2483768" y="917346"/>
            <a:ext cx="2232248" cy="4234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Módulo </a:t>
            </a:r>
            <a:r>
              <a:rPr lang="pt-BR" sz="1600" dirty="0" err="1" smtClean="0"/>
              <a:t>Aministrativo</a:t>
            </a:r>
            <a:endParaRPr lang="pt-B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467600" cy="562074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Sugestões de Conteúdo do Site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11560" y="908720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b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3ª Entrega</a:t>
            </a:r>
            <a:endParaRPr kumimoji="0" lang="pt-BR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88776" y="1412776"/>
            <a:ext cx="3939208" cy="5256584"/>
          </a:xfrm>
        </p:spPr>
        <p:txBody>
          <a:bodyPr>
            <a:normAutofit/>
          </a:bodyPr>
          <a:lstStyle/>
          <a:p>
            <a:r>
              <a:rPr lang="pt-BR" sz="1700" dirty="0" smtClean="0"/>
              <a:t>Fornecedores</a:t>
            </a:r>
          </a:p>
          <a:p>
            <a:r>
              <a:rPr lang="pt-BR" sz="1700" dirty="0" smtClean="0"/>
              <a:t>Prestadores de Serviços</a:t>
            </a:r>
          </a:p>
          <a:p>
            <a:r>
              <a:rPr lang="pt-BR" sz="1700" dirty="0" smtClean="0"/>
              <a:t>Contratos</a:t>
            </a:r>
          </a:p>
          <a:p>
            <a:r>
              <a:rPr lang="pt-BR" sz="1700" dirty="0" smtClean="0"/>
              <a:t>Prestação de Contas</a:t>
            </a:r>
          </a:p>
          <a:p>
            <a:r>
              <a:rPr lang="pt-BR" sz="1700" dirty="0" smtClean="0"/>
              <a:t>Adimplência/Inadimplência</a:t>
            </a:r>
          </a:p>
          <a:p>
            <a:r>
              <a:rPr lang="pt-BR" sz="1700" dirty="0" smtClean="0"/>
              <a:t>Compras</a:t>
            </a:r>
          </a:p>
          <a:p>
            <a:r>
              <a:rPr lang="pt-BR" sz="1700" dirty="0" smtClean="0"/>
              <a:t>Serviços de Manutenção</a:t>
            </a:r>
          </a:p>
          <a:p>
            <a:r>
              <a:rPr lang="pt-BR" sz="1700" dirty="0" smtClean="0"/>
              <a:t>Patrimônio</a:t>
            </a:r>
          </a:p>
          <a:p>
            <a:r>
              <a:rPr lang="pt-BR" sz="1700" dirty="0" smtClean="0"/>
              <a:t>Relatórios</a:t>
            </a:r>
          </a:p>
          <a:p>
            <a:r>
              <a:rPr lang="pt-BR" sz="1700" dirty="0" smtClean="0"/>
              <a:t>...</a:t>
            </a:r>
          </a:p>
          <a:p>
            <a:endParaRPr lang="pt-BR" sz="17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lum bright="56000" contrast="-62000"/>
          </a:blip>
          <a:stretch>
            <a:fillRect/>
          </a:stretch>
        </p:blipFill>
        <p:spPr>
          <a:xfrm>
            <a:off x="7892539" y="5577930"/>
            <a:ext cx="927933" cy="80339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tecnocriativamente.com.br/wp-content/uploads/2013/07/Mobile-Market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72865"/>
            <a:ext cx="6432649" cy="482448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2483768" y="917346"/>
            <a:ext cx="2664296" cy="4234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APP (</a:t>
            </a:r>
            <a:r>
              <a:rPr lang="pt-BR" sz="1600" dirty="0" err="1" smtClean="0"/>
              <a:t>Iphone</a:t>
            </a:r>
            <a:r>
              <a:rPr lang="pt-BR" sz="1600" dirty="0" smtClean="0"/>
              <a:t> e </a:t>
            </a:r>
            <a:r>
              <a:rPr lang="pt-BR" sz="1600" dirty="0" err="1" smtClean="0"/>
              <a:t>Android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467600" cy="562074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Sugestões de Conteúdo do Site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11560" y="908720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b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4ª Entrega</a:t>
            </a:r>
            <a:endParaRPr kumimoji="0" lang="pt-BR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88776" y="1412776"/>
            <a:ext cx="3939208" cy="5256584"/>
          </a:xfrm>
        </p:spPr>
        <p:txBody>
          <a:bodyPr>
            <a:normAutofit/>
          </a:bodyPr>
          <a:lstStyle/>
          <a:p>
            <a:r>
              <a:rPr lang="pt-BR" sz="1700" dirty="0" smtClean="0"/>
              <a:t>Itens dos módulos:</a:t>
            </a:r>
          </a:p>
          <a:p>
            <a:pPr lvl="1"/>
            <a:r>
              <a:rPr lang="pt-BR" sz="1400" dirty="0" smtClean="0">
                <a:hlinkClick r:id="rId4" action="ppaction://hlinksldjump"/>
              </a:rPr>
              <a:t>Funcional</a:t>
            </a:r>
            <a:endParaRPr lang="pt-BR" sz="1400" dirty="0" smtClean="0"/>
          </a:p>
          <a:p>
            <a:pPr lvl="1"/>
            <a:r>
              <a:rPr lang="pt-BR" sz="1400" dirty="0" smtClean="0">
                <a:hlinkClick r:id="rId5" action="ppaction://hlinksldjump"/>
              </a:rPr>
              <a:t>Interativo</a:t>
            </a:r>
            <a:endParaRPr lang="pt-BR" sz="1400" dirty="0" smtClean="0"/>
          </a:p>
          <a:p>
            <a:pPr>
              <a:buNone/>
            </a:pPr>
            <a:endParaRPr lang="pt-BR" sz="17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lum bright="56000" contrast="-62000"/>
          </a:blip>
          <a:stretch>
            <a:fillRect/>
          </a:stretch>
        </p:blipFill>
        <p:spPr>
          <a:xfrm>
            <a:off x="7892539" y="5577930"/>
            <a:ext cx="927933" cy="80339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1105</TotalTime>
  <Words>214</Words>
  <Application>Microsoft Office PowerPoint</Application>
  <PresentationFormat>Apresentação na tela (4:3)</PresentationFormat>
  <Paragraphs>75</Paragraphs>
  <Slides>15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Balcão Envidraçado</vt:lpstr>
      <vt:lpstr>Slide 1</vt:lpstr>
      <vt:lpstr>Algumas Vantagens</vt:lpstr>
      <vt:lpstr>Slide 3</vt:lpstr>
      <vt:lpstr>Slide 4</vt:lpstr>
      <vt:lpstr>Sistema Personalizado</vt:lpstr>
      <vt:lpstr>Sugestões de Conteúdo do Site</vt:lpstr>
      <vt:lpstr>Sugestões de Conteúdo do Site</vt:lpstr>
      <vt:lpstr>Sugestões de Conteúdo do Site</vt:lpstr>
      <vt:lpstr>Sugestões de Conteúdo do Site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Cliente</cp:lastModifiedBy>
  <cp:revision>188</cp:revision>
  <dcterms:created xsi:type="dcterms:W3CDTF">2014-05-20T20:44:15Z</dcterms:created>
  <dcterms:modified xsi:type="dcterms:W3CDTF">2014-05-24T02:01:22Z</dcterms:modified>
</cp:coreProperties>
</file>