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57DC3-DC71-4417-8F8E-2CC4D9227D9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AE39A8-D48B-4E13-875D-850A04C801B2}">
      <dgm:prSet/>
      <dgm:spPr/>
      <dgm:t>
        <a:bodyPr/>
        <a:lstStyle/>
        <a:p>
          <a:r>
            <a:rPr lang="pt-BR"/>
            <a:t>Nessa parte já começamos a pensar no capitulo 2 – desenvolvimento do produto</a:t>
          </a:r>
          <a:endParaRPr lang="en-US"/>
        </a:p>
      </dgm:t>
    </dgm:pt>
    <dgm:pt modelId="{692F2879-40FE-4F89-98B9-93CC95B44259}" type="parTrans" cxnId="{CCEDF5A5-3724-4821-B9A5-E18CBBDE2145}">
      <dgm:prSet/>
      <dgm:spPr/>
      <dgm:t>
        <a:bodyPr/>
        <a:lstStyle/>
        <a:p>
          <a:endParaRPr lang="en-US"/>
        </a:p>
      </dgm:t>
    </dgm:pt>
    <dgm:pt modelId="{0FB0795A-C515-43AE-9072-B5ABC3AF1F58}" type="sibTrans" cxnId="{CCEDF5A5-3724-4821-B9A5-E18CBBDE2145}">
      <dgm:prSet/>
      <dgm:spPr/>
      <dgm:t>
        <a:bodyPr/>
        <a:lstStyle/>
        <a:p>
          <a:endParaRPr lang="en-US"/>
        </a:p>
      </dgm:t>
    </dgm:pt>
    <dgm:pt modelId="{60644C9A-80D2-4C36-82BC-FFEF92B9CA3A}">
      <dgm:prSet/>
      <dgm:spPr/>
      <dgm:t>
        <a:bodyPr/>
        <a:lstStyle/>
        <a:p>
          <a:r>
            <a:rPr lang="pt-BR" dirty="0"/>
            <a:t>Foi discutida a criação de 5 telas (a principio), sendo elas: 1- Login e Cadastro, 2- Home, 3- Dashboard, 4- Tela de Dados (Tabelas e </a:t>
          </a:r>
          <a:r>
            <a:rPr lang="pt-BR" dirty="0" err="1"/>
            <a:t>etc</a:t>
          </a:r>
          <a:r>
            <a:rPr lang="pt-BR" dirty="0"/>
            <a:t>), 5- Chat(se possível.)</a:t>
          </a:r>
          <a:endParaRPr lang="en-US" dirty="0"/>
        </a:p>
      </dgm:t>
    </dgm:pt>
    <dgm:pt modelId="{76733048-36AB-4384-9035-EF3471446025}" type="parTrans" cxnId="{933D284D-4CD9-4AAF-933D-4ED58F853D1D}">
      <dgm:prSet/>
      <dgm:spPr/>
      <dgm:t>
        <a:bodyPr/>
        <a:lstStyle/>
        <a:p>
          <a:endParaRPr lang="en-US"/>
        </a:p>
      </dgm:t>
    </dgm:pt>
    <dgm:pt modelId="{CE0B5C4C-0059-4E96-A427-3C6FEC9B4D05}" type="sibTrans" cxnId="{933D284D-4CD9-4AAF-933D-4ED58F853D1D}">
      <dgm:prSet/>
      <dgm:spPr/>
      <dgm:t>
        <a:bodyPr/>
        <a:lstStyle/>
        <a:p>
          <a:endParaRPr lang="en-US"/>
        </a:p>
      </dgm:t>
    </dgm:pt>
    <dgm:pt modelId="{3D7B8762-F72C-4BE6-A1A4-5E1BBD9D3CD9}" type="pres">
      <dgm:prSet presAssocID="{13057DC3-DC71-4417-8F8E-2CC4D9227D9C}" presName="outerComposite" presStyleCnt="0">
        <dgm:presLayoutVars>
          <dgm:chMax val="5"/>
          <dgm:dir/>
          <dgm:resizeHandles val="exact"/>
        </dgm:presLayoutVars>
      </dgm:prSet>
      <dgm:spPr/>
    </dgm:pt>
    <dgm:pt modelId="{8ECD57AC-16B1-4B31-821A-05BD3A5350E3}" type="pres">
      <dgm:prSet presAssocID="{13057DC3-DC71-4417-8F8E-2CC4D9227D9C}" presName="dummyMaxCanvas" presStyleCnt="0">
        <dgm:presLayoutVars/>
      </dgm:prSet>
      <dgm:spPr/>
    </dgm:pt>
    <dgm:pt modelId="{02EEA6FA-E2F1-48E6-8AA9-F13D2983335D}" type="pres">
      <dgm:prSet presAssocID="{13057DC3-DC71-4417-8F8E-2CC4D9227D9C}" presName="TwoNodes_1" presStyleLbl="node1" presStyleIdx="0" presStyleCnt="2">
        <dgm:presLayoutVars>
          <dgm:bulletEnabled val="1"/>
        </dgm:presLayoutVars>
      </dgm:prSet>
      <dgm:spPr/>
    </dgm:pt>
    <dgm:pt modelId="{35E6AB9A-8380-4753-BEA8-80D890E56481}" type="pres">
      <dgm:prSet presAssocID="{13057DC3-DC71-4417-8F8E-2CC4D9227D9C}" presName="TwoNodes_2" presStyleLbl="node1" presStyleIdx="1" presStyleCnt="2">
        <dgm:presLayoutVars>
          <dgm:bulletEnabled val="1"/>
        </dgm:presLayoutVars>
      </dgm:prSet>
      <dgm:spPr/>
    </dgm:pt>
    <dgm:pt modelId="{F3FB6B89-0508-4C42-9D0C-D59FD714D20E}" type="pres">
      <dgm:prSet presAssocID="{13057DC3-DC71-4417-8F8E-2CC4D9227D9C}" presName="TwoConn_1-2" presStyleLbl="fgAccFollowNode1" presStyleIdx="0" presStyleCnt="1">
        <dgm:presLayoutVars>
          <dgm:bulletEnabled val="1"/>
        </dgm:presLayoutVars>
      </dgm:prSet>
      <dgm:spPr/>
    </dgm:pt>
    <dgm:pt modelId="{2D128742-9705-495F-86BF-35BEF17B76F1}" type="pres">
      <dgm:prSet presAssocID="{13057DC3-DC71-4417-8F8E-2CC4D9227D9C}" presName="TwoNodes_1_text" presStyleLbl="node1" presStyleIdx="1" presStyleCnt="2">
        <dgm:presLayoutVars>
          <dgm:bulletEnabled val="1"/>
        </dgm:presLayoutVars>
      </dgm:prSet>
      <dgm:spPr/>
    </dgm:pt>
    <dgm:pt modelId="{337D3C19-2912-486C-B55A-E31AD60A655D}" type="pres">
      <dgm:prSet presAssocID="{13057DC3-DC71-4417-8F8E-2CC4D9227D9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33D284D-4CD9-4AAF-933D-4ED58F853D1D}" srcId="{13057DC3-DC71-4417-8F8E-2CC4D9227D9C}" destId="{60644C9A-80D2-4C36-82BC-FFEF92B9CA3A}" srcOrd="1" destOrd="0" parTransId="{76733048-36AB-4384-9035-EF3471446025}" sibTransId="{CE0B5C4C-0059-4E96-A427-3C6FEC9B4D05}"/>
    <dgm:cxn modelId="{85701A6F-3AC6-4EBD-AA4E-00F92FA41553}" type="presOf" srcId="{3EAE39A8-D48B-4E13-875D-850A04C801B2}" destId="{02EEA6FA-E2F1-48E6-8AA9-F13D2983335D}" srcOrd="0" destOrd="0" presId="urn:microsoft.com/office/officeart/2005/8/layout/vProcess5"/>
    <dgm:cxn modelId="{63CF4E80-8308-4393-8608-B9B9B368A917}" type="presOf" srcId="{3EAE39A8-D48B-4E13-875D-850A04C801B2}" destId="{2D128742-9705-495F-86BF-35BEF17B76F1}" srcOrd="1" destOrd="0" presId="urn:microsoft.com/office/officeart/2005/8/layout/vProcess5"/>
    <dgm:cxn modelId="{CCEDF5A5-3724-4821-B9A5-E18CBBDE2145}" srcId="{13057DC3-DC71-4417-8F8E-2CC4D9227D9C}" destId="{3EAE39A8-D48B-4E13-875D-850A04C801B2}" srcOrd="0" destOrd="0" parTransId="{692F2879-40FE-4F89-98B9-93CC95B44259}" sibTransId="{0FB0795A-C515-43AE-9072-B5ABC3AF1F58}"/>
    <dgm:cxn modelId="{E2DC10BB-6907-4AFD-B05E-782CA18EBF97}" type="presOf" srcId="{60644C9A-80D2-4C36-82BC-FFEF92B9CA3A}" destId="{35E6AB9A-8380-4753-BEA8-80D890E56481}" srcOrd="0" destOrd="0" presId="urn:microsoft.com/office/officeart/2005/8/layout/vProcess5"/>
    <dgm:cxn modelId="{1D93AAC9-B214-4BA7-956B-183C766DFCCD}" type="presOf" srcId="{13057DC3-DC71-4417-8F8E-2CC4D9227D9C}" destId="{3D7B8762-F72C-4BE6-A1A4-5E1BBD9D3CD9}" srcOrd="0" destOrd="0" presId="urn:microsoft.com/office/officeart/2005/8/layout/vProcess5"/>
    <dgm:cxn modelId="{29593AD7-9083-4BD3-85C1-6CDF0CD76CF3}" type="presOf" srcId="{0FB0795A-C515-43AE-9072-B5ABC3AF1F58}" destId="{F3FB6B89-0508-4C42-9D0C-D59FD714D20E}" srcOrd="0" destOrd="0" presId="urn:microsoft.com/office/officeart/2005/8/layout/vProcess5"/>
    <dgm:cxn modelId="{690600D9-4918-4181-9405-39DBA7A73342}" type="presOf" srcId="{60644C9A-80D2-4C36-82BC-FFEF92B9CA3A}" destId="{337D3C19-2912-486C-B55A-E31AD60A655D}" srcOrd="1" destOrd="0" presId="urn:microsoft.com/office/officeart/2005/8/layout/vProcess5"/>
    <dgm:cxn modelId="{3F9E9591-E0AA-450D-A534-605213C0A707}" type="presParOf" srcId="{3D7B8762-F72C-4BE6-A1A4-5E1BBD9D3CD9}" destId="{8ECD57AC-16B1-4B31-821A-05BD3A5350E3}" srcOrd="0" destOrd="0" presId="urn:microsoft.com/office/officeart/2005/8/layout/vProcess5"/>
    <dgm:cxn modelId="{388359F3-F7AC-4AAB-A3CC-B018AD442164}" type="presParOf" srcId="{3D7B8762-F72C-4BE6-A1A4-5E1BBD9D3CD9}" destId="{02EEA6FA-E2F1-48E6-8AA9-F13D2983335D}" srcOrd="1" destOrd="0" presId="urn:microsoft.com/office/officeart/2005/8/layout/vProcess5"/>
    <dgm:cxn modelId="{68E76E65-6103-471E-A51F-96FFF2000E46}" type="presParOf" srcId="{3D7B8762-F72C-4BE6-A1A4-5E1BBD9D3CD9}" destId="{35E6AB9A-8380-4753-BEA8-80D890E56481}" srcOrd="2" destOrd="0" presId="urn:microsoft.com/office/officeart/2005/8/layout/vProcess5"/>
    <dgm:cxn modelId="{BBA31488-298E-4A31-A3A3-9CB09729A195}" type="presParOf" srcId="{3D7B8762-F72C-4BE6-A1A4-5E1BBD9D3CD9}" destId="{F3FB6B89-0508-4C42-9D0C-D59FD714D20E}" srcOrd="3" destOrd="0" presId="urn:microsoft.com/office/officeart/2005/8/layout/vProcess5"/>
    <dgm:cxn modelId="{3D781CFB-3A71-4F1F-A197-D91F701DC9C8}" type="presParOf" srcId="{3D7B8762-F72C-4BE6-A1A4-5E1BBD9D3CD9}" destId="{2D128742-9705-495F-86BF-35BEF17B76F1}" srcOrd="4" destOrd="0" presId="urn:microsoft.com/office/officeart/2005/8/layout/vProcess5"/>
    <dgm:cxn modelId="{B9B807DD-233A-409F-9C9A-98A848FA994B}" type="presParOf" srcId="{3D7B8762-F72C-4BE6-A1A4-5E1BBD9D3CD9}" destId="{337D3C19-2912-486C-B55A-E31AD60A655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EA6FA-E2F1-48E6-8AA9-F13D2983335D}">
      <dsp:nvSpPr>
        <dsp:cNvPr id="0" name=""/>
        <dsp:cNvSpPr/>
      </dsp:nvSpPr>
      <dsp:spPr>
        <a:xfrm>
          <a:off x="0" y="0"/>
          <a:ext cx="8938260" cy="17769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Nessa parte já começamos a pensar no capitulo 2 – desenvolvimento do produto</a:t>
          </a:r>
          <a:endParaRPr lang="en-US" sz="2600" kern="1200"/>
        </a:p>
      </dsp:txBody>
      <dsp:txXfrm>
        <a:off x="52046" y="52046"/>
        <a:ext cx="7101598" cy="1672902"/>
      </dsp:txXfrm>
    </dsp:sp>
    <dsp:sp modelId="{35E6AB9A-8380-4753-BEA8-80D890E56481}">
      <dsp:nvSpPr>
        <dsp:cNvPr id="0" name=""/>
        <dsp:cNvSpPr/>
      </dsp:nvSpPr>
      <dsp:spPr>
        <a:xfrm>
          <a:off x="1577339" y="2171881"/>
          <a:ext cx="8938260" cy="17769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Foi discutida a criação de 5 telas (a principio), sendo elas: 1- Login e Cadastro, 2- Home, 3- Dashboard, 4- Tela de Dados (Tabelas e </a:t>
          </a:r>
          <a:r>
            <a:rPr lang="pt-BR" sz="2600" kern="1200" dirty="0" err="1"/>
            <a:t>etc</a:t>
          </a:r>
          <a:r>
            <a:rPr lang="pt-BR" sz="2600" kern="1200" dirty="0"/>
            <a:t>), 5- Chat(se possível.)</a:t>
          </a:r>
          <a:endParaRPr lang="en-US" sz="2600" kern="1200" dirty="0"/>
        </a:p>
      </dsp:txBody>
      <dsp:txXfrm>
        <a:off x="1629385" y="2223927"/>
        <a:ext cx="6101781" cy="1672902"/>
      </dsp:txXfrm>
    </dsp:sp>
    <dsp:sp modelId="{F3FB6B89-0508-4C42-9D0C-D59FD714D20E}">
      <dsp:nvSpPr>
        <dsp:cNvPr id="0" name=""/>
        <dsp:cNvSpPr/>
      </dsp:nvSpPr>
      <dsp:spPr>
        <a:xfrm>
          <a:off x="7783213" y="1396914"/>
          <a:ext cx="1155046" cy="11550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43098" y="1396914"/>
        <a:ext cx="635276" cy="869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66DA1-95BB-4AFB-9A40-145E546A2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6AF650-89AC-418A-8685-53FA5C0EE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AFE9D-2451-48F7-A04F-E47B77EB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CE1E2-8E7C-4BB0-A11E-4552D666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62DEB-9622-4634-9D76-6E592AEB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97C13-A034-4154-B898-43DD8E41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A410F8-FFCB-454E-9348-9F61BA996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617F6D-9E20-43CF-A00D-9E7ED68C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6FFAC1-697A-40CA-95CB-915B908D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B6710-496D-4FCF-98EB-87434154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03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AE038B-D8B8-423B-A6E8-08C9AFB1A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756613-F0BC-4292-A73A-0EE660200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FC369-5635-44CC-A877-451BC1DA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27F5B-E405-4F99-8B74-D45E0587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674162-186E-4C68-B023-83442E8D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70A57-DD4E-4769-BB0D-FE24AA82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C4F27-D72F-4625-946C-51CCDFC1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8C01F-C89A-4F10-8F56-404663C5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B5B6D-1A75-4111-916B-9B25D374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A75FCB-D7AD-4D53-BEF8-112C9A89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7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C1CE-D7E9-4249-B9CE-EC26AC0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438586-4FA9-4C14-9671-B1B9ACFA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FA63F-F88D-4A5B-BAD2-6BE8D9D3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A311FF-8BBE-496B-8678-67FA7FE1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C64D9-0618-48F1-A01C-A7AFD2C8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0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4F7ED-E792-4C6C-8713-27BA52B8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FF76F-A1E6-41E7-B705-8B6A35B6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5674D2-5543-4E32-890B-572F6C0F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7DA99C-E469-47AB-BF1C-9216FA6E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087467-7F9A-432A-A163-B8579C5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90435D-1575-404A-9836-1195FE4A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2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A168A-99FD-46F9-9A06-5E7DE1A7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5442DB-FBC5-4258-BAEE-BDCA93D3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7FF028-D9BC-406D-8FD2-E47B86C4D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03EF69-6C7E-4A17-A12F-22EBE3731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43B74-6959-4DBF-9147-2A21592DB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A98EE9-A90F-46F8-97F4-75D04DF0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B60E09-2E4B-4AB8-B52A-07202B89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F1797A-6CD9-425C-8B24-F29DECE8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54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C8D1-9120-4531-A16A-5F94D300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3B397C-C480-41BE-852B-3A958358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3B9130-9434-4C47-B43C-0DB389DE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9E336B-6423-422D-B9AF-9956049B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3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33865E-FCCC-457A-96BB-C99F02C0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FF64E7-802D-46EF-AE2E-B9F65BA6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2B257F-9CCF-428E-8218-67BBD32B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6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3AE68-D79C-4856-86AA-0C1A6E0F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8F40E-9AAC-49D8-ABFF-388A904C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5A22C4-C664-4295-8344-1AA2D98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6AFAA5-995B-4C59-9541-1726CCF9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828E02-7CDD-4D66-9FDB-233C99AE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DC42BD-0AF3-43D9-A868-66539BA4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2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1F158-E2CA-480C-94DE-EE12DA84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80ECAC-97F0-4732-928D-55612829B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D32492-859F-415A-82B5-21CF36EC0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E80721-AD2B-4161-AB9E-1100C5B1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81F8A0-F04D-4ED1-A7D3-D0D59237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DDBFC5-EF07-462F-8B33-FEC53B95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32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981E19-D99A-4566-987D-31E9BE8C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6DAB2-1708-4F5F-A6AC-A8D4FF15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F91F4-DFDD-44A6-AEF8-8678FF3D9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0F5DC-3C2E-4B9E-A57D-6500C9206E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F93F12-09A3-4831-9C55-E42559A19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2CA925-6F64-4963-BC44-8967C893D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6A67-2927-486E-A8AA-A338CE428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B9872-AC27-4D5D-981E-404D38338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</a:rPr>
              <a:t>Gestão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B4A0AE-9444-4DC7-9B4B-2B20E4FAD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solidFill>
                  <a:schemeClr val="bg1"/>
                </a:solidFill>
              </a:rPr>
              <a:t>SERVIÇO SOCIAL: MAPEAMENTO SOCIOTERRITORIAL</a:t>
            </a:r>
          </a:p>
          <a:p>
            <a:pPr algn="l"/>
            <a:endParaRPr lang="pt-BR" sz="3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D8868-833F-4B12-A1C4-26D67C56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3800"/>
              <a:t>CRONOGRAMA DO PROJETO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2456B-180C-4F19-855D-B42A1C99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200" dirty="0"/>
              <a:t>Semana Dia 11/04</a:t>
            </a:r>
          </a:p>
          <a:p>
            <a:pPr marL="0" indent="0">
              <a:buNone/>
            </a:pPr>
            <a:r>
              <a:rPr lang="pt-BR" sz="2200" dirty="0"/>
              <a:t>Foco no Desenvolvimento do Capítulo 1.</a:t>
            </a:r>
          </a:p>
          <a:p>
            <a:pPr marL="0" indent="0">
              <a:buNone/>
            </a:pPr>
            <a:endParaRPr lang="pt-BR" sz="22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0980F02-E8DB-4C4E-90E0-F225A9E9C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73536"/>
              </p:ext>
            </p:extLst>
          </p:nvPr>
        </p:nvGraphicFramePr>
        <p:xfrm>
          <a:off x="4654296" y="1010781"/>
          <a:ext cx="6903720" cy="4836440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6903720">
                  <a:extLst>
                    <a:ext uri="{9D8B030D-6E8A-4147-A177-3AD203B41FA5}">
                      <a16:colId xmlns:a16="http://schemas.microsoft.com/office/drawing/2014/main" val="2308606333"/>
                    </a:ext>
                  </a:extLst>
                </a:gridCol>
              </a:tblGrid>
              <a:tr h="96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Serviço Social - Pedro Saito</a:t>
                      </a:r>
                      <a:endParaRPr lang="pt-BR" sz="3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147" marR="24575" marT="47185" marB="35388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68053"/>
                  </a:ext>
                </a:extLst>
              </a:tr>
              <a:tr h="96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Tecnologia Nosso Curso - Guilherme</a:t>
                      </a:r>
                      <a:endParaRPr lang="pt-BR" sz="3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147" marR="24575" marT="47185" marB="35388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658445"/>
                  </a:ext>
                </a:extLst>
              </a:tr>
              <a:tr h="96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Como os dois se relacionam - </a:t>
                      </a:r>
                      <a:r>
                        <a:rPr lang="pt-BR" sz="31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Jezer</a:t>
                      </a:r>
                      <a:endParaRPr lang="pt-BR" sz="3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147" marR="24575" marT="47185" marB="35388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09676"/>
                  </a:ext>
                </a:extLst>
              </a:tr>
              <a:tr h="96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Resolução do problema - Samuel</a:t>
                      </a:r>
                      <a:endParaRPr lang="pt-BR" sz="3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147" marR="24575" marT="47185" marB="35388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32245"/>
                  </a:ext>
                </a:extLst>
              </a:tr>
              <a:tr h="96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Montar o Capitulo - Matheus </a:t>
                      </a:r>
                      <a:endParaRPr lang="pt-BR" sz="3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147" marR="24575" marT="47185" marB="35388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8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82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EB35FB-FDD4-43C1-A178-2982FF3B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Semana dia 18/04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7B23609-A5B8-72E4-E4A8-3079C0A07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84614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22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B04397-6476-4FB3-9B31-3AB05C5A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1- Tela de Login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03E30F7-A9C3-4341-9271-672CE3503624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tela</a:t>
            </a:r>
            <a:r>
              <a:rPr lang="en-US" sz="2000" dirty="0"/>
              <a:t> simples , </a:t>
            </a:r>
            <a:r>
              <a:rPr lang="en-US" sz="2000" dirty="0" err="1"/>
              <a:t>apenas</a:t>
            </a:r>
            <a:r>
              <a:rPr lang="en-US" sz="2000" dirty="0"/>
              <a:t> para a </a:t>
            </a:r>
            <a:r>
              <a:rPr lang="en-US" sz="2000" dirty="0" err="1"/>
              <a:t>pessoa</a:t>
            </a:r>
            <a:r>
              <a:rPr lang="en-US" sz="2000" dirty="0"/>
              <a:t> </a:t>
            </a:r>
            <a:r>
              <a:rPr lang="en-US" sz="2000" dirty="0" err="1"/>
              <a:t>adicionar</a:t>
            </a:r>
            <a:r>
              <a:rPr lang="en-US" sz="2000" dirty="0"/>
              <a:t> 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nome</a:t>
            </a:r>
            <a:r>
              <a:rPr lang="en-US" sz="2000" dirty="0"/>
              <a:t> de </a:t>
            </a:r>
            <a:r>
              <a:rPr lang="en-US" sz="2000" dirty="0" err="1"/>
              <a:t>usuário</a:t>
            </a:r>
            <a:r>
              <a:rPr lang="en-US" sz="2000" dirty="0"/>
              <a:t> e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respectiva</a:t>
            </a:r>
            <a:r>
              <a:rPr lang="en-US" sz="2000" dirty="0"/>
              <a:t> </a:t>
            </a:r>
            <a:r>
              <a:rPr lang="en-US" sz="2000" dirty="0" err="1"/>
              <a:t>senha</a:t>
            </a:r>
            <a:r>
              <a:rPr lang="en-US" sz="2000" dirty="0"/>
              <a:t>, </a:t>
            </a:r>
            <a:r>
              <a:rPr lang="en-US" sz="2000" dirty="0" err="1"/>
              <a:t>além</a:t>
            </a:r>
            <a:r>
              <a:rPr lang="en-US" sz="2000" dirty="0"/>
              <a:t> da Logo e Nome do Site, </a:t>
            </a:r>
            <a:r>
              <a:rPr lang="en-US" sz="2000" dirty="0" err="1"/>
              <a:t>teremos</a:t>
            </a:r>
            <a:r>
              <a:rPr lang="en-US" sz="2000" dirty="0"/>
              <a:t>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r>
              <a:rPr lang="en-US" sz="2000" dirty="0"/>
              <a:t> para “</a:t>
            </a:r>
            <a:r>
              <a:rPr lang="en-US" sz="2000" dirty="0" err="1"/>
              <a:t>Esqueceu</a:t>
            </a:r>
            <a:r>
              <a:rPr lang="en-US" sz="2000" dirty="0"/>
              <a:t> a </a:t>
            </a:r>
            <a:r>
              <a:rPr lang="en-US" sz="2000" dirty="0" err="1"/>
              <a:t>senha</a:t>
            </a:r>
            <a:r>
              <a:rPr lang="en-US" sz="2000" dirty="0"/>
              <a:t>” e “</a:t>
            </a:r>
            <a:r>
              <a:rPr lang="en-US" sz="2000" dirty="0" err="1"/>
              <a:t>Cadastre</a:t>
            </a:r>
            <a:r>
              <a:rPr lang="en-US" sz="2000" dirty="0"/>
              <a:t>-se”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esteja</a:t>
            </a:r>
            <a:r>
              <a:rPr lang="en-US" sz="2000" dirty="0"/>
              <a:t> </a:t>
            </a:r>
            <a:r>
              <a:rPr lang="en-US" sz="2000" dirty="0" err="1"/>
              <a:t>cadastrado</a:t>
            </a:r>
            <a:r>
              <a:rPr lang="en-US" sz="2000" dirty="0"/>
              <a:t> no site e um </a:t>
            </a:r>
            <a:r>
              <a:rPr lang="en-US" sz="2000" dirty="0" err="1"/>
              <a:t>botão</a:t>
            </a:r>
            <a:r>
              <a:rPr lang="en-US" sz="2000" dirty="0"/>
              <a:t> para </a:t>
            </a:r>
            <a:r>
              <a:rPr lang="en-US" sz="2000" dirty="0" err="1"/>
              <a:t>entrar</a:t>
            </a:r>
            <a:r>
              <a:rPr lang="en-US" sz="2000" dirty="0"/>
              <a:t> no site.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Além</a:t>
            </a:r>
            <a:r>
              <a:rPr lang="en-US" sz="2000" dirty="0"/>
              <a:t> de </a:t>
            </a:r>
            <a:r>
              <a:rPr lang="en-US" sz="2000" dirty="0" err="1"/>
              <a:t>reservando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direitos</a:t>
            </a:r>
            <a:r>
              <a:rPr lang="en-US" sz="2000" dirty="0"/>
              <a:t> do site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alunos</a:t>
            </a:r>
            <a:r>
              <a:rPr lang="en-US" sz="2000" dirty="0"/>
              <a:t> do </a:t>
            </a:r>
            <a:r>
              <a:rPr lang="en-US" sz="2000" dirty="0" err="1"/>
              <a:t>ceunsp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desenvolvedores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fundo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um background color </a:t>
            </a:r>
            <a:r>
              <a:rPr lang="en-US" sz="2000" dirty="0" err="1"/>
              <a:t>em</a:t>
            </a:r>
            <a:r>
              <a:rPr lang="en-US" sz="2000" dirty="0"/>
              <a:t> degrade.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60C7BF-B395-4A0C-BB7E-D43C820B1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6" r="12122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B79D8-A940-411C-8E5B-91D4FD50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/>
              <a:t>1.1- Tela de cadastro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04497-1FDD-4042-AD7A-6E3F67037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/>
              <a:t>O cadastro só poderá ser efetuado através de um token, fornecido pela líder e usuária </a:t>
            </a:r>
            <a:r>
              <a:rPr lang="pt-BR" sz="1800" dirty="0" err="1"/>
              <a:t>key_user</a:t>
            </a:r>
            <a:r>
              <a:rPr lang="pt-BR" sz="1800" dirty="0"/>
              <a:t> do Projeto.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F520199-6A19-43DB-9B6B-577C0305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209093"/>
            <a:ext cx="5628018" cy="4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0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93380-7D75-429C-87D0-AB76FC4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2- Home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E764A-28BF-4C12-A890-F22030AD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Essa é a pagina principal feita de cards, que sera composta</a:t>
            </a:r>
            <a:r>
              <a:rPr lang="en-US" sz="2200"/>
              <a:t> por: Perfil, Dados a serem comparados, Uma pagina para conhecer o grupo, Area para a entrada do Formulario e uma sobre cada curso</a:t>
            </a:r>
            <a:endParaRPr lang="en-US" sz="2200" kern="1200">
              <a:latin typeface="+mn-lt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32B86-0A01-4FC9-AAEF-9D94D5BB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0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257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Gestão do Projeto</vt:lpstr>
      <vt:lpstr>CRONOGRAMA DO PROJETO</vt:lpstr>
      <vt:lpstr>Semana dia 18/04</vt:lpstr>
      <vt:lpstr>1- Tela de Login</vt:lpstr>
      <vt:lpstr>1.1- Tela de cadastro</vt:lpstr>
      <vt:lpstr>2- 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do Projeto</dc:title>
  <dc:creator>ANA CAROLINA SOUSA ALVES</dc:creator>
  <cp:lastModifiedBy>ANA CAROLINA SOUSA ALVES</cp:lastModifiedBy>
  <cp:revision>8</cp:revision>
  <dcterms:created xsi:type="dcterms:W3CDTF">2022-04-12T02:01:54Z</dcterms:created>
  <dcterms:modified xsi:type="dcterms:W3CDTF">2022-04-12T23:09:03Z</dcterms:modified>
</cp:coreProperties>
</file>