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9" r:id="rId2"/>
    <p:sldId id="272" r:id="rId3"/>
    <p:sldId id="260" r:id="rId4"/>
    <p:sldId id="268" r:id="rId5"/>
    <p:sldId id="273" r:id="rId6"/>
    <p:sldId id="270" r:id="rId7"/>
    <p:sldId id="271" r:id="rId8"/>
    <p:sldId id="261" r:id="rId9"/>
    <p:sldId id="269" r:id="rId10"/>
    <p:sldId id="263" r:id="rId11"/>
    <p:sldId id="266" r:id="rId12"/>
    <p:sldId id="264" r:id="rId13"/>
    <p:sldId id="265" r:id="rId14"/>
    <p:sldId id="267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5C1846-6EF7-4898-9131-31FC14615EFD}">
          <p14:sldIdLst>
            <p14:sldId id="259"/>
            <p14:sldId id="272"/>
            <p14:sldId id="260"/>
            <p14:sldId id="268"/>
            <p14:sldId id="273"/>
            <p14:sldId id="270"/>
            <p14:sldId id="271"/>
            <p14:sldId id="261"/>
            <p14:sldId id="269"/>
            <p14:sldId id="263"/>
          </p14:sldIdLst>
        </p14:section>
        <p14:section name="Empirical strategy" id="{143F1C10-63AC-4FC3-8BD9-2D29AD842464}">
          <p14:sldIdLst>
            <p14:sldId id="266"/>
            <p14:sldId id="264"/>
            <p14:sldId id="265"/>
            <p14:sldId id="267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A3A3"/>
    <a:srgbClr val="7A0000"/>
    <a:srgbClr val="FFB7B7"/>
    <a:srgbClr val="FFFFFF"/>
    <a:srgbClr val="12F628"/>
    <a:srgbClr val="960000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54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F6A73-3973-4936-803A-6DFC2B03047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70068-C9C6-4235-9DF6-DEDE6BB3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897D-5E26-3B8B-65AB-9BD521D7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1BED5-D716-BA2B-D2DE-7371ECE68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A4C7-B51E-163F-00B2-CA6F9680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7872-9E49-442C-8998-1425F3238971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C80F-6224-DB79-AF4E-E30EA76F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9F69-FA3E-0FA2-2739-A6590F14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DAD3-1C6A-11D4-DC9C-E140B427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18CD8-2453-E55E-DD06-413CFAE7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33E3-D661-4362-157B-9D6613A8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A6F8-FFCE-497D-8B3C-D46C2512E648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403C-4FA4-83DF-4C43-885DB6FB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9C59-742C-AE65-C275-56E24E92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3F96F-8061-0F4D-E189-F39EC3E3C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B0A34-2652-BE85-FB5D-854BADBD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0387-C6BD-DA56-2936-64A829EF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967-BD2A-49B0-BB4A-C7198D22F90E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295A-E436-0265-2527-18B44D92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4AF7-9E64-11A7-4E66-52F95CBE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87A0-5634-8125-3356-F04877D5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06B0-F18F-B06B-D1CC-9583F4C3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DA08-0BCA-CE7C-36D2-FC843D72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6B5-AA9E-4BC9-BC2B-662E85AB5295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1D29-EEF5-9119-618E-B94368D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E113-A414-DE0E-F52C-43C62EAF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8B5F-12E5-3B51-CE94-4BF29618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B2D6-E2AB-F2A0-AF45-B98CAC71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AE43-350F-4727-2C1F-570FE418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580D-9B56-411C-9B5C-98A33680CCE4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0F10-8B21-65D7-2347-6857B0D6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32A2-0099-50D7-2987-F832DE1D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84A1-C547-3460-2910-9F1B8ABC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B903-EB99-FB5F-DAF2-1317EAFE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61A5-34C2-7547-35EF-159312E9D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E7C1E-4826-DCFC-72A3-A1979A90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016B-A37D-402B-AA92-BBE97693D9C0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5667-135B-E4E8-227C-DAB5E0FE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55CE-EFFF-922C-6E71-8DE14BC0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B20-F402-2899-4EAB-B9CABD90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38B4F-BB7F-1B17-2008-D5ADAA66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0C041-68A9-89E8-F347-19D0E5BF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81E9F-4EA6-E0E2-59BF-366217584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445F2-F79C-A68E-0454-61622C507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A7BF0-9D3A-1F5C-27FC-18E5F938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8C7C-8844-4F0D-BC1A-1D0BC12BD5C1}" type="datetime1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9612B-0318-719E-F8D4-B95DC03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4B4BF-DDE3-4557-CF89-2253607E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ED4A-7C0B-3A66-6163-69BE8AFC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675B-3AD6-4467-BAD2-FCD28B3C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91A-A795-4AA6-928D-413F995D4033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7855-9733-454D-68BF-D9D6CA6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69417-9989-7A1A-2395-789EA87B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3624C-4794-6B47-72F1-5A490B1B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1AA2-D181-4D96-830C-5F64ACA3B0CA}" type="datetime1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E2A1B-788E-CB1D-7527-247D8224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1439-DD9D-FB90-A954-5C6948F5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A56C-B57C-984B-0B22-946FF9FB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784E-32EB-3990-5ABB-77F3F846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42BDA-41F6-66F2-CC34-B3ABC7077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83AF-9A9D-BC46-3DF6-3092D20A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1AAB-856D-433D-9CC8-C5A47C2CB0C9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CAE15-5E01-B272-5E7E-633B4F14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A6B3-F477-55B0-0D9B-622EE460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0BDA-0FE3-4816-A1CD-1A7EE8B8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F9667-9235-EC1A-98FB-53C5CA8D0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34592-999B-6CD9-AF6C-DA0764A5A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1085-86F1-42AA-3DB7-77303EEF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FE5-8C0B-4CA9-B2C2-F5ECFE3384AC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0E8D-D903-CD95-5B99-F751FA6E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16B25-E3FA-E41D-8501-8DD5F107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850A1-F166-432B-ACC2-D9EDDFD4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DF76-C2DD-3E8F-1B03-CFB82EF4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B9D4-E291-C9D8-128F-90B505270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8FCA-C708-4528-BCA1-15B4291C961A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C463-5867-E9CE-9DD9-D38B90FD8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F48E-4913-E9BB-E69B-3689CF19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Guibi1994/Neighborhood_Legalizatio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 descr="Map&#10;&#10;Description automatically generated">
            <a:extLst>
              <a:ext uri="{FF2B5EF4-FFF2-40B4-BE49-F238E27FC236}">
                <a16:creationId xmlns:a16="http://schemas.microsoft.com/office/drawing/2014/main" id="{AA8A3D95-30CE-F36A-6A40-300827661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00" r="6766"/>
          <a:stretch/>
        </p:blipFill>
        <p:spPr>
          <a:xfrm>
            <a:off x="352779" y="0"/>
            <a:ext cx="11839221" cy="6857999"/>
          </a:xfrm>
          <a:prstGeom prst="rect">
            <a:avLst/>
          </a:prstGeom>
          <a:effectLst/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3D29215-CB32-2230-5664-9BCEA40CB84F}"/>
              </a:ext>
            </a:extLst>
          </p:cNvPr>
          <p:cNvSpPr txBox="1"/>
          <p:nvPr/>
        </p:nvSpPr>
        <p:spPr>
          <a:xfrm>
            <a:off x="396240" y="0"/>
            <a:ext cx="4363137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 recognition effects on urban informal expansion: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impact evaluation of the Neighborhood Legalization program in Bogotá, Colombia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Rosario, 2022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economics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9BAFC3A-6747-F83D-947D-8923FD675490}"/>
              </a:ext>
            </a:extLst>
          </p:cNvPr>
          <p:cNvSpPr>
            <a:spLocks noChangeAspect="1"/>
          </p:cNvSpPr>
          <p:nvPr/>
        </p:nvSpPr>
        <p:spPr>
          <a:xfrm>
            <a:off x="5143691" y="5642797"/>
            <a:ext cx="55880" cy="55880"/>
          </a:xfrm>
          <a:prstGeom prst="ellipse">
            <a:avLst/>
          </a:prstGeom>
          <a:solidFill>
            <a:srgbClr val="12F62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9720026B-D6D0-6C33-3504-159900D9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252611" y="3252611"/>
            <a:ext cx="6858000" cy="352778"/>
          </a:xfrm>
          <a:prstGeom prst="rect">
            <a:avLst/>
          </a:prstGeom>
        </p:spPr>
      </p:pic>
      <p:pic>
        <p:nvPicPr>
          <p:cNvPr id="1026" name="Picture 2" descr="Expedición Mutisia, símbolos y manual de marca - Universidad del Rosario">
            <a:extLst>
              <a:ext uri="{FF2B5EF4-FFF2-40B4-BE49-F238E27FC236}">
                <a16:creationId xmlns:a16="http://schemas.microsoft.com/office/drawing/2014/main" id="{BEC62881-E7DA-826A-54C4-A3788D6D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1" y="1341120"/>
            <a:ext cx="867473" cy="80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8BC640B4-1374-5A78-0BD1-0AA963F9D9E9}"/>
              </a:ext>
            </a:extLst>
          </p:cNvPr>
          <p:cNvSpPr/>
          <p:nvPr/>
        </p:nvSpPr>
        <p:spPr>
          <a:xfrm>
            <a:off x="11003280" y="-1"/>
            <a:ext cx="1188720" cy="6858001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19C36A-A8B2-493B-E9B7-6C751A420A15}"/>
              </a:ext>
            </a:extLst>
          </p:cNvPr>
          <p:cNvSpPr txBox="1"/>
          <p:nvPr/>
        </p:nvSpPr>
        <p:spPr>
          <a:xfrm>
            <a:off x="9801580" y="6657945"/>
            <a:ext cx="23904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https://github.com/Guibi1994/Neighborhood_Legalization</a:t>
            </a:r>
            <a:endParaRPr lang="es-CO" sz="700" dirty="0">
              <a:solidFill>
                <a:schemeClr val="bg1"/>
              </a:solidFill>
            </a:endParaRPr>
          </a:p>
        </p:txBody>
      </p:sp>
      <p:pic>
        <p:nvPicPr>
          <p:cNvPr id="4" name="Picture 2" descr="Logo Github PNG transparente - StickPNG">
            <a:extLst>
              <a:ext uri="{FF2B5EF4-FFF2-40B4-BE49-F238E27FC236}">
                <a16:creationId xmlns:a16="http://schemas.microsoft.com/office/drawing/2014/main" id="{62ABDE39-27EC-937C-BDDF-0C9CE71DE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221" y="6423367"/>
            <a:ext cx="228362" cy="22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6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restrictions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A191845-16D2-6F30-8AAD-1A6D0E815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87" y="749224"/>
            <a:ext cx="6477293" cy="50399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F907E-43B3-6963-FB0F-88B2B96F7295}"/>
              </a:ext>
            </a:extLst>
          </p:cNvPr>
          <p:cNvSpPr txBox="1"/>
          <p:nvPr/>
        </p:nvSpPr>
        <p:spPr>
          <a:xfrm>
            <a:off x="260350" y="690486"/>
            <a:ext cx="472821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restrictions: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illegal occupation information after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analysis’s administrative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concerns: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 “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treated units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anticipation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spill overs (SUTVA)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Endogeneity between treatment and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partial overlap with other similar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 general shocks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4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913B092E-1EC5-5347-3A8A-55A5B96DCDB6}"/>
              </a:ext>
            </a:extLst>
          </p:cNvPr>
          <p:cNvSpPr/>
          <p:nvPr/>
        </p:nvSpPr>
        <p:spPr>
          <a:xfrm>
            <a:off x="0" y="3429000"/>
            <a:ext cx="6543040" cy="2953622"/>
          </a:xfrm>
          <a:prstGeom prst="rect">
            <a:avLst/>
          </a:prstGeom>
          <a:gradFill>
            <a:gsLst>
              <a:gs pos="4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strategy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10DA1-E13E-FF9F-FDDE-620E356F3AB3}"/>
              </a:ext>
            </a:extLst>
          </p:cNvPr>
          <p:cNvSpPr txBox="1"/>
          <p:nvPr/>
        </p:nvSpPr>
        <p:spPr>
          <a:xfrm>
            <a:off x="69297" y="592544"/>
            <a:ext cx="220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Probabilistic approach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FF48E8-C8E1-BE2E-767E-530B5CCAF58F}"/>
              </a:ext>
            </a:extLst>
          </p:cNvPr>
          <p:cNvSpPr txBox="1"/>
          <p:nvPr/>
        </p:nvSpPr>
        <p:spPr>
          <a:xfrm>
            <a:off x="1073882" y="2281952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CC5A0-0078-F57B-3C28-3DB8A74BE45B}"/>
              </a:ext>
            </a:extLst>
          </p:cNvPr>
          <p:cNvSpPr txBox="1"/>
          <p:nvPr/>
        </p:nvSpPr>
        <p:spPr>
          <a:xfrm>
            <a:off x="2658842" y="227900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29BF24-77E9-7D58-A775-F7AA024994B1}"/>
                  </a:ext>
                </a:extLst>
              </p:cNvPr>
              <p:cNvSpPr txBox="1"/>
              <p:nvPr/>
            </p:nvSpPr>
            <p:spPr>
              <a:xfrm>
                <a:off x="7584924" y="2366311"/>
                <a:ext cx="3874394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… 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29BF24-77E9-7D58-A775-F7AA0249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24" y="2366311"/>
                <a:ext cx="3874394" cy="319318"/>
              </a:xfrm>
              <a:prstGeom prst="rect">
                <a:avLst/>
              </a:prstGeom>
              <a:blipFill>
                <a:blip r:embed="rId4"/>
                <a:stretch>
                  <a:fillRect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7C7A4E-CA86-0CB2-0D3E-2A472C4C1DC9}"/>
                  </a:ext>
                </a:extLst>
              </p:cNvPr>
              <p:cNvSpPr txBox="1"/>
              <p:nvPr/>
            </p:nvSpPr>
            <p:spPr>
              <a:xfrm>
                <a:off x="11288100" y="6190548"/>
                <a:ext cx="86671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900" b="0" dirty="0"/>
                  <a:t>*</a:t>
                </a:r>
                <a14:m>
                  <m:oMath xmlns:m="http://schemas.openxmlformats.org/officeDocument/2006/math">
                    <m:r>
                      <a:rPr lang="es-ES" sz="900" b="0" i="1" smtClean="0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s-ES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" sz="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s-ES" sz="9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E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9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sSub>
                              <m:sSubPr>
                                <m:ctrlPr>
                                  <a:rPr lang="es-E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9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s-ES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E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func>
                  </m:oMath>
                </a14:m>
                <a:endParaRPr lang="en-US" sz="9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7C7A4E-CA86-0CB2-0D3E-2A472C4C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100" y="6190548"/>
                <a:ext cx="866712" cy="138499"/>
              </a:xfrm>
              <a:prstGeom prst="rect">
                <a:avLst/>
              </a:prstGeom>
              <a:blipFill>
                <a:blip r:embed="rId5"/>
                <a:stretch>
                  <a:fillRect l="-8451" t="-31818" r="-4225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D914A2D-1EF7-E84B-EAB1-FAA5D57D2AFE}"/>
              </a:ext>
            </a:extLst>
          </p:cNvPr>
          <p:cNvGrpSpPr/>
          <p:nvPr/>
        </p:nvGrpSpPr>
        <p:grpSpPr>
          <a:xfrm>
            <a:off x="495441" y="1452881"/>
            <a:ext cx="854640" cy="902796"/>
            <a:chOff x="1007505" y="2959815"/>
            <a:chExt cx="854640" cy="902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D49853-CD4F-4165-C27E-7FE61BD0E91B}"/>
                </a:ext>
              </a:extLst>
            </p:cNvPr>
            <p:cNvGrpSpPr/>
            <p:nvPr/>
          </p:nvGrpSpPr>
          <p:grpSpPr>
            <a:xfrm>
              <a:off x="1022187" y="2959815"/>
              <a:ext cx="816773" cy="902796"/>
              <a:chOff x="1499707" y="2214035"/>
              <a:chExt cx="1011369" cy="1100491"/>
            </a:xfrm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DFA23BB6-E177-9644-C700-C81F63E655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EB2251B2-10A1-CE59-F550-575D8B742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8027FBF3-48F1-CFEC-8F37-E15FA21CC8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3000100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F2844685-AC97-2F15-AC83-F3AD732D2D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685674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6A1241E2-606F-20DC-957D-649EA0B6B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371248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AEF41DD-6BF3-66A6-41CB-8788E9C13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4284E0FB-4F4E-03CD-B402-37DDA91AEA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630A06EF-61F7-55DF-0C3A-CEE5F47B71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214035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18FB9-3761-D06F-7508-F6CB41D8E3EA}"/>
                </a:ext>
              </a:extLst>
            </p:cNvPr>
            <p:cNvSpPr txBox="1"/>
            <p:nvPr/>
          </p:nvSpPr>
          <p:spPr>
            <a:xfrm>
              <a:off x="1517294" y="2994861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1111F9-DCF3-CCED-C7A7-14030A7BC869}"/>
                </a:ext>
              </a:extLst>
            </p:cNvPr>
            <p:cNvSpPr txBox="1"/>
            <p:nvPr/>
          </p:nvSpPr>
          <p:spPr>
            <a:xfrm>
              <a:off x="1208881" y="3125386"/>
              <a:ext cx="4634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71B71E-CBE2-C0E7-EA74-33DD75E0B013}"/>
                </a:ext>
              </a:extLst>
            </p:cNvPr>
            <p:cNvSpPr txBox="1"/>
            <p:nvPr/>
          </p:nvSpPr>
          <p:spPr>
            <a:xfrm>
              <a:off x="1520388" y="3244245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8934A9-9988-CB14-0212-5BB8D09F7CE3}"/>
                </a:ext>
              </a:extLst>
            </p:cNvPr>
            <p:cNvSpPr txBox="1"/>
            <p:nvPr/>
          </p:nvSpPr>
          <p:spPr>
            <a:xfrm>
              <a:off x="1250951" y="3382302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B009B4-8FBD-7FEC-4FA5-43B2866F3C10}"/>
                </a:ext>
              </a:extLst>
            </p:cNvPr>
            <p:cNvSpPr txBox="1"/>
            <p:nvPr/>
          </p:nvSpPr>
          <p:spPr>
            <a:xfrm>
              <a:off x="1286624" y="3635437"/>
              <a:ext cx="3079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D6C566-8AB7-EADE-17D9-CDDF1C14E89D}"/>
                </a:ext>
              </a:extLst>
            </p:cNvPr>
            <p:cNvSpPr txBox="1"/>
            <p:nvPr/>
          </p:nvSpPr>
          <p:spPr>
            <a:xfrm>
              <a:off x="1540569" y="3502187"/>
              <a:ext cx="29624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D62A3A-8126-FF79-20EA-0FE933C98CBE}"/>
                </a:ext>
              </a:extLst>
            </p:cNvPr>
            <p:cNvSpPr txBox="1"/>
            <p:nvPr/>
          </p:nvSpPr>
          <p:spPr>
            <a:xfrm>
              <a:off x="1010186" y="3496517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76252-EC1B-DCBC-4824-D30E647DB9A3}"/>
                </a:ext>
              </a:extLst>
            </p:cNvPr>
            <p:cNvSpPr txBox="1"/>
            <p:nvPr/>
          </p:nvSpPr>
          <p:spPr>
            <a:xfrm>
              <a:off x="1007505" y="3244586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125530-D8D2-E119-8459-1B66BD325D09}"/>
              </a:ext>
            </a:extLst>
          </p:cNvPr>
          <p:cNvGrpSpPr/>
          <p:nvPr/>
        </p:nvGrpSpPr>
        <p:grpSpPr>
          <a:xfrm>
            <a:off x="1839876" y="1452881"/>
            <a:ext cx="854640" cy="902796"/>
            <a:chOff x="1007505" y="2959815"/>
            <a:chExt cx="854640" cy="90279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D8EE72-553C-7437-5E8F-E41D73E85503}"/>
                </a:ext>
              </a:extLst>
            </p:cNvPr>
            <p:cNvGrpSpPr/>
            <p:nvPr/>
          </p:nvGrpSpPr>
          <p:grpSpPr>
            <a:xfrm>
              <a:off x="1022187" y="2959815"/>
              <a:ext cx="816773" cy="902796"/>
              <a:chOff x="1499707" y="2214035"/>
              <a:chExt cx="1011369" cy="1100491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46B241D8-E1C3-8D04-16C8-CE26C02DCF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CCAB6A3D-5B68-FB7D-F382-D6AD31CD3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05B7F4ED-0A23-6BB1-30C7-C4C6C10D7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3000100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Hexagon 56">
                <a:extLst>
                  <a:ext uri="{FF2B5EF4-FFF2-40B4-BE49-F238E27FC236}">
                    <a16:creationId xmlns:a16="http://schemas.microsoft.com/office/drawing/2014/main" id="{BCB01AED-CC21-2B45-9C92-0EAAD2E60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685674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Hexagon 57">
                <a:extLst>
                  <a:ext uri="{FF2B5EF4-FFF2-40B4-BE49-F238E27FC236}">
                    <a16:creationId xmlns:a16="http://schemas.microsoft.com/office/drawing/2014/main" id="{AD860073-D3D2-6EEF-C762-3EAACF109D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371248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Hexagon 58">
                <a:extLst>
                  <a:ext uri="{FF2B5EF4-FFF2-40B4-BE49-F238E27FC236}">
                    <a16:creationId xmlns:a16="http://schemas.microsoft.com/office/drawing/2014/main" id="{1E8709E6-7BD7-0215-BE11-94DAF38955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id="{692A1FD4-3F1C-DFA2-A98B-FA6A8EA08F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74EE7305-CF45-6C2C-945F-795C931445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214035"/>
                <a:ext cx="389193" cy="314426"/>
              </a:xfrm>
              <a:prstGeom prst="hexagon">
                <a:avLst/>
              </a:prstGeom>
              <a:solidFill>
                <a:srgbClr val="FFA3A3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rgbClr val="FFB7B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A402BD-2A2C-49E0-EA68-86758FC65D28}"/>
                </a:ext>
              </a:extLst>
            </p:cNvPr>
            <p:cNvSpPr txBox="1"/>
            <p:nvPr/>
          </p:nvSpPr>
          <p:spPr>
            <a:xfrm>
              <a:off x="1517294" y="2994861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7704E6-1CF0-A4E7-9095-1DB838D83B37}"/>
                </a:ext>
              </a:extLst>
            </p:cNvPr>
            <p:cNvSpPr txBox="1"/>
            <p:nvPr/>
          </p:nvSpPr>
          <p:spPr>
            <a:xfrm>
              <a:off x="1208881" y="3125386"/>
              <a:ext cx="4634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14CA59-FEC8-7EA4-74DF-BC752629C0EF}"/>
                </a:ext>
              </a:extLst>
            </p:cNvPr>
            <p:cNvSpPr txBox="1"/>
            <p:nvPr/>
          </p:nvSpPr>
          <p:spPr>
            <a:xfrm>
              <a:off x="1520388" y="3244245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03C8BE-2FCD-7BF1-8BF5-C0E935F7659A}"/>
                </a:ext>
              </a:extLst>
            </p:cNvPr>
            <p:cNvSpPr txBox="1"/>
            <p:nvPr/>
          </p:nvSpPr>
          <p:spPr>
            <a:xfrm>
              <a:off x="1250951" y="3382302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726A36-E41D-11CE-B2E3-58BD26FCDB15}"/>
                </a:ext>
              </a:extLst>
            </p:cNvPr>
            <p:cNvSpPr txBox="1"/>
            <p:nvPr/>
          </p:nvSpPr>
          <p:spPr>
            <a:xfrm>
              <a:off x="1286624" y="3635437"/>
              <a:ext cx="3079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054463-1607-086E-66B8-40D2C8A27AC0}"/>
                </a:ext>
              </a:extLst>
            </p:cNvPr>
            <p:cNvSpPr txBox="1"/>
            <p:nvPr/>
          </p:nvSpPr>
          <p:spPr>
            <a:xfrm>
              <a:off x="1524651" y="3500781"/>
              <a:ext cx="3211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7B2C034-042B-81C1-6067-BF9B24999C00}"/>
                </a:ext>
              </a:extLst>
            </p:cNvPr>
            <p:cNvSpPr txBox="1"/>
            <p:nvPr/>
          </p:nvSpPr>
          <p:spPr>
            <a:xfrm>
              <a:off x="1010186" y="3496517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5D88F7-F1ED-8D6C-84B1-664E328E2420}"/>
                </a:ext>
              </a:extLst>
            </p:cNvPr>
            <p:cNvSpPr txBox="1"/>
            <p:nvPr/>
          </p:nvSpPr>
          <p:spPr>
            <a:xfrm>
              <a:off x="1007505" y="3244586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D568C60-5747-BEF6-7233-9E6F34B07079}"/>
                  </a:ext>
                </a:extLst>
              </p:cNvPr>
              <p:cNvSpPr txBox="1"/>
              <p:nvPr/>
            </p:nvSpPr>
            <p:spPr>
              <a:xfrm>
                <a:off x="226944" y="934581"/>
                <a:ext cx="107843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1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s-E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100" dirty="0"/>
                  <a:t>*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D568C60-5747-BEF6-7233-9E6F34B07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44" y="934581"/>
                <a:ext cx="1078437" cy="169277"/>
              </a:xfrm>
              <a:prstGeom prst="rect">
                <a:avLst/>
              </a:prstGeom>
              <a:blipFill>
                <a:blip r:embed="rId6"/>
                <a:stretch>
                  <a:fillRect l="-4520" t="-25000" r="-7345" b="-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Hexagon 63">
            <a:extLst>
              <a:ext uri="{FF2B5EF4-FFF2-40B4-BE49-F238E27FC236}">
                <a16:creationId xmlns:a16="http://schemas.microsoft.com/office/drawing/2014/main" id="{D4B8A403-C8F1-FF1D-40CC-D7860E6E0FD3}"/>
              </a:ext>
            </a:extLst>
          </p:cNvPr>
          <p:cNvSpPr>
            <a:spLocks noChangeAspect="1"/>
          </p:cNvSpPr>
          <p:nvPr/>
        </p:nvSpPr>
        <p:spPr>
          <a:xfrm>
            <a:off x="774560" y="2747829"/>
            <a:ext cx="143938" cy="118125"/>
          </a:xfrm>
          <a:prstGeom prst="hexagon">
            <a:avLst/>
          </a:prstGeom>
          <a:solidFill>
            <a:srgbClr val="FFA3A3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rgbClr val="FFB7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5E27DAE-FF89-7853-7983-46BE3E0D1161}"/>
              </a:ext>
            </a:extLst>
          </p:cNvPr>
          <p:cNvSpPr>
            <a:spLocks noChangeAspect="1"/>
          </p:cNvSpPr>
          <p:nvPr/>
        </p:nvSpPr>
        <p:spPr>
          <a:xfrm>
            <a:off x="774560" y="2989184"/>
            <a:ext cx="143938" cy="118125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2925C2-F6EC-4216-80EE-BB22AA484FEE}"/>
              </a:ext>
            </a:extLst>
          </p:cNvPr>
          <p:cNvSpPr txBox="1"/>
          <p:nvPr/>
        </p:nvSpPr>
        <p:spPr>
          <a:xfrm>
            <a:off x="912766" y="2712706"/>
            <a:ext cx="1989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unit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38E15E-4ACE-BC55-C82E-7E9EF7EBE09E}"/>
              </a:ext>
            </a:extLst>
          </p:cNvPr>
          <p:cNvSpPr txBox="1"/>
          <p:nvPr/>
        </p:nvSpPr>
        <p:spPr>
          <a:xfrm>
            <a:off x="1304061" y="1761704"/>
            <a:ext cx="45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395F1D-D5AE-4CFA-C659-7EF14883FB72}"/>
              </a:ext>
            </a:extLst>
          </p:cNvPr>
          <p:cNvSpPr txBox="1"/>
          <p:nvPr/>
        </p:nvSpPr>
        <p:spPr>
          <a:xfrm>
            <a:off x="928554" y="2950754"/>
            <a:ext cx="1989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Untreated unit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6910CA7-E534-DE9A-859E-05571B82AEF8}"/>
              </a:ext>
            </a:extLst>
          </p:cNvPr>
          <p:cNvSpPr>
            <a:spLocks noChangeAspect="1"/>
          </p:cNvSpPr>
          <p:nvPr/>
        </p:nvSpPr>
        <p:spPr>
          <a:xfrm>
            <a:off x="750997" y="4417725"/>
            <a:ext cx="1164521" cy="1150606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03F9E61-C9EA-7CD9-0453-6A78E2FFD826}"/>
              </a:ext>
            </a:extLst>
          </p:cNvPr>
          <p:cNvSpPr>
            <a:spLocks noChangeAspect="1"/>
          </p:cNvSpPr>
          <p:nvPr/>
        </p:nvSpPr>
        <p:spPr>
          <a:xfrm>
            <a:off x="945078" y="4609487"/>
            <a:ext cx="776359" cy="767082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672146-626A-B5E3-18F7-9AFCA731A0E3}"/>
              </a:ext>
            </a:extLst>
          </p:cNvPr>
          <p:cNvSpPr>
            <a:spLocks noChangeAspect="1"/>
          </p:cNvSpPr>
          <p:nvPr/>
        </p:nvSpPr>
        <p:spPr>
          <a:xfrm>
            <a:off x="1110279" y="4772715"/>
            <a:ext cx="445956" cy="440627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solidFill>
            <a:srgbClr val="FFA3A3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622533-C2F7-E646-199F-F6D12CFEC244}"/>
              </a:ext>
            </a:extLst>
          </p:cNvPr>
          <p:cNvSpPr txBox="1"/>
          <p:nvPr/>
        </p:nvSpPr>
        <p:spPr>
          <a:xfrm>
            <a:off x="93604" y="3504328"/>
            <a:ext cx="21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Continuous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8B82A-98EA-2F7E-916C-24BBE7470364}"/>
                  </a:ext>
                </a:extLst>
              </p:cNvPr>
              <p:cNvSpPr txBox="1"/>
              <p:nvPr/>
            </p:nvSpPr>
            <p:spPr>
              <a:xfrm>
                <a:off x="251250" y="3846365"/>
                <a:ext cx="159607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𝑅𝑒𝑙𝑎𝑡𝑖𝑣𝑒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𝐼𝑂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𝑑𝑒𝑛𝑠𝑖𝑡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8B82A-98EA-2F7E-916C-24BBE747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0" y="3846365"/>
                <a:ext cx="1596078" cy="169277"/>
              </a:xfrm>
              <a:prstGeom prst="rect">
                <a:avLst/>
              </a:prstGeom>
              <a:blipFill>
                <a:blip r:embed="rId7"/>
                <a:stretch>
                  <a:fillRect l="-1527" r="-3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11F6187-AAFA-EDB9-2E5C-30F10BC9D1E5}"/>
              </a:ext>
            </a:extLst>
          </p:cNvPr>
          <p:cNvSpPr>
            <a:spLocks noChangeAspect="1"/>
          </p:cNvSpPr>
          <p:nvPr/>
        </p:nvSpPr>
        <p:spPr>
          <a:xfrm>
            <a:off x="435902" y="6116331"/>
            <a:ext cx="140600" cy="13892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33CE8CB-B323-E2BF-FC69-9631A3CF5E89}"/>
              </a:ext>
            </a:extLst>
          </p:cNvPr>
          <p:cNvSpPr>
            <a:spLocks noChangeAspect="1"/>
          </p:cNvSpPr>
          <p:nvPr/>
        </p:nvSpPr>
        <p:spPr>
          <a:xfrm>
            <a:off x="437890" y="5847103"/>
            <a:ext cx="140600" cy="13892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solidFill>
            <a:srgbClr val="FFA3A3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2BE4B4-9BD5-EC6A-7EC2-737881210F90}"/>
              </a:ext>
            </a:extLst>
          </p:cNvPr>
          <p:cNvSpPr txBox="1"/>
          <p:nvPr/>
        </p:nvSpPr>
        <p:spPr>
          <a:xfrm>
            <a:off x="585391" y="5837505"/>
            <a:ext cx="1989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area (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 polygon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A04C19-F180-0F73-CE54-3FF0B519B2FF}"/>
              </a:ext>
            </a:extLst>
          </p:cNvPr>
          <p:cNvSpPr txBox="1"/>
          <p:nvPr/>
        </p:nvSpPr>
        <p:spPr>
          <a:xfrm>
            <a:off x="601178" y="6075553"/>
            <a:ext cx="2219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Untreated area (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at ‘D’ distance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503CE2-9A65-9C52-E40A-FB1C42FA4947}"/>
              </a:ext>
            </a:extLst>
          </p:cNvPr>
          <p:cNvSpPr txBox="1"/>
          <p:nvPr/>
        </p:nvSpPr>
        <p:spPr>
          <a:xfrm>
            <a:off x="3813257" y="928955"/>
            <a:ext cx="238539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 is a standardized gomphacil unit.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and controls are defined by intersection between hexagons centroids and legalization polygons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each period is either binary, or define by a probabilistic value form a supervise classification model per year</a:t>
            </a:r>
          </a:p>
          <a:p>
            <a:pPr marL="228600" indent="-228600" algn="just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level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by contiguity and distance between centroids.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475CD1-487F-0C48-E862-4196ECEF819B}"/>
              </a:ext>
            </a:extLst>
          </p:cNvPr>
          <p:cNvSpPr txBox="1"/>
          <p:nvPr/>
        </p:nvSpPr>
        <p:spPr>
          <a:xfrm>
            <a:off x="3759200" y="3914091"/>
            <a:ext cx="23853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 is the legalization polygon and its predefined buffers.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outcome variable is either the number of informal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ocupations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the relative density (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level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categorically defined by each buffer</a:t>
            </a:r>
          </a:p>
        </p:txBody>
      </p:sp>
      <p:sp>
        <p:nvSpPr>
          <p:cNvPr id="93" name="Right Brace 92">
            <a:extLst>
              <a:ext uri="{FF2B5EF4-FFF2-40B4-BE49-F238E27FC236}">
                <a16:creationId xmlns:a16="http://schemas.microsoft.com/office/drawing/2014/main" id="{96754697-DB49-E3E4-1F3B-D2E8455200A7}"/>
              </a:ext>
            </a:extLst>
          </p:cNvPr>
          <p:cNvSpPr/>
          <p:nvPr/>
        </p:nvSpPr>
        <p:spPr>
          <a:xfrm>
            <a:off x="6608119" y="1684560"/>
            <a:ext cx="464307" cy="2609247"/>
          </a:xfrm>
          <a:prstGeom prst="rightBrace">
            <a:avLst>
              <a:gd name="adj1" fmla="val 39056"/>
              <a:gd name="adj2" fmla="val 4672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C331F1A-EDDF-DDF4-CC31-325903FC0D6B}"/>
                  </a:ext>
                </a:extLst>
              </p:cNvPr>
              <p:cNvSpPr txBox="1"/>
              <p:nvPr/>
            </p:nvSpPr>
            <p:spPr>
              <a:xfrm>
                <a:off x="7481895" y="3217432"/>
                <a:ext cx="4416237" cy="1952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is a cohort defined by the treatment time (or pretreatment time) as defined by Callaway and Sant’ Anna 2021.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“T” is a pos-treatment dummy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is a cohort defined by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exposure level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defined by </a:t>
                </a:r>
                <a:r>
                  <a:rPr lang="en-US"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Butss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2021.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105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defines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effect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treatment over cohort “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and </a:t>
                </a: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05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105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defines the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effect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treatment for the cohort.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finally,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 of exogenous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 that could condition the effect.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C331F1A-EDDF-DDF4-CC31-325903FC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895" y="3217432"/>
                <a:ext cx="4416237" cy="1952137"/>
              </a:xfrm>
              <a:prstGeom prst="rect">
                <a:avLst/>
              </a:prstGeom>
              <a:blipFill>
                <a:blip r:embed="rId8"/>
                <a:stretch>
                  <a:fillRect l="-1793" t="-218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50806D16-65D3-0D0C-69DA-A5690EBC9650}"/>
              </a:ext>
            </a:extLst>
          </p:cNvPr>
          <p:cNvSpPr txBox="1"/>
          <p:nvPr/>
        </p:nvSpPr>
        <p:spPr>
          <a:xfrm>
            <a:off x="7481895" y="1481721"/>
            <a:ext cx="333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multiple time periods and spatial spill overs.</a:t>
            </a:r>
          </a:p>
        </p:txBody>
      </p:sp>
    </p:spTree>
    <p:extLst>
      <p:ext uri="{BB962C8B-B14F-4D97-AF65-F5344CB8AC3E}">
        <p14:creationId xmlns:p14="http://schemas.microsoft.com/office/powerpoint/2010/main" val="37979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strategy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DFEF5-ED0D-78DA-C8DD-67A25FE2BF23}"/>
              </a:ext>
            </a:extLst>
          </p:cNvPr>
          <p:cNvCxnSpPr>
            <a:cxnSpLocks/>
          </p:cNvCxnSpPr>
          <p:nvPr/>
        </p:nvCxnSpPr>
        <p:spPr>
          <a:xfrm>
            <a:off x="6884604" y="178218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E014AD-099E-490E-22D4-B877EBA47197}"/>
              </a:ext>
            </a:extLst>
          </p:cNvPr>
          <p:cNvCxnSpPr>
            <a:cxnSpLocks/>
          </p:cNvCxnSpPr>
          <p:nvPr/>
        </p:nvCxnSpPr>
        <p:spPr>
          <a:xfrm>
            <a:off x="6884604" y="229128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D9B9B6-AC9C-1D48-BB5D-190AE0FF825F}"/>
              </a:ext>
            </a:extLst>
          </p:cNvPr>
          <p:cNvCxnSpPr>
            <a:cxnSpLocks/>
          </p:cNvCxnSpPr>
          <p:nvPr/>
        </p:nvCxnSpPr>
        <p:spPr>
          <a:xfrm>
            <a:off x="6884604" y="280039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01E436-C82B-ED20-00BB-88F7174BAF80}"/>
              </a:ext>
            </a:extLst>
          </p:cNvPr>
          <p:cNvCxnSpPr>
            <a:cxnSpLocks/>
          </p:cNvCxnSpPr>
          <p:nvPr/>
        </p:nvCxnSpPr>
        <p:spPr>
          <a:xfrm>
            <a:off x="6884604" y="330949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E9C97E-9C8F-4879-6C1B-0A44A64B3467}"/>
              </a:ext>
            </a:extLst>
          </p:cNvPr>
          <p:cNvCxnSpPr>
            <a:cxnSpLocks/>
          </p:cNvCxnSpPr>
          <p:nvPr/>
        </p:nvCxnSpPr>
        <p:spPr>
          <a:xfrm>
            <a:off x="6884604" y="381860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F1C667E0-771C-3C74-13A6-C93E5AFFE2C2}"/>
              </a:ext>
            </a:extLst>
          </p:cNvPr>
          <p:cNvSpPr>
            <a:spLocks noChangeAspect="1"/>
          </p:cNvSpPr>
          <p:nvPr/>
        </p:nvSpPr>
        <p:spPr>
          <a:xfrm>
            <a:off x="7670713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45B98D4F-83B7-734C-79DF-36EF3E23E0D1}"/>
              </a:ext>
            </a:extLst>
          </p:cNvPr>
          <p:cNvSpPr>
            <a:spLocks noChangeAspect="1"/>
          </p:cNvSpPr>
          <p:nvPr/>
        </p:nvSpPr>
        <p:spPr>
          <a:xfrm>
            <a:off x="7670713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4EAC8B1-322A-CE3A-4E18-0CFA16F35002}"/>
              </a:ext>
            </a:extLst>
          </p:cNvPr>
          <p:cNvSpPr>
            <a:spLocks noChangeAspect="1"/>
          </p:cNvSpPr>
          <p:nvPr/>
        </p:nvSpPr>
        <p:spPr>
          <a:xfrm>
            <a:off x="7670713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337CE461-A63F-1AB2-5CF3-8E9F6AB96A56}"/>
              </a:ext>
            </a:extLst>
          </p:cNvPr>
          <p:cNvSpPr>
            <a:spLocks noChangeAspect="1"/>
          </p:cNvSpPr>
          <p:nvPr/>
        </p:nvSpPr>
        <p:spPr>
          <a:xfrm>
            <a:off x="7670713" y="319685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68372CD7-9D4C-A989-850C-49933E59D0B2}"/>
              </a:ext>
            </a:extLst>
          </p:cNvPr>
          <p:cNvSpPr>
            <a:spLocks noChangeAspect="1"/>
          </p:cNvSpPr>
          <p:nvPr/>
        </p:nvSpPr>
        <p:spPr>
          <a:xfrm>
            <a:off x="7670713" y="3705956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C8E02-FB55-3D08-718A-57F11DD88764}"/>
              </a:ext>
            </a:extLst>
          </p:cNvPr>
          <p:cNvSpPr txBox="1"/>
          <p:nvPr/>
        </p:nvSpPr>
        <p:spPr>
          <a:xfrm>
            <a:off x="7561274" y="391595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B25ED-EBD7-8E96-318F-FFBBA50B29AF}"/>
              </a:ext>
            </a:extLst>
          </p:cNvPr>
          <p:cNvSpPr txBox="1"/>
          <p:nvPr/>
        </p:nvSpPr>
        <p:spPr>
          <a:xfrm>
            <a:off x="1685381" y="5089687"/>
            <a:ext cx="1989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 legalización (T = 1 / T = 0)</a:t>
            </a: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0F675522-19A1-7A6B-4B3E-9C021661CBE7}"/>
              </a:ext>
            </a:extLst>
          </p:cNvPr>
          <p:cNvSpPr>
            <a:spLocks noChangeAspect="1"/>
          </p:cNvSpPr>
          <p:nvPr/>
        </p:nvSpPr>
        <p:spPr>
          <a:xfrm>
            <a:off x="8265319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3BBEE6C-D144-3C74-7F20-DC497EC32F93}"/>
              </a:ext>
            </a:extLst>
          </p:cNvPr>
          <p:cNvSpPr>
            <a:spLocks noChangeAspect="1"/>
          </p:cNvSpPr>
          <p:nvPr/>
        </p:nvSpPr>
        <p:spPr>
          <a:xfrm>
            <a:off x="8265319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2739AD4D-8378-E7BB-B59C-3ED0C1A75627}"/>
              </a:ext>
            </a:extLst>
          </p:cNvPr>
          <p:cNvSpPr>
            <a:spLocks noChangeAspect="1"/>
          </p:cNvSpPr>
          <p:nvPr/>
        </p:nvSpPr>
        <p:spPr>
          <a:xfrm>
            <a:off x="8265319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BE4344BF-F21D-036D-A5AA-725456536221}"/>
              </a:ext>
            </a:extLst>
          </p:cNvPr>
          <p:cNvSpPr>
            <a:spLocks noChangeAspect="1"/>
          </p:cNvSpPr>
          <p:nvPr/>
        </p:nvSpPr>
        <p:spPr>
          <a:xfrm>
            <a:off x="8265319" y="319685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9C3E1603-D2A4-597B-327B-A7C9ACED0123}"/>
              </a:ext>
            </a:extLst>
          </p:cNvPr>
          <p:cNvSpPr>
            <a:spLocks noChangeAspect="1"/>
          </p:cNvSpPr>
          <p:nvPr/>
        </p:nvSpPr>
        <p:spPr>
          <a:xfrm>
            <a:off x="8265319" y="3705956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0049B4-F14A-F560-A4B9-2DC8BA08864C}"/>
              </a:ext>
            </a:extLst>
          </p:cNvPr>
          <p:cNvSpPr txBox="1"/>
          <p:nvPr/>
        </p:nvSpPr>
        <p:spPr>
          <a:xfrm>
            <a:off x="8157389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7525603D-856D-D842-B56B-F72D553493D9}"/>
              </a:ext>
            </a:extLst>
          </p:cNvPr>
          <p:cNvSpPr>
            <a:spLocks noChangeAspect="1"/>
          </p:cNvSpPr>
          <p:nvPr/>
        </p:nvSpPr>
        <p:spPr>
          <a:xfrm>
            <a:off x="8859925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E52648FA-5EF8-6E9B-B5C9-97ED5868F298}"/>
              </a:ext>
            </a:extLst>
          </p:cNvPr>
          <p:cNvSpPr>
            <a:spLocks noChangeAspect="1"/>
          </p:cNvSpPr>
          <p:nvPr/>
        </p:nvSpPr>
        <p:spPr>
          <a:xfrm>
            <a:off x="8859925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53E03B54-C5BE-C3B5-613C-ABC3ED3F47B7}"/>
              </a:ext>
            </a:extLst>
          </p:cNvPr>
          <p:cNvSpPr>
            <a:spLocks noChangeAspect="1"/>
          </p:cNvSpPr>
          <p:nvPr/>
        </p:nvSpPr>
        <p:spPr>
          <a:xfrm>
            <a:off x="8859925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41B02763-4E70-7239-A941-5D2374A8767D}"/>
              </a:ext>
            </a:extLst>
          </p:cNvPr>
          <p:cNvSpPr>
            <a:spLocks noChangeAspect="1"/>
          </p:cNvSpPr>
          <p:nvPr/>
        </p:nvSpPr>
        <p:spPr>
          <a:xfrm>
            <a:off x="8859925" y="3196852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A1D04DB7-7F92-03CF-D23E-A58E2EBC3646}"/>
              </a:ext>
            </a:extLst>
          </p:cNvPr>
          <p:cNvSpPr>
            <a:spLocks noChangeAspect="1"/>
          </p:cNvSpPr>
          <p:nvPr/>
        </p:nvSpPr>
        <p:spPr>
          <a:xfrm>
            <a:off x="8859925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9E3745-EDAF-1D73-43FF-1D16D917465A}"/>
              </a:ext>
            </a:extLst>
          </p:cNvPr>
          <p:cNvSpPr txBox="1"/>
          <p:nvPr/>
        </p:nvSpPr>
        <p:spPr>
          <a:xfrm>
            <a:off x="8751995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6B8EEEC1-02E0-6F60-33B9-C7358DC95C14}"/>
              </a:ext>
            </a:extLst>
          </p:cNvPr>
          <p:cNvSpPr>
            <a:spLocks noChangeAspect="1"/>
          </p:cNvSpPr>
          <p:nvPr/>
        </p:nvSpPr>
        <p:spPr>
          <a:xfrm>
            <a:off x="9454531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26A85705-0CAF-B808-C3C1-20759E272C89}"/>
              </a:ext>
            </a:extLst>
          </p:cNvPr>
          <p:cNvSpPr>
            <a:spLocks noChangeAspect="1"/>
          </p:cNvSpPr>
          <p:nvPr/>
        </p:nvSpPr>
        <p:spPr>
          <a:xfrm>
            <a:off x="9454531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7D4ED6AF-14A8-C9A5-F4CA-78047ECECCDB}"/>
              </a:ext>
            </a:extLst>
          </p:cNvPr>
          <p:cNvSpPr>
            <a:spLocks noChangeAspect="1"/>
          </p:cNvSpPr>
          <p:nvPr/>
        </p:nvSpPr>
        <p:spPr>
          <a:xfrm>
            <a:off x="9454531" y="2678328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657C436C-BB57-C01F-985D-D033907E0090}"/>
              </a:ext>
            </a:extLst>
          </p:cNvPr>
          <p:cNvSpPr>
            <a:spLocks noChangeAspect="1"/>
          </p:cNvSpPr>
          <p:nvPr/>
        </p:nvSpPr>
        <p:spPr>
          <a:xfrm>
            <a:off x="9454531" y="3196852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704B004D-E782-F1CC-B0A5-D78B4EFF847B}"/>
              </a:ext>
            </a:extLst>
          </p:cNvPr>
          <p:cNvSpPr>
            <a:spLocks noChangeAspect="1"/>
          </p:cNvSpPr>
          <p:nvPr/>
        </p:nvSpPr>
        <p:spPr>
          <a:xfrm>
            <a:off x="9454531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3C26D9-4024-9728-419B-8B128B5AD9B6}"/>
              </a:ext>
            </a:extLst>
          </p:cNvPr>
          <p:cNvSpPr txBox="1"/>
          <p:nvPr/>
        </p:nvSpPr>
        <p:spPr>
          <a:xfrm>
            <a:off x="9346601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0876F778-6507-F94D-7436-A17664CD1D18}"/>
              </a:ext>
            </a:extLst>
          </p:cNvPr>
          <p:cNvSpPr>
            <a:spLocks noChangeAspect="1"/>
          </p:cNvSpPr>
          <p:nvPr/>
        </p:nvSpPr>
        <p:spPr>
          <a:xfrm>
            <a:off x="10643743" y="1664832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A4FAE248-1C06-764B-96D1-88913E62587B}"/>
              </a:ext>
            </a:extLst>
          </p:cNvPr>
          <p:cNvSpPr>
            <a:spLocks noChangeAspect="1"/>
          </p:cNvSpPr>
          <p:nvPr/>
        </p:nvSpPr>
        <p:spPr>
          <a:xfrm>
            <a:off x="10643743" y="2173935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23CD3114-5AFD-3F57-8958-0404A5996AC3}"/>
              </a:ext>
            </a:extLst>
          </p:cNvPr>
          <p:cNvSpPr>
            <a:spLocks noChangeAspect="1"/>
          </p:cNvSpPr>
          <p:nvPr/>
        </p:nvSpPr>
        <p:spPr>
          <a:xfrm>
            <a:off x="10643743" y="2678328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C571D0E7-DBF9-D14C-C112-F865690F62C2}"/>
              </a:ext>
            </a:extLst>
          </p:cNvPr>
          <p:cNvSpPr>
            <a:spLocks noChangeAspect="1"/>
          </p:cNvSpPr>
          <p:nvPr/>
        </p:nvSpPr>
        <p:spPr>
          <a:xfrm>
            <a:off x="10643743" y="3196852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3CF279F7-12B2-22A4-ABFD-856EA7446756}"/>
              </a:ext>
            </a:extLst>
          </p:cNvPr>
          <p:cNvSpPr>
            <a:spLocks noChangeAspect="1"/>
          </p:cNvSpPr>
          <p:nvPr/>
        </p:nvSpPr>
        <p:spPr>
          <a:xfrm>
            <a:off x="10643743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899778-0B8D-B0C1-C094-F72B224C875B}"/>
              </a:ext>
            </a:extLst>
          </p:cNvPr>
          <p:cNvSpPr txBox="1"/>
          <p:nvPr/>
        </p:nvSpPr>
        <p:spPr>
          <a:xfrm>
            <a:off x="10535813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419881D9-6244-DA94-4E85-B3F581B15C5B}"/>
              </a:ext>
            </a:extLst>
          </p:cNvPr>
          <p:cNvSpPr>
            <a:spLocks noChangeAspect="1"/>
          </p:cNvSpPr>
          <p:nvPr/>
        </p:nvSpPr>
        <p:spPr>
          <a:xfrm>
            <a:off x="7076107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DD6CD6EE-6BB9-27D3-2566-806F48CE5259}"/>
              </a:ext>
            </a:extLst>
          </p:cNvPr>
          <p:cNvSpPr>
            <a:spLocks noChangeAspect="1"/>
          </p:cNvSpPr>
          <p:nvPr/>
        </p:nvSpPr>
        <p:spPr>
          <a:xfrm>
            <a:off x="7076107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3ACF87DE-4757-1047-F718-10D842E6880C}"/>
              </a:ext>
            </a:extLst>
          </p:cNvPr>
          <p:cNvSpPr>
            <a:spLocks noChangeAspect="1"/>
          </p:cNvSpPr>
          <p:nvPr/>
        </p:nvSpPr>
        <p:spPr>
          <a:xfrm>
            <a:off x="7076107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ircle: Hollow 52">
            <a:extLst>
              <a:ext uri="{FF2B5EF4-FFF2-40B4-BE49-F238E27FC236}">
                <a16:creationId xmlns:a16="http://schemas.microsoft.com/office/drawing/2014/main" id="{41E6E72C-5381-23DF-1D4E-60544A0D2B91}"/>
              </a:ext>
            </a:extLst>
          </p:cNvPr>
          <p:cNvSpPr>
            <a:spLocks noChangeAspect="1"/>
          </p:cNvSpPr>
          <p:nvPr/>
        </p:nvSpPr>
        <p:spPr>
          <a:xfrm>
            <a:off x="7076107" y="319685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C9534C0D-29CB-B2AA-40F9-97548FBD6DDC}"/>
              </a:ext>
            </a:extLst>
          </p:cNvPr>
          <p:cNvSpPr>
            <a:spLocks noChangeAspect="1"/>
          </p:cNvSpPr>
          <p:nvPr/>
        </p:nvSpPr>
        <p:spPr>
          <a:xfrm>
            <a:off x="7076107" y="3705956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2150E-9884-34EB-D46E-A3B77F642600}"/>
              </a:ext>
            </a:extLst>
          </p:cNvPr>
          <p:cNvSpPr txBox="1"/>
          <p:nvPr/>
        </p:nvSpPr>
        <p:spPr>
          <a:xfrm>
            <a:off x="6964971" y="392077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5316D439-C790-B638-5F41-FA47E622E869}"/>
              </a:ext>
            </a:extLst>
          </p:cNvPr>
          <p:cNvSpPr>
            <a:spLocks noChangeAspect="1"/>
          </p:cNvSpPr>
          <p:nvPr/>
        </p:nvSpPr>
        <p:spPr>
          <a:xfrm>
            <a:off x="10049137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9DBF68EB-5137-11F3-DA20-6F884A8B1965}"/>
              </a:ext>
            </a:extLst>
          </p:cNvPr>
          <p:cNvSpPr>
            <a:spLocks noChangeAspect="1"/>
          </p:cNvSpPr>
          <p:nvPr/>
        </p:nvSpPr>
        <p:spPr>
          <a:xfrm>
            <a:off x="10049137" y="2173935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8D84DC0F-165B-45DB-E514-EF9530D5F984}"/>
              </a:ext>
            </a:extLst>
          </p:cNvPr>
          <p:cNvSpPr>
            <a:spLocks noChangeAspect="1"/>
          </p:cNvSpPr>
          <p:nvPr/>
        </p:nvSpPr>
        <p:spPr>
          <a:xfrm>
            <a:off x="10049137" y="2678328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66D9C5D8-5233-8DA4-3576-07F4BD61B144}"/>
              </a:ext>
            </a:extLst>
          </p:cNvPr>
          <p:cNvSpPr>
            <a:spLocks noChangeAspect="1"/>
          </p:cNvSpPr>
          <p:nvPr/>
        </p:nvSpPr>
        <p:spPr>
          <a:xfrm>
            <a:off x="10049137" y="3196852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97A2A7FD-5356-B1F6-29EC-853DEA67E3DA}"/>
              </a:ext>
            </a:extLst>
          </p:cNvPr>
          <p:cNvSpPr>
            <a:spLocks noChangeAspect="1"/>
          </p:cNvSpPr>
          <p:nvPr/>
        </p:nvSpPr>
        <p:spPr>
          <a:xfrm>
            <a:off x="10049137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5E3FB4-4C7E-792B-0483-E1D9FDF38923}"/>
              </a:ext>
            </a:extLst>
          </p:cNvPr>
          <p:cNvSpPr txBox="1"/>
          <p:nvPr/>
        </p:nvSpPr>
        <p:spPr>
          <a:xfrm>
            <a:off x="9941207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F30C77-BC37-39E4-7986-F489B2967FDA}"/>
              </a:ext>
            </a:extLst>
          </p:cNvPr>
          <p:cNvSpPr txBox="1"/>
          <p:nvPr/>
        </p:nvSpPr>
        <p:spPr>
          <a:xfrm>
            <a:off x="6515285" y="167744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84D83E-DCA2-1D5C-4CF8-7FA1F7CA9269}"/>
              </a:ext>
            </a:extLst>
          </p:cNvPr>
          <p:cNvSpPr txBox="1"/>
          <p:nvPr/>
        </p:nvSpPr>
        <p:spPr>
          <a:xfrm>
            <a:off x="6515285" y="217393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B30055-57DE-2ACF-9253-9962CA35B482}"/>
              </a:ext>
            </a:extLst>
          </p:cNvPr>
          <p:cNvSpPr txBox="1"/>
          <p:nvPr/>
        </p:nvSpPr>
        <p:spPr>
          <a:xfrm>
            <a:off x="6515285" y="269094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B4BFF7-CA10-5CB9-710B-2DC0E36157C8}"/>
              </a:ext>
            </a:extLst>
          </p:cNvPr>
          <p:cNvSpPr txBox="1"/>
          <p:nvPr/>
        </p:nvSpPr>
        <p:spPr>
          <a:xfrm>
            <a:off x="6515285" y="319685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A4D11E-226B-4F97-E51F-B2E24A75D4D0}"/>
              </a:ext>
            </a:extLst>
          </p:cNvPr>
          <p:cNvSpPr txBox="1"/>
          <p:nvPr/>
        </p:nvSpPr>
        <p:spPr>
          <a:xfrm>
            <a:off x="6515285" y="371355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DB6226-C63C-D27F-BAA0-1848FAFE8D9D}"/>
              </a:ext>
            </a:extLst>
          </p:cNvPr>
          <p:cNvCxnSpPr/>
          <p:nvPr/>
        </p:nvCxnSpPr>
        <p:spPr>
          <a:xfrm>
            <a:off x="6453746" y="1601442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00456A-374D-1A68-85FA-E8F3F7689BDC}"/>
              </a:ext>
            </a:extLst>
          </p:cNvPr>
          <p:cNvSpPr txBox="1"/>
          <p:nvPr/>
        </p:nvSpPr>
        <p:spPr>
          <a:xfrm rot="16200000">
            <a:off x="6002115" y="2611299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164349-CFCE-579D-BD4A-730577F224C5}"/>
                  </a:ext>
                </a:extLst>
              </p:cNvPr>
              <p:cNvSpPr txBox="1"/>
              <p:nvPr/>
            </p:nvSpPr>
            <p:spPr>
              <a:xfrm>
                <a:off x="8267532" y="1248697"/>
                <a:ext cx="44614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164349-CFCE-579D-BD4A-730577F22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532" y="1248697"/>
                <a:ext cx="446148" cy="161583"/>
              </a:xfrm>
              <a:prstGeom prst="rect">
                <a:avLst/>
              </a:prstGeom>
              <a:blipFill>
                <a:blip r:embed="rId4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8EF349A-D66E-8B3D-6463-B5AC7A0757B0}"/>
              </a:ext>
            </a:extLst>
          </p:cNvPr>
          <p:cNvSpPr/>
          <p:nvPr/>
        </p:nvSpPr>
        <p:spPr>
          <a:xfrm>
            <a:off x="8180527" y="1178502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F4D27-171C-344F-EC7A-81AC915DADC5}"/>
              </a:ext>
            </a:extLst>
          </p:cNvPr>
          <p:cNvSpPr txBox="1"/>
          <p:nvPr/>
        </p:nvSpPr>
        <p:spPr>
          <a:xfrm>
            <a:off x="1685381" y="5433256"/>
            <a:ext cx="2443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después de legalizado (T = 1 / T = 1+t)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375982-ADB7-1154-7620-FD99FB2E6C47}"/>
              </a:ext>
            </a:extLst>
          </p:cNvPr>
          <p:cNvSpPr txBox="1"/>
          <p:nvPr/>
        </p:nvSpPr>
        <p:spPr>
          <a:xfrm>
            <a:off x="1685381" y="4746118"/>
            <a:ext cx="200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previo a ser legalizado (C = 1)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EAFA520-6863-D38A-F4EF-C1E133A4FB13}"/>
              </a:ext>
            </a:extLst>
          </p:cNvPr>
          <p:cNvSpPr>
            <a:spLocks noChangeAspect="1"/>
          </p:cNvSpPr>
          <p:nvPr/>
        </p:nvSpPr>
        <p:spPr>
          <a:xfrm>
            <a:off x="1463368" y="5110621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8D5EBD-09CC-AA63-CB58-A7801DFD96F7}"/>
              </a:ext>
            </a:extLst>
          </p:cNvPr>
          <p:cNvSpPr>
            <a:spLocks noChangeAspect="1"/>
          </p:cNvSpPr>
          <p:nvPr/>
        </p:nvSpPr>
        <p:spPr>
          <a:xfrm>
            <a:off x="1453356" y="544372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696D95-FBA1-AFF3-C9CB-11BCB4D4F9F3}"/>
              </a:ext>
            </a:extLst>
          </p:cNvPr>
          <p:cNvSpPr>
            <a:spLocks noChangeAspect="1"/>
          </p:cNvSpPr>
          <p:nvPr/>
        </p:nvSpPr>
        <p:spPr>
          <a:xfrm>
            <a:off x="1449577" y="4756584"/>
            <a:ext cx="225287" cy="225287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616294-CD48-F5F0-48F4-6CCB74757326}"/>
              </a:ext>
            </a:extLst>
          </p:cNvPr>
          <p:cNvCxnSpPr>
            <a:cxnSpLocks/>
          </p:cNvCxnSpPr>
          <p:nvPr/>
        </p:nvCxnSpPr>
        <p:spPr>
          <a:xfrm>
            <a:off x="1269745" y="178218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1931CB4-E15E-E63C-B4B9-5766A0331722}"/>
              </a:ext>
            </a:extLst>
          </p:cNvPr>
          <p:cNvCxnSpPr>
            <a:cxnSpLocks/>
          </p:cNvCxnSpPr>
          <p:nvPr/>
        </p:nvCxnSpPr>
        <p:spPr>
          <a:xfrm>
            <a:off x="1269745" y="229128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EC6D334-C249-4999-44EE-F1510032E4D7}"/>
              </a:ext>
            </a:extLst>
          </p:cNvPr>
          <p:cNvCxnSpPr>
            <a:cxnSpLocks/>
          </p:cNvCxnSpPr>
          <p:nvPr/>
        </p:nvCxnSpPr>
        <p:spPr>
          <a:xfrm>
            <a:off x="1269745" y="280039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4A4A70C-0DAD-D2A3-E87B-D8E8EDAE63FE}"/>
              </a:ext>
            </a:extLst>
          </p:cNvPr>
          <p:cNvCxnSpPr>
            <a:cxnSpLocks/>
          </p:cNvCxnSpPr>
          <p:nvPr/>
        </p:nvCxnSpPr>
        <p:spPr>
          <a:xfrm>
            <a:off x="1269745" y="330949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D45343E-44C0-EE67-BD99-0F5B921A6630}"/>
              </a:ext>
            </a:extLst>
          </p:cNvPr>
          <p:cNvCxnSpPr>
            <a:cxnSpLocks/>
          </p:cNvCxnSpPr>
          <p:nvPr/>
        </p:nvCxnSpPr>
        <p:spPr>
          <a:xfrm>
            <a:off x="1269745" y="381860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41295FC-E434-48C8-A644-5AAAFF84A0B3}"/>
              </a:ext>
            </a:extLst>
          </p:cNvPr>
          <p:cNvSpPr>
            <a:spLocks noChangeAspect="1"/>
          </p:cNvSpPr>
          <p:nvPr/>
        </p:nvSpPr>
        <p:spPr>
          <a:xfrm>
            <a:off x="2055854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7F248F0-B4A5-4FCB-55F5-A3F01BD11B3C}"/>
              </a:ext>
            </a:extLst>
          </p:cNvPr>
          <p:cNvSpPr>
            <a:spLocks noChangeAspect="1"/>
          </p:cNvSpPr>
          <p:nvPr/>
        </p:nvSpPr>
        <p:spPr>
          <a:xfrm>
            <a:off x="2055854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BE4B2BD-54B3-C8DF-E437-6A72B3DF83C9}"/>
              </a:ext>
            </a:extLst>
          </p:cNvPr>
          <p:cNvSpPr>
            <a:spLocks noChangeAspect="1"/>
          </p:cNvSpPr>
          <p:nvPr/>
        </p:nvSpPr>
        <p:spPr>
          <a:xfrm>
            <a:off x="2055854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DDBBF60-7162-6F49-C996-94A65911A1E1}"/>
              </a:ext>
            </a:extLst>
          </p:cNvPr>
          <p:cNvSpPr>
            <a:spLocks noChangeAspect="1"/>
          </p:cNvSpPr>
          <p:nvPr/>
        </p:nvSpPr>
        <p:spPr>
          <a:xfrm>
            <a:off x="2055854" y="31968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2655A76-DCE1-000A-B652-62FB4B157B4D}"/>
              </a:ext>
            </a:extLst>
          </p:cNvPr>
          <p:cNvSpPr>
            <a:spLocks noChangeAspect="1"/>
          </p:cNvSpPr>
          <p:nvPr/>
        </p:nvSpPr>
        <p:spPr>
          <a:xfrm>
            <a:off x="2055854" y="370595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AD21CF-A27C-8621-BBA2-9E17C45906BD}"/>
              </a:ext>
            </a:extLst>
          </p:cNvPr>
          <p:cNvSpPr txBox="1"/>
          <p:nvPr/>
        </p:nvSpPr>
        <p:spPr>
          <a:xfrm>
            <a:off x="1946415" y="391595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647B9E-C753-5720-1B7A-BEED11C4F52E}"/>
              </a:ext>
            </a:extLst>
          </p:cNvPr>
          <p:cNvSpPr>
            <a:spLocks noChangeAspect="1"/>
          </p:cNvSpPr>
          <p:nvPr/>
        </p:nvSpPr>
        <p:spPr>
          <a:xfrm>
            <a:off x="2650460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BC4A004-3E5C-0BD0-8698-96E1FA87B4CF}"/>
              </a:ext>
            </a:extLst>
          </p:cNvPr>
          <p:cNvSpPr>
            <a:spLocks noChangeAspect="1"/>
          </p:cNvSpPr>
          <p:nvPr/>
        </p:nvSpPr>
        <p:spPr>
          <a:xfrm>
            <a:off x="2650460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43A51A4-2A40-E327-E7A0-09CF15A37A77}"/>
              </a:ext>
            </a:extLst>
          </p:cNvPr>
          <p:cNvSpPr>
            <a:spLocks noChangeAspect="1"/>
          </p:cNvSpPr>
          <p:nvPr/>
        </p:nvSpPr>
        <p:spPr>
          <a:xfrm>
            <a:off x="2650460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E226CCE-A226-86F5-D912-65DF310AF62B}"/>
              </a:ext>
            </a:extLst>
          </p:cNvPr>
          <p:cNvSpPr>
            <a:spLocks noChangeAspect="1"/>
          </p:cNvSpPr>
          <p:nvPr/>
        </p:nvSpPr>
        <p:spPr>
          <a:xfrm>
            <a:off x="2650460" y="31968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2F6DB81-C2F8-0783-DD27-D2367E26B6E8}"/>
              </a:ext>
            </a:extLst>
          </p:cNvPr>
          <p:cNvSpPr>
            <a:spLocks noChangeAspect="1"/>
          </p:cNvSpPr>
          <p:nvPr/>
        </p:nvSpPr>
        <p:spPr>
          <a:xfrm>
            <a:off x="2650460" y="3705956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C44965-19E8-022B-2FF8-7C85DA493F2B}"/>
              </a:ext>
            </a:extLst>
          </p:cNvPr>
          <p:cNvSpPr txBox="1"/>
          <p:nvPr/>
        </p:nvSpPr>
        <p:spPr>
          <a:xfrm>
            <a:off x="2542530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173F2A6-4CFB-CB92-A59B-91A24ED7458D}"/>
              </a:ext>
            </a:extLst>
          </p:cNvPr>
          <p:cNvSpPr>
            <a:spLocks noChangeAspect="1"/>
          </p:cNvSpPr>
          <p:nvPr/>
        </p:nvSpPr>
        <p:spPr>
          <a:xfrm>
            <a:off x="3245066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414E333-1AA4-2DC2-3B86-AA8AB5B5D71D}"/>
              </a:ext>
            </a:extLst>
          </p:cNvPr>
          <p:cNvSpPr>
            <a:spLocks noChangeAspect="1"/>
          </p:cNvSpPr>
          <p:nvPr/>
        </p:nvSpPr>
        <p:spPr>
          <a:xfrm>
            <a:off x="3245066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31DBEC6-5D24-3CF2-2F81-0FDE9F49721C}"/>
              </a:ext>
            </a:extLst>
          </p:cNvPr>
          <p:cNvSpPr>
            <a:spLocks noChangeAspect="1"/>
          </p:cNvSpPr>
          <p:nvPr/>
        </p:nvSpPr>
        <p:spPr>
          <a:xfrm>
            <a:off x="3245066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ACB34F7-31FC-33C4-899F-A88BAB9F67C5}"/>
              </a:ext>
            </a:extLst>
          </p:cNvPr>
          <p:cNvSpPr>
            <a:spLocks noChangeAspect="1"/>
          </p:cNvSpPr>
          <p:nvPr/>
        </p:nvSpPr>
        <p:spPr>
          <a:xfrm>
            <a:off x="3245066" y="319685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A9817EE-89ED-F580-4566-7748C2C6FDFE}"/>
              </a:ext>
            </a:extLst>
          </p:cNvPr>
          <p:cNvSpPr>
            <a:spLocks noChangeAspect="1"/>
          </p:cNvSpPr>
          <p:nvPr/>
        </p:nvSpPr>
        <p:spPr>
          <a:xfrm>
            <a:off x="3245066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9E542C-7B58-A11E-9E3F-8FB1780211BE}"/>
              </a:ext>
            </a:extLst>
          </p:cNvPr>
          <p:cNvSpPr txBox="1"/>
          <p:nvPr/>
        </p:nvSpPr>
        <p:spPr>
          <a:xfrm>
            <a:off x="3137136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1EB9ED9-8E42-F705-D4E4-2B83B0840B4A}"/>
              </a:ext>
            </a:extLst>
          </p:cNvPr>
          <p:cNvSpPr>
            <a:spLocks noChangeAspect="1"/>
          </p:cNvSpPr>
          <p:nvPr/>
        </p:nvSpPr>
        <p:spPr>
          <a:xfrm>
            <a:off x="3839672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2BC3C29-B794-5301-7208-02940C2802D5}"/>
              </a:ext>
            </a:extLst>
          </p:cNvPr>
          <p:cNvSpPr>
            <a:spLocks noChangeAspect="1"/>
          </p:cNvSpPr>
          <p:nvPr/>
        </p:nvSpPr>
        <p:spPr>
          <a:xfrm>
            <a:off x="3839672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5FE8385-1BCB-0B49-3895-93CAE9BA7C48}"/>
              </a:ext>
            </a:extLst>
          </p:cNvPr>
          <p:cNvSpPr>
            <a:spLocks noChangeAspect="1"/>
          </p:cNvSpPr>
          <p:nvPr/>
        </p:nvSpPr>
        <p:spPr>
          <a:xfrm>
            <a:off x="3839672" y="267832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8451C58-9361-DBD4-6A29-C4B11CFA5765}"/>
              </a:ext>
            </a:extLst>
          </p:cNvPr>
          <p:cNvSpPr>
            <a:spLocks noChangeAspect="1"/>
          </p:cNvSpPr>
          <p:nvPr/>
        </p:nvSpPr>
        <p:spPr>
          <a:xfrm>
            <a:off x="3839672" y="31968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8BA1A6A-C734-F700-5AE4-E3CEEE841686}"/>
              </a:ext>
            </a:extLst>
          </p:cNvPr>
          <p:cNvSpPr>
            <a:spLocks noChangeAspect="1"/>
          </p:cNvSpPr>
          <p:nvPr/>
        </p:nvSpPr>
        <p:spPr>
          <a:xfrm>
            <a:off x="3839672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9A632A-0890-65A2-198C-D9B4D2DED3B2}"/>
              </a:ext>
            </a:extLst>
          </p:cNvPr>
          <p:cNvSpPr txBox="1"/>
          <p:nvPr/>
        </p:nvSpPr>
        <p:spPr>
          <a:xfrm>
            <a:off x="3731742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16FBEE-247A-E600-BAA5-A2050F9338C3}"/>
              </a:ext>
            </a:extLst>
          </p:cNvPr>
          <p:cNvSpPr>
            <a:spLocks noChangeAspect="1"/>
          </p:cNvSpPr>
          <p:nvPr/>
        </p:nvSpPr>
        <p:spPr>
          <a:xfrm>
            <a:off x="5028884" y="166483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EE3C04C-7D24-19EB-8A38-51DB7FC9BD38}"/>
              </a:ext>
            </a:extLst>
          </p:cNvPr>
          <p:cNvSpPr>
            <a:spLocks noChangeAspect="1"/>
          </p:cNvSpPr>
          <p:nvPr/>
        </p:nvSpPr>
        <p:spPr>
          <a:xfrm>
            <a:off x="5028884" y="2173935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699C435-31FD-3BDC-10DD-5EFCCE1915D3}"/>
              </a:ext>
            </a:extLst>
          </p:cNvPr>
          <p:cNvSpPr>
            <a:spLocks noChangeAspect="1"/>
          </p:cNvSpPr>
          <p:nvPr/>
        </p:nvSpPr>
        <p:spPr>
          <a:xfrm>
            <a:off x="5028884" y="267832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83B131D-0AC8-1D11-B57B-66825138281B}"/>
              </a:ext>
            </a:extLst>
          </p:cNvPr>
          <p:cNvSpPr>
            <a:spLocks noChangeAspect="1"/>
          </p:cNvSpPr>
          <p:nvPr/>
        </p:nvSpPr>
        <p:spPr>
          <a:xfrm>
            <a:off x="5028884" y="31968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2298EBA-340A-ADB5-BB34-6C81FA57B262}"/>
              </a:ext>
            </a:extLst>
          </p:cNvPr>
          <p:cNvSpPr>
            <a:spLocks noChangeAspect="1"/>
          </p:cNvSpPr>
          <p:nvPr/>
        </p:nvSpPr>
        <p:spPr>
          <a:xfrm>
            <a:off x="5028884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BB2A20-C2B8-CAF9-304E-6B91307D1BEE}"/>
              </a:ext>
            </a:extLst>
          </p:cNvPr>
          <p:cNvSpPr txBox="1"/>
          <p:nvPr/>
        </p:nvSpPr>
        <p:spPr>
          <a:xfrm>
            <a:off x="4920954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DAE2BA-5C93-B022-51E2-D32386978906}"/>
              </a:ext>
            </a:extLst>
          </p:cNvPr>
          <p:cNvSpPr>
            <a:spLocks noChangeAspect="1"/>
          </p:cNvSpPr>
          <p:nvPr/>
        </p:nvSpPr>
        <p:spPr>
          <a:xfrm>
            <a:off x="1461248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8C481D2-9018-2D76-46C0-31E37C31B06F}"/>
              </a:ext>
            </a:extLst>
          </p:cNvPr>
          <p:cNvSpPr>
            <a:spLocks noChangeAspect="1"/>
          </p:cNvSpPr>
          <p:nvPr/>
        </p:nvSpPr>
        <p:spPr>
          <a:xfrm>
            <a:off x="1461248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21F6821-1F08-4664-1525-E33FCD6591BB}"/>
              </a:ext>
            </a:extLst>
          </p:cNvPr>
          <p:cNvSpPr>
            <a:spLocks noChangeAspect="1"/>
          </p:cNvSpPr>
          <p:nvPr/>
        </p:nvSpPr>
        <p:spPr>
          <a:xfrm>
            <a:off x="1461248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8A2B435-ABB5-C16C-8C4E-83099418E65A}"/>
              </a:ext>
            </a:extLst>
          </p:cNvPr>
          <p:cNvSpPr>
            <a:spLocks noChangeAspect="1"/>
          </p:cNvSpPr>
          <p:nvPr/>
        </p:nvSpPr>
        <p:spPr>
          <a:xfrm>
            <a:off x="1461248" y="31968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B967888-7A9D-5250-C3BD-F60BC1ED4B46}"/>
              </a:ext>
            </a:extLst>
          </p:cNvPr>
          <p:cNvSpPr>
            <a:spLocks noChangeAspect="1"/>
          </p:cNvSpPr>
          <p:nvPr/>
        </p:nvSpPr>
        <p:spPr>
          <a:xfrm>
            <a:off x="1461248" y="370595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B0A3E1-22D6-6BB6-834A-2F6C0E6C0565}"/>
              </a:ext>
            </a:extLst>
          </p:cNvPr>
          <p:cNvSpPr txBox="1"/>
          <p:nvPr/>
        </p:nvSpPr>
        <p:spPr>
          <a:xfrm>
            <a:off x="1350112" y="392077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B572A14-EA5B-BACD-DA21-9D4F09846CE6}"/>
              </a:ext>
            </a:extLst>
          </p:cNvPr>
          <p:cNvSpPr>
            <a:spLocks noChangeAspect="1"/>
          </p:cNvSpPr>
          <p:nvPr/>
        </p:nvSpPr>
        <p:spPr>
          <a:xfrm>
            <a:off x="4434278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9A526CC-A114-0002-03EF-04A65E5E3794}"/>
              </a:ext>
            </a:extLst>
          </p:cNvPr>
          <p:cNvSpPr>
            <a:spLocks noChangeAspect="1"/>
          </p:cNvSpPr>
          <p:nvPr/>
        </p:nvSpPr>
        <p:spPr>
          <a:xfrm>
            <a:off x="4434278" y="2173935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3D4E7D1-1FB4-604A-092A-0CECBCC05209}"/>
              </a:ext>
            </a:extLst>
          </p:cNvPr>
          <p:cNvSpPr>
            <a:spLocks noChangeAspect="1"/>
          </p:cNvSpPr>
          <p:nvPr/>
        </p:nvSpPr>
        <p:spPr>
          <a:xfrm>
            <a:off x="4434278" y="267832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30B34A9-432B-AA15-8CB0-A5ED4FC0DDD1}"/>
              </a:ext>
            </a:extLst>
          </p:cNvPr>
          <p:cNvSpPr>
            <a:spLocks noChangeAspect="1"/>
          </p:cNvSpPr>
          <p:nvPr/>
        </p:nvSpPr>
        <p:spPr>
          <a:xfrm>
            <a:off x="4434278" y="31968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4F77194-F504-E455-027A-6763BBAAB80E}"/>
              </a:ext>
            </a:extLst>
          </p:cNvPr>
          <p:cNvSpPr>
            <a:spLocks noChangeAspect="1"/>
          </p:cNvSpPr>
          <p:nvPr/>
        </p:nvSpPr>
        <p:spPr>
          <a:xfrm>
            <a:off x="4434278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E8F3DF-7603-2E64-58FC-A2325A2245C8}"/>
              </a:ext>
            </a:extLst>
          </p:cNvPr>
          <p:cNvSpPr txBox="1"/>
          <p:nvPr/>
        </p:nvSpPr>
        <p:spPr>
          <a:xfrm>
            <a:off x="4326348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BBB446-8968-B8EB-13B8-521ED0B56222}"/>
              </a:ext>
            </a:extLst>
          </p:cNvPr>
          <p:cNvSpPr txBox="1"/>
          <p:nvPr/>
        </p:nvSpPr>
        <p:spPr>
          <a:xfrm>
            <a:off x="900426" y="167744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358A33-C531-317D-71EB-18842DD92BD0}"/>
              </a:ext>
            </a:extLst>
          </p:cNvPr>
          <p:cNvSpPr txBox="1"/>
          <p:nvPr/>
        </p:nvSpPr>
        <p:spPr>
          <a:xfrm>
            <a:off x="900426" y="217393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F68B32D-C77B-B009-0D76-D91F63041A0B}"/>
              </a:ext>
            </a:extLst>
          </p:cNvPr>
          <p:cNvSpPr txBox="1"/>
          <p:nvPr/>
        </p:nvSpPr>
        <p:spPr>
          <a:xfrm>
            <a:off x="900426" y="269094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CEB101-ABAF-A400-D3D3-AE3D68FC5FC0}"/>
              </a:ext>
            </a:extLst>
          </p:cNvPr>
          <p:cNvSpPr txBox="1"/>
          <p:nvPr/>
        </p:nvSpPr>
        <p:spPr>
          <a:xfrm>
            <a:off x="900426" y="319685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09455F-F41C-AE6A-164F-A343D01D7AA4}"/>
              </a:ext>
            </a:extLst>
          </p:cNvPr>
          <p:cNvSpPr txBox="1"/>
          <p:nvPr/>
        </p:nvSpPr>
        <p:spPr>
          <a:xfrm>
            <a:off x="900426" y="371355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2C21562-F5CE-AE1C-B196-2765FD10E059}"/>
              </a:ext>
            </a:extLst>
          </p:cNvPr>
          <p:cNvCxnSpPr/>
          <p:nvPr/>
        </p:nvCxnSpPr>
        <p:spPr>
          <a:xfrm>
            <a:off x="838887" y="1601442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4C6CAA0-66BE-9DC4-9A97-D94E1C8A07E6}"/>
              </a:ext>
            </a:extLst>
          </p:cNvPr>
          <p:cNvSpPr txBox="1"/>
          <p:nvPr/>
        </p:nvSpPr>
        <p:spPr>
          <a:xfrm rot="16200000">
            <a:off x="387256" y="2611299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C6CBA-EC4B-50BF-9CC1-5F99B43576C2}"/>
              </a:ext>
            </a:extLst>
          </p:cNvPr>
          <p:cNvSpPr txBox="1"/>
          <p:nvPr/>
        </p:nvSpPr>
        <p:spPr>
          <a:xfrm>
            <a:off x="2587305" y="3721253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C2E709-171C-2D03-B746-1B5564E19744}"/>
              </a:ext>
            </a:extLst>
          </p:cNvPr>
          <p:cNvSpPr txBox="1"/>
          <p:nvPr/>
        </p:nvSpPr>
        <p:spPr>
          <a:xfrm>
            <a:off x="3183816" y="3721253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25467CC-3270-EB45-FAAD-2776A40A65D9}"/>
              </a:ext>
            </a:extLst>
          </p:cNvPr>
          <p:cNvSpPr txBox="1"/>
          <p:nvPr/>
        </p:nvSpPr>
        <p:spPr>
          <a:xfrm>
            <a:off x="3776736" y="3723745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9517CE-FA07-05F6-0FA6-6E10F6B2E224}"/>
              </a:ext>
            </a:extLst>
          </p:cNvPr>
          <p:cNvSpPr txBox="1"/>
          <p:nvPr/>
        </p:nvSpPr>
        <p:spPr>
          <a:xfrm>
            <a:off x="4369437" y="3719860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A2A845-9066-B996-6C2F-8AC12E44146D}"/>
              </a:ext>
            </a:extLst>
          </p:cNvPr>
          <p:cNvSpPr txBox="1"/>
          <p:nvPr/>
        </p:nvSpPr>
        <p:spPr>
          <a:xfrm>
            <a:off x="4965838" y="3724257"/>
            <a:ext cx="3513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A6D192-C01E-F8E5-6627-6604641FD22D}"/>
              </a:ext>
            </a:extLst>
          </p:cNvPr>
          <p:cNvSpPr txBox="1"/>
          <p:nvPr/>
        </p:nvSpPr>
        <p:spPr>
          <a:xfrm>
            <a:off x="1978474" y="3719860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E2D483A-D49C-8FB9-F7A2-3DACEE2A306D}"/>
              </a:ext>
            </a:extLst>
          </p:cNvPr>
          <p:cNvSpPr txBox="1"/>
          <p:nvPr/>
        </p:nvSpPr>
        <p:spPr>
          <a:xfrm>
            <a:off x="1385377" y="3719860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D29329-3A75-6BF5-CD7A-62899CE4B248}"/>
                  </a:ext>
                </a:extLst>
              </p:cNvPr>
              <p:cNvSpPr txBox="1"/>
              <p:nvPr/>
            </p:nvSpPr>
            <p:spPr>
              <a:xfrm>
                <a:off x="2652673" y="1248697"/>
                <a:ext cx="44614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D29329-3A75-6BF5-CD7A-62899CE4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3" y="1248697"/>
                <a:ext cx="446148" cy="161583"/>
              </a:xfrm>
              <a:prstGeom prst="rect">
                <a:avLst/>
              </a:prstGeom>
              <a:blipFill>
                <a:blip r:embed="rId4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EF01B1E8-BB33-10D7-9695-AE7DB45E4250}"/>
              </a:ext>
            </a:extLst>
          </p:cNvPr>
          <p:cNvSpPr/>
          <p:nvPr/>
        </p:nvSpPr>
        <p:spPr>
          <a:xfrm>
            <a:off x="2565668" y="1178502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7B2683F-EF48-2EB8-65E8-08AEB0125052}"/>
              </a:ext>
            </a:extLst>
          </p:cNvPr>
          <p:cNvSpPr txBox="1"/>
          <p:nvPr/>
        </p:nvSpPr>
        <p:spPr>
          <a:xfrm>
            <a:off x="2566520" y="3229329"/>
            <a:ext cx="38250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0.50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CB52B4-88B8-1AA7-BFEB-7F2E24BEF571}"/>
              </a:ext>
            </a:extLst>
          </p:cNvPr>
          <p:cNvSpPr txBox="1"/>
          <p:nvPr/>
        </p:nvSpPr>
        <p:spPr>
          <a:xfrm>
            <a:off x="2568298" y="2717944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0.25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DDE4C4-1F0D-68C9-1F75-CBD6EA3E8BDE}"/>
              </a:ext>
            </a:extLst>
          </p:cNvPr>
          <p:cNvSpPr txBox="1"/>
          <p:nvPr/>
        </p:nvSpPr>
        <p:spPr>
          <a:xfrm>
            <a:off x="2563862" y="2220858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0.12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54E2FF4-810B-CA92-9F0D-F38F6F781641}"/>
              </a:ext>
            </a:extLst>
          </p:cNvPr>
          <p:cNvSpPr txBox="1"/>
          <p:nvPr/>
        </p:nvSpPr>
        <p:spPr>
          <a:xfrm>
            <a:off x="2554608" y="1706667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0.06</a:t>
            </a:r>
          </a:p>
        </p:txBody>
      </p:sp>
      <p:sp>
        <p:nvSpPr>
          <p:cNvPr id="143" name="Circle: Hollow 142">
            <a:extLst>
              <a:ext uri="{FF2B5EF4-FFF2-40B4-BE49-F238E27FC236}">
                <a16:creationId xmlns:a16="http://schemas.microsoft.com/office/drawing/2014/main" id="{9C472A8A-B78B-ADB1-99E1-B8CE77D6B439}"/>
              </a:ext>
            </a:extLst>
          </p:cNvPr>
          <p:cNvSpPr>
            <a:spLocks noChangeAspect="1"/>
          </p:cNvSpPr>
          <p:nvPr/>
        </p:nvSpPr>
        <p:spPr>
          <a:xfrm>
            <a:off x="7188750" y="4682274"/>
            <a:ext cx="225287" cy="225287"/>
          </a:xfrm>
          <a:prstGeom prst="donu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0C26D12-D005-945A-290B-E555F932CA9A}"/>
              </a:ext>
            </a:extLst>
          </p:cNvPr>
          <p:cNvSpPr txBox="1"/>
          <p:nvPr/>
        </p:nvSpPr>
        <p:spPr>
          <a:xfrm>
            <a:off x="7450456" y="4666436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de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E4B121D9-12BE-D7E1-3D46-D59AACF563F0}"/>
              </a:ext>
            </a:extLst>
          </p:cNvPr>
          <p:cNvSpPr/>
          <p:nvPr/>
        </p:nvSpPr>
        <p:spPr>
          <a:xfrm>
            <a:off x="8774741" y="1181229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E9AE0C2-0642-F1CA-F3C5-710C29BF76D0}"/>
                  </a:ext>
                </a:extLst>
              </p:cNvPr>
              <p:cNvSpPr txBox="1"/>
              <p:nvPr/>
            </p:nvSpPr>
            <p:spPr>
              <a:xfrm>
                <a:off x="8892232" y="1249177"/>
                <a:ext cx="4492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E9AE0C2-0642-F1CA-F3C5-710C29BF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232" y="1249177"/>
                <a:ext cx="449290" cy="161583"/>
              </a:xfrm>
              <a:prstGeom prst="rect">
                <a:avLst/>
              </a:prstGeom>
              <a:blipFill>
                <a:blip r:embed="rId5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25E952-EAD0-832C-F092-FCAC619BB2CD}"/>
              </a:ext>
            </a:extLst>
          </p:cNvPr>
          <p:cNvSpPr/>
          <p:nvPr/>
        </p:nvSpPr>
        <p:spPr>
          <a:xfrm>
            <a:off x="3142239" y="1181229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01F15F-8FD9-85D5-895B-79BAA0B48801}"/>
                  </a:ext>
                </a:extLst>
              </p:cNvPr>
              <p:cNvSpPr txBox="1"/>
              <p:nvPr/>
            </p:nvSpPr>
            <p:spPr>
              <a:xfrm>
                <a:off x="3240990" y="1249177"/>
                <a:ext cx="4492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01F15F-8FD9-85D5-895B-79BAA0B4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990" y="1249177"/>
                <a:ext cx="449290" cy="161583"/>
              </a:xfrm>
              <a:prstGeom prst="rect">
                <a:avLst/>
              </a:prstGeom>
              <a:blipFill>
                <a:blip r:embed="rId5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4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strategy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484DD-0194-B769-7115-F40578E5DD79}"/>
              </a:ext>
            </a:extLst>
          </p:cNvPr>
          <p:cNvSpPr txBox="1"/>
          <p:nvPr/>
        </p:nvSpPr>
        <p:spPr>
          <a:xfrm>
            <a:off x="1192934" y="5148794"/>
            <a:ext cx="1451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 legalización (T = 1 / T =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5CFAE-9521-0203-93E4-4C9EB25202B7}"/>
              </a:ext>
            </a:extLst>
          </p:cNvPr>
          <p:cNvSpPr txBox="1"/>
          <p:nvPr/>
        </p:nvSpPr>
        <p:spPr>
          <a:xfrm>
            <a:off x="1188229" y="5504494"/>
            <a:ext cx="17700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después de legalizado (T = 1 / T = 1+t)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785ED-E5B9-7FF6-B5D7-F6D807742AFA}"/>
              </a:ext>
            </a:extLst>
          </p:cNvPr>
          <p:cNvSpPr txBox="1"/>
          <p:nvPr/>
        </p:nvSpPr>
        <p:spPr>
          <a:xfrm>
            <a:off x="1187104" y="4797266"/>
            <a:ext cx="1460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previo a ser legalizado (C = 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08564-A022-A50B-E233-2DB0519DD538}"/>
              </a:ext>
            </a:extLst>
          </p:cNvPr>
          <p:cNvSpPr>
            <a:spLocks noChangeAspect="1"/>
          </p:cNvSpPr>
          <p:nvPr/>
        </p:nvSpPr>
        <p:spPr>
          <a:xfrm>
            <a:off x="1098394" y="5198400"/>
            <a:ext cx="102334" cy="102334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FF6021-C288-85EF-B18F-78D0CDDC387A}"/>
              </a:ext>
            </a:extLst>
          </p:cNvPr>
          <p:cNvSpPr>
            <a:spLocks noChangeAspect="1"/>
          </p:cNvSpPr>
          <p:nvPr/>
        </p:nvSpPr>
        <p:spPr>
          <a:xfrm>
            <a:off x="1098394" y="5552435"/>
            <a:ext cx="102334" cy="102334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6EB946-DBE6-26C2-A2DF-0366905A3FBB}"/>
              </a:ext>
            </a:extLst>
          </p:cNvPr>
          <p:cNvSpPr>
            <a:spLocks noChangeAspect="1"/>
          </p:cNvSpPr>
          <p:nvPr/>
        </p:nvSpPr>
        <p:spPr>
          <a:xfrm>
            <a:off x="1084603" y="4844363"/>
            <a:ext cx="102334" cy="102334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5D8477-E9AF-5D53-E1E5-5CAE00E74057}"/>
              </a:ext>
            </a:extLst>
          </p:cNvPr>
          <p:cNvCxnSpPr>
            <a:cxnSpLocks/>
          </p:cNvCxnSpPr>
          <p:nvPr/>
        </p:nvCxnSpPr>
        <p:spPr>
          <a:xfrm>
            <a:off x="7226951" y="41105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18A4EA-D87A-DE9D-794E-6985A991D816}"/>
              </a:ext>
            </a:extLst>
          </p:cNvPr>
          <p:cNvCxnSpPr>
            <a:cxnSpLocks/>
          </p:cNvCxnSpPr>
          <p:nvPr/>
        </p:nvCxnSpPr>
        <p:spPr>
          <a:xfrm>
            <a:off x="7226951" y="92523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917301-8868-AC6A-1923-F1EAC200BA42}"/>
              </a:ext>
            </a:extLst>
          </p:cNvPr>
          <p:cNvCxnSpPr>
            <a:cxnSpLocks/>
          </p:cNvCxnSpPr>
          <p:nvPr/>
        </p:nvCxnSpPr>
        <p:spPr>
          <a:xfrm>
            <a:off x="7226951" y="143434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1E5660-1E69-428D-881C-066EC51035A6}"/>
              </a:ext>
            </a:extLst>
          </p:cNvPr>
          <p:cNvCxnSpPr>
            <a:cxnSpLocks/>
          </p:cNvCxnSpPr>
          <p:nvPr/>
        </p:nvCxnSpPr>
        <p:spPr>
          <a:xfrm>
            <a:off x="7226951" y="194344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F59D44-89C8-5D1E-1C41-AC5A800F4D58}"/>
              </a:ext>
            </a:extLst>
          </p:cNvPr>
          <p:cNvCxnSpPr>
            <a:cxnSpLocks/>
          </p:cNvCxnSpPr>
          <p:nvPr/>
        </p:nvCxnSpPr>
        <p:spPr>
          <a:xfrm>
            <a:off x="7226951" y="245255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63C7A5-019B-6D53-74AC-259EA0E2E1F2}"/>
              </a:ext>
            </a:extLst>
          </p:cNvPr>
          <p:cNvSpPr>
            <a:spLocks noChangeAspect="1"/>
          </p:cNvSpPr>
          <p:nvPr/>
        </p:nvSpPr>
        <p:spPr>
          <a:xfrm>
            <a:off x="8013060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F0697A-84E7-49A9-31F4-1AD5FD01C382}"/>
              </a:ext>
            </a:extLst>
          </p:cNvPr>
          <p:cNvSpPr>
            <a:spLocks noChangeAspect="1"/>
          </p:cNvSpPr>
          <p:nvPr/>
        </p:nvSpPr>
        <p:spPr>
          <a:xfrm>
            <a:off x="8013060" y="80788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00560A-2E1C-F1FD-781D-CE5B307257CC}"/>
              </a:ext>
            </a:extLst>
          </p:cNvPr>
          <p:cNvSpPr>
            <a:spLocks noChangeAspect="1"/>
          </p:cNvSpPr>
          <p:nvPr/>
        </p:nvSpPr>
        <p:spPr>
          <a:xfrm>
            <a:off x="8013060" y="131227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702BE7-EF9F-B8D4-0DEC-8BC31AF97FA3}"/>
              </a:ext>
            </a:extLst>
          </p:cNvPr>
          <p:cNvSpPr>
            <a:spLocks noChangeAspect="1"/>
          </p:cNvSpPr>
          <p:nvPr/>
        </p:nvSpPr>
        <p:spPr>
          <a:xfrm>
            <a:off x="8013060" y="1830802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DDE9A2-D58E-F205-0C3D-76BEB765C4D4}"/>
              </a:ext>
            </a:extLst>
          </p:cNvPr>
          <p:cNvSpPr>
            <a:spLocks noChangeAspect="1"/>
          </p:cNvSpPr>
          <p:nvPr/>
        </p:nvSpPr>
        <p:spPr>
          <a:xfrm>
            <a:off x="8013060" y="2339906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487069-4794-E90B-F256-E305F8F5A878}"/>
              </a:ext>
            </a:extLst>
          </p:cNvPr>
          <p:cNvSpPr txBox="1"/>
          <p:nvPr/>
        </p:nvSpPr>
        <p:spPr>
          <a:xfrm>
            <a:off x="7903621" y="254990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76B534-BB60-446B-FBB9-CED795615964}"/>
              </a:ext>
            </a:extLst>
          </p:cNvPr>
          <p:cNvSpPr>
            <a:spLocks noChangeAspect="1"/>
          </p:cNvSpPr>
          <p:nvPr/>
        </p:nvSpPr>
        <p:spPr>
          <a:xfrm>
            <a:off x="8607666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C6B1C9-8E09-EFEE-D2F5-14C2FDF4F8C2}"/>
              </a:ext>
            </a:extLst>
          </p:cNvPr>
          <p:cNvSpPr>
            <a:spLocks noChangeAspect="1"/>
          </p:cNvSpPr>
          <p:nvPr/>
        </p:nvSpPr>
        <p:spPr>
          <a:xfrm>
            <a:off x="8607666" y="80788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85C4EB-453C-F422-F736-1A057CD5DF09}"/>
              </a:ext>
            </a:extLst>
          </p:cNvPr>
          <p:cNvSpPr>
            <a:spLocks noChangeAspect="1"/>
          </p:cNvSpPr>
          <p:nvPr/>
        </p:nvSpPr>
        <p:spPr>
          <a:xfrm>
            <a:off x="8607666" y="131227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C69E9B-E92F-4606-8F5E-0544DB90C193}"/>
              </a:ext>
            </a:extLst>
          </p:cNvPr>
          <p:cNvSpPr>
            <a:spLocks noChangeAspect="1"/>
          </p:cNvSpPr>
          <p:nvPr/>
        </p:nvSpPr>
        <p:spPr>
          <a:xfrm>
            <a:off x="8607666" y="183080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707B6-9BE9-45C6-43CA-577FC94679B7}"/>
              </a:ext>
            </a:extLst>
          </p:cNvPr>
          <p:cNvSpPr>
            <a:spLocks noChangeAspect="1"/>
          </p:cNvSpPr>
          <p:nvPr/>
        </p:nvSpPr>
        <p:spPr>
          <a:xfrm>
            <a:off x="8607666" y="2339906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19B6E6-2997-D55C-011E-773B74584B56}"/>
              </a:ext>
            </a:extLst>
          </p:cNvPr>
          <p:cNvSpPr txBox="1"/>
          <p:nvPr/>
        </p:nvSpPr>
        <p:spPr>
          <a:xfrm>
            <a:off x="8499736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2584B90-CB58-821E-2A21-76BE0DA539C1}"/>
              </a:ext>
            </a:extLst>
          </p:cNvPr>
          <p:cNvSpPr>
            <a:spLocks noChangeAspect="1"/>
          </p:cNvSpPr>
          <p:nvPr/>
        </p:nvSpPr>
        <p:spPr>
          <a:xfrm>
            <a:off x="9202272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18A582-1D78-E8D2-D697-E08CE162F868}"/>
              </a:ext>
            </a:extLst>
          </p:cNvPr>
          <p:cNvSpPr>
            <a:spLocks noChangeAspect="1"/>
          </p:cNvSpPr>
          <p:nvPr/>
        </p:nvSpPr>
        <p:spPr>
          <a:xfrm>
            <a:off x="9202272" y="807885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1D25F4-C569-9900-AE55-9F2DEA852B8B}"/>
              </a:ext>
            </a:extLst>
          </p:cNvPr>
          <p:cNvSpPr>
            <a:spLocks noChangeAspect="1"/>
          </p:cNvSpPr>
          <p:nvPr/>
        </p:nvSpPr>
        <p:spPr>
          <a:xfrm>
            <a:off x="9202272" y="1312278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077CAC-B408-BD69-3F38-2A8B6D97BF09}"/>
              </a:ext>
            </a:extLst>
          </p:cNvPr>
          <p:cNvSpPr>
            <a:spLocks noChangeAspect="1"/>
          </p:cNvSpPr>
          <p:nvPr/>
        </p:nvSpPr>
        <p:spPr>
          <a:xfrm>
            <a:off x="9202272" y="183080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A41C85-C6E6-1DA6-4627-9435018A1A61}"/>
              </a:ext>
            </a:extLst>
          </p:cNvPr>
          <p:cNvSpPr>
            <a:spLocks noChangeAspect="1"/>
          </p:cNvSpPr>
          <p:nvPr/>
        </p:nvSpPr>
        <p:spPr>
          <a:xfrm>
            <a:off x="9202272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54955D-D53E-954A-0324-BAFDECC2C607}"/>
              </a:ext>
            </a:extLst>
          </p:cNvPr>
          <p:cNvSpPr txBox="1"/>
          <p:nvPr/>
        </p:nvSpPr>
        <p:spPr>
          <a:xfrm>
            <a:off x="9094342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322267-9696-9CA6-2D6F-7E4E522B7B3A}"/>
              </a:ext>
            </a:extLst>
          </p:cNvPr>
          <p:cNvSpPr>
            <a:spLocks noChangeAspect="1"/>
          </p:cNvSpPr>
          <p:nvPr/>
        </p:nvSpPr>
        <p:spPr>
          <a:xfrm>
            <a:off x="9796878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1C0401F-DC89-19EA-2185-8C58D7CBDEC6}"/>
              </a:ext>
            </a:extLst>
          </p:cNvPr>
          <p:cNvSpPr>
            <a:spLocks noChangeAspect="1"/>
          </p:cNvSpPr>
          <p:nvPr/>
        </p:nvSpPr>
        <p:spPr>
          <a:xfrm>
            <a:off x="9796878" y="807885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E5AEDF-06C7-B4EE-F5B5-7B86826EB647}"/>
              </a:ext>
            </a:extLst>
          </p:cNvPr>
          <p:cNvSpPr>
            <a:spLocks noChangeAspect="1"/>
          </p:cNvSpPr>
          <p:nvPr/>
        </p:nvSpPr>
        <p:spPr>
          <a:xfrm>
            <a:off x="9796878" y="131227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185B4B-4849-C953-B45D-61675539DF10}"/>
              </a:ext>
            </a:extLst>
          </p:cNvPr>
          <p:cNvSpPr>
            <a:spLocks noChangeAspect="1"/>
          </p:cNvSpPr>
          <p:nvPr/>
        </p:nvSpPr>
        <p:spPr>
          <a:xfrm>
            <a:off x="9796878" y="183080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651B36-116A-8360-BFEF-C68BEBACDEB4}"/>
              </a:ext>
            </a:extLst>
          </p:cNvPr>
          <p:cNvSpPr>
            <a:spLocks noChangeAspect="1"/>
          </p:cNvSpPr>
          <p:nvPr/>
        </p:nvSpPr>
        <p:spPr>
          <a:xfrm>
            <a:off x="9796878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BE28BD-1527-0529-3CD2-FBBF769FE887}"/>
              </a:ext>
            </a:extLst>
          </p:cNvPr>
          <p:cNvSpPr txBox="1"/>
          <p:nvPr/>
        </p:nvSpPr>
        <p:spPr>
          <a:xfrm>
            <a:off x="9688948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74B2B4-5FBD-2560-73FE-9181C39DC6E5}"/>
              </a:ext>
            </a:extLst>
          </p:cNvPr>
          <p:cNvSpPr>
            <a:spLocks noChangeAspect="1"/>
          </p:cNvSpPr>
          <p:nvPr/>
        </p:nvSpPr>
        <p:spPr>
          <a:xfrm>
            <a:off x="10986090" y="29878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4BEF59-D2EA-EB37-86E7-2C0048BCB93A}"/>
              </a:ext>
            </a:extLst>
          </p:cNvPr>
          <p:cNvSpPr>
            <a:spLocks noChangeAspect="1"/>
          </p:cNvSpPr>
          <p:nvPr/>
        </p:nvSpPr>
        <p:spPr>
          <a:xfrm>
            <a:off x="10986090" y="807885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E6E0C01-B3E4-57D6-AE73-0428760771F1}"/>
              </a:ext>
            </a:extLst>
          </p:cNvPr>
          <p:cNvSpPr>
            <a:spLocks noChangeAspect="1"/>
          </p:cNvSpPr>
          <p:nvPr/>
        </p:nvSpPr>
        <p:spPr>
          <a:xfrm>
            <a:off x="10986090" y="131227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1BABDA-681D-AA7F-66F3-0D67E897FB9C}"/>
              </a:ext>
            </a:extLst>
          </p:cNvPr>
          <p:cNvSpPr>
            <a:spLocks noChangeAspect="1"/>
          </p:cNvSpPr>
          <p:nvPr/>
        </p:nvSpPr>
        <p:spPr>
          <a:xfrm>
            <a:off x="10986090" y="183080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05FDCE-B62C-EE97-6838-515FF8BF0090}"/>
              </a:ext>
            </a:extLst>
          </p:cNvPr>
          <p:cNvSpPr>
            <a:spLocks noChangeAspect="1"/>
          </p:cNvSpPr>
          <p:nvPr/>
        </p:nvSpPr>
        <p:spPr>
          <a:xfrm>
            <a:off x="10986090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2C0AB4-2B91-B17E-F58C-CB903FCCCC8E}"/>
              </a:ext>
            </a:extLst>
          </p:cNvPr>
          <p:cNvSpPr txBox="1"/>
          <p:nvPr/>
        </p:nvSpPr>
        <p:spPr>
          <a:xfrm>
            <a:off x="10878160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55F93-A631-2626-0DB5-3E830D479D8E}"/>
              </a:ext>
            </a:extLst>
          </p:cNvPr>
          <p:cNvSpPr>
            <a:spLocks noChangeAspect="1"/>
          </p:cNvSpPr>
          <p:nvPr/>
        </p:nvSpPr>
        <p:spPr>
          <a:xfrm>
            <a:off x="7418454" y="298782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6B390F-057A-4AAA-B9BA-B1C19FE600A2}"/>
              </a:ext>
            </a:extLst>
          </p:cNvPr>
          <p:cNvSpPr>
            <a:spLocks noChangeAspect="1"/>
          </p:cNvSpPr>
          <p:nvPr/>
        </p:nvSpPr>
        <p:spPr>
          <a:xfrm>
            <a:off x="7418454" y="80788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946E40-B53A-3814-2334-8E485D8106D4}"/>
              </a:ext>
            </a:extLst>
          </p:cNvPr>
          <p:cNvSpPr>
            <a:spLocks noChangeAspect="1"/>
          </p:cNvSpPr>
          <p:nvPr/>
        </p:nvSpPr>
        <p:spPr>
          <a:xfrm>
            <a:off x="7418454" y="131227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02090E-E67C-3150-EEAF-D04A58790778}"/>
              </a:ext>
            </a:extLst>
          </p:cNvPr>
          <p:cNvSpPr>
            <a:spLocks noChangeAspect="1"/>
          </p:cNvSpPr>
          <p:nvPr/>
        </p:nvSpPr>
        <p:spPr>
          <a:xfrm>
            <a:off x="7418454" y="183080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AEF40E0-27F6-0469-38A6-9FFDF44AD45A}"/>
              </a:ext>
            </a:extLst>
          </p:cNvPr>
          <p:cNvSpPr>
            <a:spLocks noChangeAspect="1"/>
          </p:cNvSpPr>
          <p:nvPr/>
        </p:nvSpPr>
        <p:spPr>
          <a:xfrm>
            <a:off x="7418454" y="2339906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39F3A6-8DE5-336A-97BA-9AA7717223A9}"/>
              </a:ext>
            </a:extLst>
          </p:cNvPr>
          <p:cNvSpPr txBox="1"/>
          <p:nvPr/>
        </p:nvSpPr>
        <p:spPr>
          <a:xfrm>
            <a:off x="7307318" y="255472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EED4A1-9A9F-2E17-E000-8C834F18EB1E}"/>
              </a:ext>
            </a:extLst>
          </p:cNvPr>
          <p:cNvSpPr>
            <a:spLocks noChangeAspect="1"/>
          </p:cNvSpPr>
          <p:nvPr/>
        </p:nvSpPr>
        <p:spPr>
          <a:xfrm>
            <a:off x="10391484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AA070D5-C498-A48F-E122-BA837F8B0C14}"/>
              </a:ext>
            </a:extLst>
          </p:cNvPr>
          <p:cNvSpPr>
            <a:spLocks noChangeAspect="1"/>
          </p:cNvSpPr>
          <p:nvPr/>
        </p:nvSpPr>
        <p:spPr>
          <a:xfrm>
            <a:off x="10391484" y="807885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5FAC91-CE4B-A1D6-3B3E-F7182790F5D2}"/>
              </a:ext>
            </a:extLst>
          </p:cNvPr>
          <p:cNvSpPr>
            <a:spLocks noChangeAspect="1"/>
          </p:cNvSpPr>
          <p:nvPr/>
        </p:nvSpPr>
        <p:spPr>
          <a:xfrm>
            <a:off x="10391484" y="131227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BD408A3-D9B1-9E11-BA33-FA26ECFED8F3}"/>
              </a:ext>
            </a:extLst>
          </p:cNvPr>
          <p:cNvSpPr>
            <a:spLocks noChangeAspect="1"/>
          </p:cNvSpPr>
          <p:nvPr/>
        </p:nvSpPr>
        <p:spPr>
          <a:xfrm>
            <a:off x="10391484" y="183080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8351ADB-ADFA-A844-807E-6C4400131234}"/>
              </a:ext>
            </a:extLst>
          </p:cNvPr>
          <p:cNvSpPr>
            <a:spLocks noChangeAspect="1"/>
          </p:cNvSpPr>
          <p:nvPr/>
        </p:nvSpPr>
        <p:spPr>
          <a:xfrm>
            <a:off x="10391484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C00DF-3246-5FB9-217D-D034D0761BED}"/>
              </a:ext>
            </a:extLst>
          </p:cNvPr>
          <p:cNvSpPr txBox="1"/>
          <p:nvPr/>
        </p:nvSpPr>
        <p:spPr>
          <a:xfrm>
            <a:off x="10283554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5169B6-8E61-7870-35A0-6EA896EF73FF}"/>
              </a:ext>
            </a:extLst>
          </p:cNvPr>
          <p:cNvSpPr txBox="1"/>
          <p:nvPr/>
        </p:nvSpPr>
        <p:spPr>
          <a:xfrm>
            <a:off x="6857632" y="31139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0FCEF7-205B-E148-1FC1-D194F2D93F47}"/>
              </a:ext>
            </a:extLst>
          </p:cNvPr>
          <p:cNvSpPr txBox="1"/>
          <p:nvPr/>
        </p:nvSpPr>
        <p:spPr>
          <a:xfrm>
            <a:off x="6857632" y="80788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541F9F-3B3B-8BF0-6085-620CB01897DA}"/>
              </a:ext>
            </a:extLst>
          </p:cNvPr>
          <p:cNvSpPr txBox="1"/>
          <p:nvPr/>
        </p:nvSpPr>
        <p:spPr>
          <a:xfrm>
            <a:off x="6857632" y="132489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9A59B8-B291-9AD1-D757-D487D03B636B}"/>
              </a:ext>
            </a:extLst>
          </p:cNvPr>
          <p:cNvSpPr txBox="1"/>
          <p:nvPr/>
        </p:nvSpPr>
        <p:spPr>
          <a:xfrm>
            <a:off x="6857632" y="183080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4B9E4F-3376-FD4E-A1D0-2DB60CC743B2}"/>
              </a:ext>
            </a:extLst>
          </p:cNvPr>
          <p:cNvSpPr txBox="1"/>
          <p:nvPr/>
        </p:nvSpPr>
        <p:spPr>
          <a:xfrm>
            <a:off x="6857632" y="234750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6FDCDD-3DB4-D216-B9C9-BBA1CCC12542}"/>
              </a:ext>
            </a:extLst>
          </p:cNvPr>
          <p:cNvCxnSpPr/>
          <p:nvPr/>
        </p:nvCxnSpPr>
        <p:spPr>
          <a:xfrm>
            <a:off x="6796093" y="235392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2C274F7-0E87-D655-7A4C-2C62D1C7D27C}"/>
              </a:ext>
            </a:extLst>
          </p:cNvPr>
          <p:cNvSpPr txBox="1"/>
          <p:nvPr/>
        </p:nvSpPr>
        <p:spPr>
          <a:xfrm rot="16200000">
            <a:off x="6344462" y="1245249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543F520-DB12-7972-BB30-F8597AFB5342}"/>
              </a:ext>
            </a:extLst>
          </p:cNvPr>
          <p:cNvCxnSpPr>
            <a:cxnSpLocks/>
          </p:cNvCxnSpPr>
          <p:nvPr/>
        </p:nvCxnSpPr>
        <p:spPr>
          <a:xfrm>
            <a:off x="1194794" y="1589680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BF7F21-653E-C87F-E737-1A52470DBA60}"/>
              </a:ext>
            </a:extLst>
          </p:cNvPr>
          <p:cNvCxnSpPr>
            <a:cxnSpLocks/>
          </p:cNvCxnSpPr>
          <p:nvPr/>
        </p:nvCxnSpPr>
        <p:spPr>
          <a:xfrm>
            <a:off x="1194794" y="209878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F2B09-997D-7609-91C7-68C410F408C9}"/>
              </a:ext>
            </a:extLst>
          </p:cNvPr>
          <p:cNvCxnSpPr>
            <a:cxnSpLocks/>
          </p:cNvCxnSpPr>
          <p:nvPr/>
        </p:nvCxnSpPr>
        <p:spPr>
          <a:xfrm>
            <a:off x="1194794" y="260788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1F578F-7264-E2AB-8988-A59100B81924}"/>
              </a:ext>
            </a:extLst>
          </p:cNvPr>
          <p:cNvCxnSpPr>
            <a:cxnSpLocks/>
          </p:cNvCxnSpPr>
          <p:nvPr/>
        </p:nvCxnSpPr>
        <p:spPr>
          <a:xfrm>
            <a:off x="1194794" y="311699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E68CB6-0F7B-F55F-651F-068BD1C9E268}"/>
              </a:ext>
            </a:extLst>
          </p:cNvPr>
          <p:cNvCxnSpPr>
            <a:cxnSpLocks/>
          </p:cNvCxnSpPr>
          <p:nvPr/>
        </p:nvCxnSpPr>
        <p:spPr>
          <a:xfrm>
            <a:off x="1194794" y="3626097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6BE65F5-4A7C-374D-7AF9-2F696E8EC9D1}"/>
              </a:ext>
            </a:extLst>
          </p:cNvPr>
          <p:cNvSpPr>
            <a:spLocks noChangeAspect="1"/>
          </p:cNvSpPr>
          <p:nvPr/>
        </p:nvSpPr>
        <p:spPr>
          <a:xfrm>
            <a:off x="1980903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0B96F05-898D-D1E2-F929-E6A41AA4CFD6}"/>
              </a:ext>
            </a:extLst>
          </p:cNvPr>
          <p:cNvSpPr>
            <a:spLocks noChangeAspect="1"/>
          </p:cNvSpPr>
          <p:nvPr/>
        </p:nvSpPr>
        <p:spPr>
          <a:xfrm>
            <a:off x="1980903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083ED3-077D-D032-4C08-FA6FB09884EC}"/>
              </a:ext>
            </a:extLst>
          </p:cNvPr>
          <p:cNvSpPr>
            <a:spLocks noChangeAspect="1"/>
          </p:cNvSpPr>
          <p:nvPr/>
        </p:nvSpPr>
        <p:spPr>
          <a:xfrm>
            <a:off x="1980903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F1EAE53-3E9E-6187-C673-8BB582CE3FDF}"/>
              </a:ext>
            </a:extLst>
          </p:cNvPr>
          <p:cNvSpPr>
            <a:spLocks noChangeAspect="1"/>
          </p:cNvSpPr>
          <p:nvPr/>
        </p:nvSpPr>
        <p:spPr>
          <a:xfrm>
            <a:off x="1980903" y="300434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139C29-BF2F-C3BC-E7F9-63A33E93F61B}"/>
              </a:ext>
            </a:extLst>
          </p:cNvPr>
          <p:cNvSpPr>
            <a:spLocks noChangeAspect="1"/>
          </p:cNvSpPr>
          <p:nvPr/>
        </p:nvSpPr>
        <p:spPr>
          <a:xfrm>
            <a:off x="1980903" y="35134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9701B-9692-45E5-A769-AC308625AB5E}"/>
              </a:ext>
            </a:extLst>
          </p:cNvPr>
          <p:cNvSpPr txBox="1"/>
          <p:nvPr/>
        </p:nvSpPr>
        <p:spPr>
          <a:xfrm>
            <a:off x="1871464" y="3723446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F0CA4BD-2D7C-423B-A925-871459F97A4D}"/>
              </a:ext>
            </a:extLst>
          </p:cNvPr>
          <p:cNvSpPr>
            <a:spLocks noChangeAspect="1"/>
          </p:cNvSpPr>
          <p:nvPr/>
        </p:nvSpPr>
        <p:spPr>
          <a:xfrm>
            <a:off x="2575509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1627A3E-1D8A-1577-BD8B-B06E882C6713}"/>
              </a:ext>
            </a:extLst>
          </p:cNvPr>
          <p:cNvSpPr>
            <a:spLocks noChangeAspect="1"/>
          </p:cNvSpPr>
          <p:nvPr/>
        </p:nvSpPr>
        <p:spPr>
          <a:xfrm>
            <a:off x="2575509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BA69C2E-E43E-78D0-55B8-83B724AE7777}"/>
              </a:ext>
            </a:extLst>
          </p:cNvPr>
          <p:cNvSpPr>
            <a:spLocks noChangeAspect="1"/>
          </p:cNvSpPr>
          <p:nvPr/>
        </p:nvSpPr>
        <p:spPr>
          <a:xfrm>
            <a:off x="2575509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91B870-9AB6-F846-458A-28C8AEDB30D7}"/>
              </a:ext>
            </a:extLst>
          </p:cNvPr>
          <p:cNvSpPr>
            <a:spLocks noChangeAspect="1"/>
          </p:cNvSpPr>
          <p:nvPr/>
        </p:nvSpPr>
        <p:spPr>
          <a:xfrm>
            <a:off x="2575509" y="300434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BA48C78-5D6E-3153-A546-2D9F45DD6276}"/>
              </a:ext>
            </a:extLst>
          </p:cNvPr>
          <p:cNvSpPr>
            <a:spLocks noChangeAspect="1"/>
          </p:cNvSpPr>
          <p:nvPr/>
        </p:nvSpPr>
        <p:spPr>
          <a:xfrm>
            <a:off x="2575509" y="351345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BEE5B4-B478-CEBC-7B31-3FEFD25A35AA}"/>
              </a:ext>
            </a:extLst>
          </p:cNvPr>
          <p:cNvSpPr txBox="1"/>
          <p:nvPr/>
        </p:nvSpPr>
        <p:spPr>
          <a:xfrm>
            <a:off x="2467579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3362032-97A1-22E5-ABCD-369AB7970D62}"/>
              </a:ext>
            </a:extLst>
          </p:cNvPr>
          <p:cNvSpPr>
            <a:spLocks noChangeAspect="1"/>
          </p:cNvSpPr>
          <p:nvPr/>
        </p:nvSpPr>
        <p:spPr>
          <a:xfrm>
            <a:off x="3170115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5601183-AA2C-3BD5-E5D5-A7EE76CA4AA3}"/>
              </a:ext>
            </a:extLst>
          </p:cNvPr>
          <p:cNvSpPr>
            <a:spLocks noChangeAspect="1"/>
          </p:cNvSpPr>
          <p:nvPr/>
        </p:nvSpPr>
        <p:spPr>
          <a:xfrm>
            <a:off x="3170115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0C0933B-4644-46B1-D54D-4DB41FB83059}"/>
              </a:ext>
            </a:extLst>
          </p:cNvPr>
          <p:cNvSpPr>
            <a:spLocks noChangeAspect="1"/>
          </p:cNvSpPr>
          <p:nvPr/>
        </p:nvSpPr>
        <p:spPr>
          <a:xfrm>
            <a:off x="3170115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E074168-1239-90F3-80E1-3AD0E4DAFF6E}"/>
              </a:ext>
            </a:extLst>
          </p:cNvPr>
          <p:cNvSpPr>
            <a:spLocks noChangeAspect="1"/>
          </p:cNvSpPr>
          <p:nvPr/>
        </p:nvSpPr>
        <p:spPr>
          <a:xfrm>
            <a:off x="3170115" y="300434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46613F4-2A7C-583C-91B0-4247059541B4}"/>
              </a:ext>
            </a:extLst>
          </p:cNvPr>
          <p:cNvSpPr>
            <a:spLocks noChangeAspect="1"/>
          </p:cNvSpPr>
          <p:nvPr/>
        </p:nvSpPr>
        <p:spPr>
          <a:xfrm>
            <a:off x="3170115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22EFE5-6359-14DD-1143-4CEE2E2D013A}"/>
              </a:ext>
            </a:extLst>
          </p:cNvPr>
          <p:cNvSpPr txBox="1"/>
          <p:nvPr/>
        </p:nvSpPr>
        <p:spPr>
          <a:xfrm>
            <a:off x="3062185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E71C3A3-F758-13C3-105E-92E8C7DC5CA9}"/>
              </a:ext>
            </a:extLst>
          </p:cNvPr>
          <p:cNvSpPr>
            <a:spLocks noChangeAspect="1"/>
          </p:cNvSpPr>
          <p:nvPr/>
        </p:nvSpPr>
        <p:spPr>
          <a:xfrm>
            <a:off x="3764721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F5B8EC-4170-0321-AEA1-99777EA5CB7B}"/>
              </a:ext>
            </a:extLst>
          </p:cNvPr>
          <p:cNvSpPr>
            <a:spLocks noChangeAspect="1"/>
          </p:cNvSpPr>
          <p:nvPr/>
        </p:nvSpPr>
        <p:spPr>
          <a:xfrm>
            <a:off x="3764721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D2D5220-FA65-E5BC-D693-C0D14973D207}"/>
              </a:ext>
            </a:extLst>
          </p:cNvPr>
          <p:cNvSpPr>
            <a:spLocks noChangeAspect="1"/>
          </p:cNvSpPr>
          <p:nvPr/>
        </p:nvSpPr>
        <p:spPr>
          <a:xfrm>
            <a:off x="3764721" y="2485824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1473654-EF13-B79D-AEEE-86B4964F48C2}"/>
              </a:ext>
            </a:extLst>
          </p:cNvPr>
          <p:cNvSpPr>
            <a:spLocks noChangeAspect="1"/>
          </p:cNvSpPr>
          <p:nvPr/>
        </p:nvSpPr>
        <p:spPr>
          <a:xfrm>
            <a:off x="3764721" y="300434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1E7930-9514-C373-4AA1-B3083AC32C56}"/>
              </a:ext>
            </a:extLst>
          </p:cNvPr>
          <p:cNvSpPr>
            <a:spLocks noChangeAspect="1"/>
          </p:cNvSpPr>
          <p:nvPr/>
        </p:nvSpPr>
        <p:spPr>
          <a:xfrm>
            <a:off x="3764721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C418E2-C534-3C2D-45A8-C4BE39B638D7}"/>
              </a:ext>
            </a:extLst>
          </p:cNvPr>
          <p:cNvSpPr txBox="1"/>
          <p:nvPr/>
        </p:nvSpPr>
        <p:spPr>
          <a:xfrm>
            <a:off x="3656791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164BC2B-411C-CAFC-E511-8CD8A36DD237}"/>
              </a:ext>
            </a:extLst>
          </p:cNvPr>
          <p:cNvSpPr>
            <a:spLocks noChangeAspect="1"/>
          </p:cNvSpPr>
          <p:nvPr/>
        </p:nvSpPr>
        <p:spPr>
          <a:xfrm>
            <a:off x="4953933" y="147232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ECE6DC5-F3A0-BC51-4751-A6BBC5D138A1}"/>
              </a:ext>
            </a:extLst>
          </p:cNvPr>
          <p:cNvSpPr>
            <a:spLocks noChangeAspect="1"/>
          </p:cNvSpPr>
          <p:nvPr/>
        </p:nvSpPr>
        <p:spPr>
          <a:xfrm>
            <a:off x="4953933" y="1981431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62E9EA9-3AE6-375A-38BF-9E7647307BD8}"/>
              </a:ext>
            </a:extLst>
          </p:cNvPr>
          <p:cNvSpPr>
            <a:spLocks noChangeAspect="1"/>
          </p:cNvSpPr>
          <p:nvPr/>
        </p:nvSpPr>
        <p:spPr>
          <a:xfrm>
            <a:off x="4953933" y="248582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7F3048F-9E32-494E-D436-11B37679B088}"/>
              </a:ext>
            </a:extLst>
          </p:cNvPr>
          <p:cNvSpPr>
            <a:spLocks noChangeAspect="1"/>
          </p:cNvSpPr>
          <p:nvPr/>
        </p:nvSpPr>
        <p:spPr>
          <a:xfrm>
            <a:off x="4953933" y="300434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7525192-1091-E7B1-8BF2-C93A8E9309D8}"/>
              </a:ext>
            </a:extLst>
          </p:cNvPr>
          <p:cNvSpPr>
            <a:spLocks noChangeAspect="1"/>
          </p:cNvSpPr>
          <p:nvPr/>
        </p:nvSpPr>
        <p:spPr>
          <a:xfrm>
            <a:off x="4953933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E724D8-4FCD-0445-0381-B529ADC3DF4F}"/>
              </a:ext>
            </a:extLst>
          </p:cNvPr>
          <p:cNvSpPr txBox="1"/>
          <p:nvPr/>
        </p:nvSpPr>
        <p:spPr>
          <a:xfrm>
            <a:off x="4846003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A064581-D597-E5F8-6870-EAD55673376B}"/>
              </a:ext>
            </a:extLst>
          </p:cNvPr>
          <p:cNvSpPr>
            <a:spLocks noChangeAspect="1"/>
          </p:cNvSpPr>
          <p:nvPr/>
        </p:nvSpPr>
        <p:spPr>
          <a:xfrm>
            <a:off x="1386297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46E0EA-3421-72F0-505E-E58C99FAF80E}"/>
              </a:ext>
            </a:extLst>
          </p:cNvPr>
          <p:cNvSpPr>
            <a:spLocks noChangeAspect="1"/>
          </p:cNvSpPr>
          <p:nvPr/>
        </p:nvSpPr>
        <p:spPr>
          <a:xfrm>
            <a:off x="1386297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910A55-9AAD-1D1A-0B70-CB89C8CDD8D4}"/>
              </a:ext>
            </a:extLst>
          </p:cNvPr>
          <p:cNvSpPr>
            <a:spLocks noChangeAspect="1"/>
          </p:cNvSpPr>
          <p:nvPr/>
        </p:nvSpPr>
        <p:spPr>
          <a:xfrm>
            <a:off x="1386297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157BDB6-C5EB-ED11-6DD8-D442EE5FD1FB}"/>
              </a:ext>
            </a:extLst>
          </p:cNvPr>
          <p:cNvSpPr>
            <a:spLocks noChangeAspect="1"/>
          </p:cNvSpPr>
          <p:nvPr/>
        </p:nvSpPr>
        <p:spPr>
          <a:xfrm>
            <a:off x="1386297" y="300434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FCE1907-A829-4A85-1437-F9C015DB7330}"/>
              </a:ext>
            </a:extLst>
          </p:cNvPr>
          <p:cNvSpPr>
            <a:spLocks noChangeAspect="1"/>
          </p:cNvSpPr>
          <p:nvPr/>
        </p:nvSpPr>
        <p:spPr>
          <a:xfrm>
            <a:off x="1386297" y="35134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229B24-7A2C-C31A-ADDB-DAEFAF64C4D9}"/>
              </a:ext>
            </a:extLst>
          </p:cNvPr>
          <p:cNvSpPr txBox="1"/>
          <p:nvPr/>
        </p:nvSpPr>
        <p:spPr>
          <a:xfrm>
            <a:off x="1275161" y="372827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4F7B290-33FE-A81F-1F6B-200983BD5004}"/>
              </a:ext>
            </a:extLst>
          </p:cNvPr>
          <p:cNvSpPr>
            <a:spLocks noChangeAspect="1"/>
          </p:cNvSpPr>
          <p:nvPr/>
        </p:nvSpPr>
        <p:spPr>
          <a:xfrm>
            <a:off x="4359327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65BA617-B569-6D36-3C6C-A1998CE34864}"/>
              </a:ext>
            </a:extLst>
          </p:cNvPr>
          <p:cNvSpPr>
            <a:spLocks noChangeAspect="1"/>
          </p:cNvSpPr>
          <p:nvPr/>
        </p:nvSpPr>
        <p:spPr>
          <a:xfrm>
            <a:off x="4359327" y="1981431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651CFF-125F-D17B-0701-437DF3BF1839}"/>
              </a:ext>
            </a:extLst>
          </p:cNvPr>
          <p:cNvSpPr>
            <a:spLocks noChangeAspect="1"/>
          </p:cNvSpPr>
          <p:nvPr/>
        </p:nvSpPr>
        <p:spPr>
          <a:xfrm>
            <a:off x="4359327" y="248582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A5B0604-B96E-3B75-FC03-244D42F3B4DF}"/>
              </a:ext>
            </a:extLst>
          </p:cNvPr>
          <p:cNvSpPr>
            <a:spLocks noChangeAspect="1"/>
          </p:cNvSpPr>
          <p:nvPr/>
        </p:nvSpPr>
        <p:spPr>
          <a:xfrm>
            <a:off x="4359327" y="300434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FB7DC33-7725-D626-D1C1-3B6CCC185419}"/>
              </a:ext>
            </a:extLst>
          </p:cNvPr>
          <p:cNvSpPr>
            <a:spLocks noChangeAspect="1"/>
          </p:cNvSpPr>
          <p:nvPr/>
        </p:nvSpPr>
        <p:spPr>
          <a:xfrm>
            <a:off x="4359327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6FD5AA1-18AC-7C2D-3DBE-533D4F7AF8A9}"/>
              </a:ext>
            </a:extLst>
          </p:cNvPr>
          <p:cNvSpPr txBox="1"/>
          <p:nvPr/>
        </p:nvSpPr>
        <p:spPr>
          <a:xfrm>
            <a:off x="4251397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F9C49-4B0A-F36F-5931-839911EDE765}"/>
              </a:ext>
            </a:extLst>
          </p:cNvPr>
          <p:cNvSpPr txBox="1"/>
          <p:nvPr/>
        </p:nvSpPr>
        <p:spPr>
          <a:xfrm>
            <a:off x="825475" y="1484943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201D77-D8A4-0EF9-55E6-CCA046241931}"/>
              </a:ext>
            </a:extLst>
          </p:cNvPr>
          <p:cNvSpPr txBox="1"/>
          <p:nvPr/>
        </p:nvSpPr>
        <p:spPr>
          <a:xfrm>
            <a:off x="825475" y="1981431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94FE6C4-BD2F-398E-1685-6BCE380F9F1B}"/>
              </a:ext>
            </a:extLst>
          </p:cNvPr>
          <p:cNvSpPr txBox="1"/>
          <p:nvPr/>
        </p:nvSpPr>
        <p:spPr>
          <a:xfrm>
            <a:off x="825475" y="249843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4E7A580-AC4A-CD56-65C6-E39967598AD2}"/>
              </a:ext>
            </a:extLst>
          </p:cNvPr>
          <p:cNvSpPr txBox="1"/>
          <p:nvPr/>
        </p:nvSpPr>
        <p:spPr>
          <a:xfrm>
            <a:off x="825475" y="3004348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336FDC-613B-93EE-BB3E-B2CD07DDB0DF}"/>
              </a:ext>
            </a:extLst>
          </p:cNvPr>
          <p:cNvSpPr txBox="1"/>
          <p:nvPr/>
        </p:nvSpPr>
        <p:spPr>
          <a:xfrm>
            <a:off x="825475" y="352105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AC4B3-8536-5A84-68CD-D00BCE767175}"/>
              </a:ext>
            </a:extLst>
          </p:cNvPr>
          <p:cNvCxnSpPr/>
          <p:nvPr/>
        </p:nvCxnSpPr>
        <p:spPr>
          <a:xfrm>
            <a:off x="763936" y="1408938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7966390-15F0-DC2A-DA31-BA784922965E}"/>
              </a:ext>
            </a:extLst>
          </p:cNvPr>
          <p:cNvSpPr txBox="1"/>
          <p:nvPr/>
        </p:nvSpPr>
        <p:spPr>
          <a:xfrm rot="16200000">
            <a:off x="312305" y="2418795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FF2F54-0DA5-AA66-A7DC-8A29275A1553}"/>
              </a:ext>
            </a:extLst>
          </p:cNvPr>
          <p:cNvSpPr txBox="1"/>
          <p:nvPr/>
        </p:nvSpPr>
        <p:spPr>
          <a:xfrm>
            <a:off x="2512354" y="352874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0F8108-77DE-C821-BDDE-9970F64541E3}"/>
              </a:ext>
            </a:extLst>
          </p:cNvPr>
          <p:cNvSpPr txBox="1"/>
          <p:nvPr/>
        </p:nvSpPr>
        <p:spPr>
          <a:xfrm>
            <a:off x="3108865" y="352874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C2C177A-05F7-FA27-C1E7-4862791E7A84}"/>
              </a:ext>
            </a:extLst>
          </p:cNvPr>
          <p:cNvSpPr txBox="1"/>
          <p:nvPr/>
        </p:nvSpPr>
        <p:spPr>
          <a:xfrm>
            <a:off x="3701785" y="3531241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6A7D25-DA2A-A482-E000-0AAB9F693D5B}"/>
              </a:ext>
            </a:extLst>
          </p:cNvPr>
          <p:cNvSpPr txBox="1"/>
          <p:nvPr/>
        </p:nvSpPr>
        <p:spPr>
          <a:xfrm>
            <a:off x="4294486" y="3527356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CF0802-C6A4-52F5-72AE-74BB52404421}"/>
              </a:ext>
            </a:extLst>
          </p:cNvPr>
          <p:cNvSpPr txBox="1"/>
          <p:nvPr/>
        </p:nvSpPr>
        <p:spPr>
          <a:xfrm>
            <a:off x="4890887" y="3531753"/>
            <a:ext cx="3513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E7CA15D-063A-94CD-C0E4-206C08CC398E}"/>
              </a:ext>
            </a:extLst>
          </p:cNvPr>
          <p:cNvSpPr txBox="1"/>
          <p:nvPr/>
        </p:nvSpPr>
        <p:spPr>
          <a:xfrm>
            <a:off x="1903523" y="3527356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8304D6-BEE7-FCC0-F8D6-8C62D14D4504}"/>
              </a:ext>
            </a:extLst>
          </p:cNvPr>
          <p:cNvSpPr txBox="1"/>
          <p:nvPr/>
        </p:nvSpPr>
        <p:spPr>
          <a:xfrm>
            <a:off x="1310426" y="3527356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5D8EE20-2737-6B93-0D8F-C797ED185E70}"/>
              </a:ext>
            </a:extLst>
          </p:cNvPr>
          <p:cNvSpPr txBox="1"/>
          <p:nvPr/>
        </p:nvSpPr>
        <p:spPr>
          <a:xfrm>
            <a:off x="2491569" y="3036825"/>
            <a:ext cx="38250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0.50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961BDD7-12BD-7A70-32F8-18E463592917}"/>
              </a:ext>
            </a:extLst>
          </p:cNvPr>
          <p:cNvSpPr txBox="1"/>
          <p:nvPr/>
        </p:nvSpPr>
        <p:spPr>
          <a:xfrm>
            <a:off x="2493347" y="2525440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0.25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95BC2A8-5703-17B9-CEEC-41A7113CEDE2}"/>
              </a:ext>
            </a:extLst>
          </p:cNvPr>
          <p:cNvSpPr txBox="1"/>
          <p:nvPr/>
        </p:nvSpPr>
        <p:spPr>
          <a:xfrm>
            <a:off x="2488911" y="2028354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0.12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6F1529-583E-5E6D-796C-F398BDD9BD1F}"/>
              </a:ext>
            </a:extLst>
          </p:cNvPr>
          <p:cNvSpPr txBox="1"/>
          <p:nvPr/>
        </p:nvSpPr>
        <p:spPr>
          <a:xfrm>
            <a:off x="2479657" y="1514163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0.06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7C1C63-B9BC-CBD6-4A63-FFA63DD57EDC}"/>
              </a:ext>
            </a:extLst>
          </p:cNvPr>
          <p:cNvCxnSpPr>
            <a:cxnSpLocks/>
          </p:cNvCxnSpPr>
          <p:nvPr/>
        </p:nvCxnSpPr>
        <p:spPr>
          <a:xfrm>
            <a:off x="7220796" y="393380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3DAF2F-A529-2356-A3AE-BFFDA120DF01}"/>
              </a:ext>
            </a:extLst>
          </p:cNvPr>
          <p:cNvCxnSpPr>
            <a:cxnSpLocks/>
          </p:cNvCxnSpPr>
          <p:nvPr/>
        </p:nvCxnSpPr>
        <p:spPr>
          <a:xfrm>
            <a:off x="7220796" y="444290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F8C5589-7665-4B4C-19E3-E3ED571E9149}"/>
              </a:ext>
            </a:extLst>
          </p:cNvPr>
          <p:cNvCxnSpPr>
            <a:cxnSpLocks/>
          </p:cNvCxnSpPr>
          <p:nvPr/>
        </p:nvCxnSpPr>
        <p:spPr>
          <a:xfrm>
            <a:off x="7220796" y="4952010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5F149B2-E409-B135-9EEE-74418A1A4EBC}"/>
              </a:ext>
            </a:extLst>
          </p:cNvPr>
          <p:cNvCxnSpPr>
            <a:cxnSpLocks/>
          </p:cNvCxnSpPr>
          <p:nvPr/>
        </p:nvCxnSpPr>
        <p:spPr>
          <a:xfrm>
            <a:off x="7220796" y="546111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80391A-D3C3-E8D1-8C43-4685DC5C1A3F}"/>
              </a:ext>
            </a:extLst>
          </p:cNvPr>
          <p:cNvCxnSpPr>
            <a:cxnSpLocks/>
          </p:cNvCxnSpPr>
          <p:nvPr/>
        </p:nvCxnSpPr>
        <p:spPr>
          <a:xfrm>
            <a:off x="7220796" y="5970219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92651CC-0F5B-87B0-D8C6-7EFFC9993BA6}"/>
              </a:ext>
            </a:extLst>
          </p:cNvPr>
          <p:cNvSpPr>
            <a:spLocks noChangeAspect="1"/>
          </p:cNvSpPr>
          <p:nvPr/>
        </p:nvSpPr>
        <p:spPr>
          <a:xfrm>
            <a:off x="8006905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0B0A5A8-3394-13A0-5686-6218E70635F9}"/>
              </a:ext>
            </a:extLst>
          </p:cNvPr>
          <p:cNvSpPr>
            <a:spLocks noChangeAspect="1"/>
          </p:cNvSpPr>
          <p:nvPr/>
        </p:nvSpPr>
        <p:spPr>
          <a:xfrm>
            <a:off x="8006905" y="4325553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CEE97A9-263E-33A2-C652-4A9CE7AECE47}"/>
              </a:ext>
            </a:extLst>
          </p:cNvPr>
          <p:cNvSpPr>
            <a:spLocks noChangeAspect="1"/>
          </p:cNvSpPr>
          <p:nvPr/>
        </p:nvSpPr>
        <p:spPr>
          <a:xfrm>
            <a:off x="8006905" y="482994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097D8D4-4866-4434-E3E2-2EB9EBA075D5}"/>
              </a:ext>
            </a:extLst>
          </p:cNvPr>
          <p:cNvSpPr>
            <a:spLocks noChangeAspect="1"/>
          </p:cNvSpPr>
          <p:nvPr/>
        </p:nvSpPr>
        <p:spPr>
          <a:xfrm>
            <a:off x="8006905" y="5348470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5CAE66F-8DEF-2E30-ED8C-3083195C6BF5}"/>
              </a:ext>
            </a:extLst>
          </p:cNvPr>
          <p:cNvSpPr>
            <a:spLocks noChangeAspect="1"/>
          </p:cNvSpPr>
          <p:nvPr/>
        </p:nvSpPr>
        <p:spPr>
          <a:xfrm>
            <a:off x="8006905" y="5857574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D1668AC-7C31-6E03-2C49-D6FEADF86A8A}"/>
              </a:ext>
            </a:extLst>
          </p:cNvPr>
          <p:cNvSpPr txBox="1"/>
          <p:nvPr/>
        </p:nvSpPr>
        <p:spPr>
          <a:xfrm>
            <a:off x="7897466" y="6067568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C593E66-67B7-2A56-6E8E-6D7AB78E31B7}"/>
              </a:ext>
            </a:extLst>
          </p:cNvPr>
          <p:cNvSpPr>
            <a:spLocks noChangeAspect="1"/>
          </p:cNvSpPr>
          <p:nvPr/>
        </p:nvSpPr>
        <p:spPr>
          <a:xfrm>
            <a:off x="8601511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D10787F-1F63-44A1-D4A7-E5A16A25B57B}"/>
              </a:ext>
            </a:extLst>
          </p:cNvPr>
          <p:cNvSpPr>
            <a:spLocks noChangeAspect="1"/>
          </p:cNvSpPr>
          <p:nvPr/>
        </p:nvSpPr>
        <p:spPr>
          <a:xfrm>
            <a:off x="8601511" y="4325553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085B91D-A47F-EF25-0971-B5CE989D83B8}"/>
              </a:ext>
            </a:extLst>
          </p:cNvPr>
          <p:cNvSpPr>
            <a:spLocks noChangeAspect="1"/>
          </p:cNvSpPr>
          <p:nvPr/>
        </p:nvSpPr>
        <p:spPr>
          <a:xfrm>
            <a:off x="8601511" y="482994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A2AB239-6B14-1254-2B44-24DA24685CC2}"/>
              </a:ext>
            </a:extLst>
          </p:cNvPr>
          <p:cNvSpPr>
            <a:spLocks noChangeAspect="1"/>
          </p:cNvSpPr>
          <p:nvPr/>
        </p:nvSpPr>
        <p:spPr>
          <a:xfrm>
            <a:off x="8601511" y="534847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E58AD1E-1AD4-CDF6-3C0C-ECAB6FE59E14}"/>
              </a:ext>
            </a:extLst>
          </p:cNvPr>
          <p:cNvSpPr>
            <a:spLocks noChangeAspect="1"/>
          </p:cNvSpPr>
          <p:nvPr/>
        </p:nvSpPr>
        <p:spPr>
          <a:xfrm>
            <a:off x="8601511" y="5857574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361E529-6A37-41A4-F238-F49738D20DE3}"/>
              </a:ext>
            </a:extLst>
          </p:cNvPr>
          <p:cNvSpPr txBox="1"/>
          <p:nvPr/>
        </p:nvSpPr>
        <p:spPr>
          <a:xfrm>
            <a:off x="8493581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1E37DFB-8C7D-03AC-2C70-B95238C7980F}"/>
              </a:ext>
            </a:extLst>
          </p:cNvPr>
          <p:cNvSpPr>
            <a:spLocks noChangeAspect="1"/>
          </p:cNvSpPr>
          <p:nvPr/>
        </p:nvSpPr>
        <p:spPr>
          <a:xfrm>
            <a:off x="9196117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683A42E-937D-E2BE-8517-136D099FBE9E}"/>
              </a:ext>
            </a:extLst>
          </p:cNvPr>
          <p:cNvSpPr>
            <a:spLocks noChangeAspect="1"/>
          </p:cNvSpPr>
          <p:nvPr/>
        </p:nvSpPr>
        <p:spPr>
          <a:xfrm>
            <a:off x="9196117" y="4325553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767E594-F0F8-AF8F-4B88-902227E3F3BE}"/>
              </a:ext>
            </a:extLst>
          </p:cNvPr>
          <p:cNvSpPr>
            <a:spLocks noChangeAspect="1"/>
          </p:cNvSpPr>
          <p:nvPr/>
        </p:nvSpPr>
        <p:spPr>
          <a:xfrm>
            <a:off x="9196117" y="4829946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D0341B8-C77B-5363-39DD-0A9286694F7D}"/>
              </a:ext>
            </a:extLst>
          </p:cNvPr>
          <p:cNvSpPr>
            <a:spLocks noChangeAspect="1"/>
          </p:cNvSpPr>
          <p:nvPr/>
        </p:nvSpPr>
        <p:spPr>
          <a:xfrm>
            <a:off x="9196117" y="5348470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8B15AB4-78E1-D427-F3AB-939D8F8EF966}"/>
              </a:ext>
            </a:extLst>
          </p:cNvPr>
          <p:cNvSpPr>
            <a:spLocks noChangeAspect="1"/>
          </p:cNvSpPr>
          <p:nvPr/>
        </p:nvSpPr>
        <p:spPr>
          <a:xfrm>
            <a:off x="9196117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E08A25-41A9-749E-AEB6-F9B574BD7362}"/>
              </a:ext>
            </a:extLst>
          </p:cNvPr>
          <p:cNvSpPr txBox="1"/>
          <p:nvPr/>
        </p:nvSpPr>
        <p:spPr>
          <a:xfrm>
            <a:off x="9088187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5971FEF-3803-0AD3-16B2-B70B82069BA1}"/>
              </a:ext>
            </a:extLst>
          </p:cNvPr>
          <p:cNvSpPr>
            <a:spLocks noChangeAspect="1"/>
          </p:cNvSpPr>
          <p:nvPr/>
        </p:nvSpPr>
        <p:spPr>
          <a:xfrm>
            <a:off x="9790723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8E03BB4-7133-E593-17ED-1C518EB8A28C}"/>
              </a:ext>
            </a:extLst>
          </p:cNvPr>
          <p:cNvSpPr>
            <a:spLocks noChangeAspect="1"/>
          </p:cNvSpPr>
          <p:nvPr/>
        </p:nvSpPr>
        <p:spPr>
          <a:xfrm>
            <a:off x="9790723" y="4325553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D3C4F8D-E55D-A3E2-A79F-5DABD6F8D9DF}"/>
              </a:ext>
            </a:extLst>
          </p:cNvPr>
          <p:cNvSpPr>
            <a:spLocks noChangeAspect="1"/>
          </p:cNvSpPr>
          <p:nvPr/>
        </p:nvSpPr>
        <p:spPr>
          <a:xfrm>
            <a:off x="9790723" y="4829946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32CB267-A16B-9F64-8C4A-7A61A778756F}"/>
              </a:ext>
            </a:extLst>
          </p:cNvPr>
          <p:cNvSpPr>
            <a:spLocks noChangeAspect="1"/>
          </p:cNvSpPr>
          <p:nvPr/>
        </p:nvSpPr>
        <p:spPr>
          <a:xfrm>
            <a:off x="9790723" y="5348470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CFE96CF-B7EE-FCF6-6B59-8320E9918BDF}"/>
              </a:ext>
            </a:extLst>
          </p:cNvPr>
          <p:cNvSpPr>
            <a:spLocks noChangeAspect="1"/>
          </p:cNvSpPr>
          <p:nvPr/>
        </p:nvSpPr>
        <p:spPr>
          <a:xfrm>
            <a:off x="9790723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C9A0996-0920-A832-F90A-2B04C7546943}"/>
              </a:ext>
            </a:extLst>
          </p:cNvPr>
          <p:cNvSpPr txBox="1"/>
          <p:nvPr/>
        </p:nvSpPr>
        <p:spPr>
          <a:xfrm>
            <a:off x="9682793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89CD62B-C9F5-AC3B-4270-87B2A8342168}"/>
              </a:ext>
            </a:extLst>
          </p:cNvPr>
          <p:cNvSpPr>
            <a:spLocks noChangeAspect="1"/>
          </p:cNvSpPr>
          <p:nvPr/>
        </p:nvSpPr>
        <p:spPr>
          <a:xfrm>
            <a:off x="10979935" y="3816450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F7167BA-BECC-62C9-E0F3-4B4D7C6F6A01}"/>
              </a:ext>
            </a:extLst>
          </p:cNvPr>
          <p:cNvSpPr>
            <a:spLocks noChangeAspect="1"/>
          </p:cNvSpPr>
          <p:nvPr/>
        </p:nvSpPr>
        <p:spPr>
          <a:xfrm>
            <a:off x="10979935" y="4325553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854E21A-22AB-70B8-BF44-36C5D835188C}"/>
              </a:ext>
            </a:extLst>
          </p:cNvPr>
          <p:cNvSpPr>
            <a:spLocks noChangeAspect="1"/>
          </p:cNvSpPr>
          <p:nvPr/>
        </p:nvSpPr>
        <p:spPr>
          <a:xfrm>
            <a:off x="10979935" y="482994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B868A89-B5B3-E1F3-DF9A-370475585DBC}"/>
              </a:ext>
            </a:extLst>
          </p:cNvPr>
          <p:cNvSpPr>
            <a:spLocks noChangeAspect="1"/>
          </p:cNvSpPr>
          <p:nvPr/>
        </p:nvSpPr>
        <p:spPr>
          <a:xfrm>
            <a:off x="10979935" y="5348470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004773A-B659-6F7F-E316-03849F6F1739}"/>
              </a:ext>
            </a:extLst>
          </p:cNvPr>
          <p:cNvSpPr>
            <a:spLocks noChangeAspect="1"/>
          </p:cNvSpPr>
          <p:nvPr/>
        </p:nvSpPr>
        <p:spPr>
          <a:xfrm>
            <a:off x="10979935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533DB71-5325-DF8B-202B-E69D3A9FDEB6}"/>
              </a:ext>
            </a:extLst>
          </p:cNvPr>
          <p:cNvSpPr txBox="1"/>
          <p:nvPr/>
        </p:nvSpPr>
        <p:spPr>
          <a:xfrm>
            <a:off x="10872005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530AD9A-9060-6F0B-EC0A-437F9B9F48D8}"/>
              </a:ext>
            </a:extLst>
          </p:cNvPr>
          <p:cNvSpPr>
            <a:spLocks noChangeAspect="1"/>
          </p:cNvSpPr>
          <p:nvPr/>
        </p:nvSpPr>
        <p:spPr>
          <a:xfrm>
            <a:off x="7412299" y="3816450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1B3B871-B6FB-F608-213A-71D7A080F43A}"/>
              </a:ext>
            </a:extLst>
          </p:cNvPr>
          <p:cNvSpPr>
            <a:spLocks noChangeAspect="1"/>
          </p:cNvSpPr>
          <p:nvPr/>
        </p:nvSpPr>
        <p:spPr>
          <a:xfrm>
            <a:off x="7412299" y="4325553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FAD8F92-DE61-10BB-4516-96568E640A4A}"/>
              </a:ext>
            </a:extLst>
          </p:cNvPr>
          <p:cNvSpPr>
            <a:spLocks noChangeAspect="1"/>
          </p:cNvSpPr>
          <p:nvPr/>
        </p:nvSpPr>
        <p:spPr>
          <a:xfrm>
            <a:off x="7412299" y="482994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09E1E20-5A62-E696-1807-F24FA53D6342}"/>
              </a:ext>
            </a:extLst>
          </p:cNvPr>
          <p:cNvSpPr>
            <a:spLocks noChangeAspect="1"/>
          </p:cNvSpPr>
          <p:nvPr/>
        </p:nvSpPr>
        <p:spPr>
          <a:xfrm>
            <a:off x="7412299" y="5348470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BF1C9A7-4CEB-2079-364E-60BFCB60AF19}"/>
              </a:ext>
            </a:extLst>
          </p:cNvPr>
          <p:cNvSpPr>
            <a:spLocks noChangeAspect="1"/>
          </p:cNvSpPr>
          <p:nvPr/>
        </p:nvSpPr>
        <p:spPr>
          <a:xfrm>
            <a:off x="7412299" y="5857574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FA3F960-3C00-B128-505F-D9AC181CEDEA}"/>
              </a:ext>
            </a:extLst>
          </p:cNvPr>
          <p:cNvSpPr txBox="1"/>
          <p:nvPr/>
        </p:nvSpPr>
        <p:spPr>
          <a:xfrm>
            <a:off x="7301163" y="607239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C8C5B8D-D9CF-8B1D-CBBD-83522E5F7BC8}"/>
              </a:ext>
            </a:extLst>
          </p:cNvPr>
          <p:cNvSpPr>
            <a:spLocks noChangeAspect="1"/>
          </p:cNvSpPr>
          <p:nvPr/>
        </p:nvSpPr>
        <p:spPr>
          <a:xfrm>
            <a:off x="10385329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2A60037-46F1-F6DA-5F10-8CDA9251AF2F}"/>
              </a:ext>
            </a:extLst>
          </p:cNvPr>
          <p:cNvSpPr>
            <a:spLocks noChangeAspect="1"/>
          </p:cNvSpPr>
          <p:nvPr/>
        </p:nvSpPr>
        <p:spPr>
          <a:xfrm>
            <a:off x="10385329" y="4325553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EAD9F41-A113-CF5A-53C5-DFA5754B63CC}"/>
              </a:ext>
            </a:extLst>
          </p:cNvPr>
          <p:cNvSpPr>
            <a:spLocks noChangeAspect="1"/>
          </p:cNvSpPr>
          <p:nvPr/>
        </p:nvSpPr>
        <p:spPr>
          <a:xfrm>
            <a:off x="10385329" y="482994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8281D76-A7F9-D379-6079-E8828A31407A}"/>
              </a:ext>
            </a:extLst>
          </p:cNvPr>
          <p:cNvSpPr>
            <a:spLocks noChangeAspect="1"/>
          </p:cNvSpPr>
          <p:nvPr/>
        </p:nvSpPr>
        <p:spPr>
          <a:xfrm>
            <a:off x="10385329" y="5348470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A43F0AC-8A82-B0FB-3C16-211BA77720AD}"/>
              </a:ext>
            </a:extLst>
          </p:cNvPr>
          <p:cNvSpPr>
            <a:spLocks noChangeAspect="1"/>
          </p:cNvSpPr>
          <p:nvPr/>
        </p:nvSpPr>
        <p:spPr>
          <a:xfrm>
            <a:off x="10385329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770A481-553A-2469-D80B-3A0941D5F038}"/>
              </a:ext>
            </a:extLst>
          </p:cNvPr>
          <p:cNvSpPr txBox="1"/>
          <p:nvPr/>
        </p:nvSpPr>
        <p:spPr>
          <a:xfrm>
            <a:off x="10277399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CCB8C53-C12C-A511-0EA0-6718C8BF51C4}"/>
              </a:ext>
            </a:extLst>
          </p:cNvPr>
          <p:cNvSpPr txBox="1"/>
          <p:nvPr/>
        </p:nvSpPr>
        <p:spPr>
          <a:xfrm>
            <a:off x="6851477" y="382906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7DD5BDB-C2BE-FAE6-8673-B123088DE91B}"/>
              </a:ext>
            </a:extLst>
          </p:cNvPr>
          <p:cNvSpPr txBox="1"/>
          <p:nvPr/>
        </p:nvSpPr>
        <p:spPr>
          <a:xfrm>
            <a:off x="6851477" y="432555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786F61-4285-B2D9-CC21-4A4105D98DA9}"/>
              </a:ext>
            </a:extLst>
          </p:cNvPr>
          <p:cNvSpPr txBox="1"/>
          <p:nvPr/>
        </p:nvSpPr>
        <p:spPr>
          <a:xfrm>
            <a:off x="6851477" y="4842561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CBBEEDC-967B-F016-5601-31E0043B7216}"/>
              </a:ext>
            </a:extLst>
          </p:cNvPr>
          <p:cNvSpPr txBox="1"/>
          <p:nvPr/>
        </p:nvSpPr>
        <p:spPr>
          <a:xfrm>
            <a:off x="6851477" y="5348470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F381A8D-5FCC-FFC2-AFE1-7083103CFEE5}"/>
              </a:ext>
            </a:extLst>
          </p:cNvPr>
          <p:cNvSpPr txBox="1"/>
          <p:nvPr/>
        </p:nvSpPr>
        <p:spPr>
          <a:xfrm>
            <a:off x="6851477" y="5865177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547D2EF-D6C0-34D9-7F27-EBCD25CBCBF6}"/>
              </a:ext>
            </a:extLst>
          </p:cNvPr>
          <p:cNvCxnSpPr/>
          <p:nvPr/>
        </p:nvCxnSpPr>
        <p:spPr>
          <a:xfrm>
            <a:off x="6789938" y="3753060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E023FC2-FCB3-58CF-DA44-24FF45522578}"/>
              </a:ext>
            </a:extLst>
          </p:cNvPr>
          <p:cNvSpPr txBox="1"/>
          <p:nvPr/>
        </p:nvSpPr>
        <p:spPr>
          <a:xfrm rot="16200000">
            <a:off x="6338307" y="4762917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0357063-7A71-6738-636B-36A982BBD897}"/>
                  </a:ext>
                </a:extLst>
              </p:cNvPr>
              <p:cNvSpPr txBox="1"/>
              <p:nvPr/>
            </p:nvSpPr>
            <p:spPr>
              <a:xfrm>
                <a:off x="8565328" y="3411004"/>
                <a:ext cx="37394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𝐼𝑇𝑇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0357063-7A71-6738-636B-36A982BBD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328" y="3411004"/>
                <a:ext cx="373949" cy="161583"/>
              </a:xfrm>
              <a:prstGeom prst="rect">
                <a:avLst/>
              </a:prstGeom>
              <a:blipFill>
                <a:blip r:embed="rId4"/>
                <a:stretch>
                  <a:fillRect l="-819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95A69B4C-25BE-D113-8241-DA7E8089ECB6}"/>
              </a:ext>
            </a:extLst>
          </p:cNvPr>
          <p:cNvSpPr/>
          <p:nvPr/>
        </p:nvSpPr>
        <p:spPr>
          <a:xfrm>
            <a:off x="2467579" y="1118173"/>
            <a:ext cx="467392" cy="285149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EAC72BEC-B5B3-A5B0-C85F-0821CACD17B7}"/>
              </a:ext>
            </a:extLst>
          </p:cNvPr>
          <p:cNvSpPr/>
          <p:nvPr/>
        </p:nvSpPr>
        <p:spPr>
          <a:xfrm>
            <a:off x="8443647" y="3282315"/>
            <a:ext cx="636270" cy="2369757"/>
          </a:xfrm>
          <a:custGeom>
            <a:avLst/>
            <a:gdLst>
              <a:gd name="connsiteX0" fmla="*/ 3810 w 678180"/>
              <a:gd name="connsiteY0" fmla="*/ 60960 h 2366010"/>
              <a:gd name="connsiteX1" fmla="*/ 3810 w 678180"/>
              <a:gd name="connsiteY1" fmla="*/ 415290 h 2366010"/>
              <a:gd name="connsiteX2" fmla="*/ 506730 w 678180"/>
              <a:gd name="connsiteY2" fmla="*/ 415290 h 2366010"/>
              <a:gd name="connsiteX3" fmla="*/ 506730 w 678180"/>
              <a:gd name="connsiteY3" fmla="*/ 929640 h 2366010"/>
              <a:gd name="connsiteX4" fmla="*/ 41910 w 678180"/>
              <a:gd name="connsiteY4" fmla="*/ 929640 h 2366010"/>
              <a:gd name="connsiteX5" fmla="*/ 41910 w 678180"/>
              <a:gd name="connsiteY5" fmla="*/ 2366010 h 2366010"/>
              <a:gd name="connsiteX6" fmla="*/ 678180 w 678180"/>
              <a:gd name="connsiteY6" fmla="*/ 2366010 h 2366010"/>
              <a:gd name="connsiteX7" fmla="*/ 678180 w 678180"/>
              <a:gd name="connsiteY7" fmla="*/ 0 h 2366010"/>
              <a:gd name="connsiteX8" fmla="*/ 0 w 678180"/>
              <a:gd name="connsiteY8" fmla="*/ 0 h 2366010"/>
              <a:gd name="connsiteX9" fmla="*/ 3810 w 678180"/>
              <a:gd name="connsiteY9" fmla="*/ 60960 h 2366010"/>
              <a:gd name="connsiteX0" fmla="*/ 0 w 674370"/>
              <a:gd name="connsiteY0" fmla="*/ 64707 h 2369757"/>
              <a:gd name="connsiteX1" fmla="*/ 0 w 674370"/>
              <a:gd name="connsiteY1" fmla="*/ 419037 h 2369757"/>
              <a:gd name="connsiteX2" fmla="*/ 502920 w 674370"/>
              <a:gd name="connsiteY2" fmla="*/ 419037 h 2369757"/>
              <a:gd name="connsiteX3" fmla="*/ 502920 w 674370"/>
              <a:gd name="connsiteY3" fmla="*/ 933387 h 2369757"/>
              <a:gd name="connsiteX4" fmla="*/ 38100 w 674370"/>
              <a:gd name="connsiteY4" fmla="*/ 933387 h 2369757"/>
              <a:gd name="connsiteX5" fmla="*/ 38100 w 674370"/>
              <a:gd name="connsiteY5" fmla="*/ 2369757 h 2369757"/>
              <a:gd name="connsiteX6" fmla="*/ 674370 w 674370"/>
              <a:gd name="connsiteY6" fmla="*/ 2369757 h 2369757"/>
              <a:gd name="connsiteX7" fmla="*/ 674370 w 674370"/>
              <a:gd name="connsiteY7" fmla="*/ 3747 h 2369757"/>
              <a:gd name="connsiteX8" fmla="*/ 59899 w 674370"/>
              <a:gd name="connsiteY8" fmla="*/ 0 h 2369757"/>
              <a:gd name="connsiteX9" fmla="*/ 0 w 674370"/>
              <a:gd name="connsiteY9" fmla="*/ 64707 h 2369757"/>
              <a:gd name="connsiteX0" fmla="*/ 59899 w 674370"/>
              <a:gd name="connsiteY0" fmla="*/ 0 h 2369757"/>
              <a:gd name="connsiteX1" fmla="*/ 0 w 674370"/>
              <a:gd name="connsiteY1" fmla="*/ 419037 h 2369757"/>
              <a:gd name="connsiteX2" fmla="*/ 502920 w 674370"/>
              <a:gd name="connsiteY2" fmla="*/ 419037 h 2369757"/>
              <a:gd name="connsiteX3" fmla="*/ 502920 w 674370"/>
              <a:gd name="connsiteY3" fmla="*/ 933387 h 2369757"/>
              <a:gd name="connsiteX4" fmla="*/ 38100 w 674370"/>
              <a:gd name="connsiteY4" fmla="*/ 933387 h 2369757"/>
              <a:gd name="connsiteX5" fmla="*/ 38100 w 674370"/>
              <a:gd name="connsiteY5" fmla="*/ 2369757 h 2369757"/>
              <a:gd name="connsiteX6" fmla="*/ 674370 w 674370"/>
              <a:gd name="connsiteY6" fmla="*/ 2369757 h 2369757"/>
              <a:gd name="connsiteX7" fmla="*/ 674370 w 674370"/>
              <a:gd name="connsiteY7" fmla="*/ 3747 h 2369757"/>
              <a:gd name="connsiteX8" fmla="*/ 59899 w 674370"/>
              <a:gd name="connsiteY8" fmla="*/ 0 h 2369757"/>
              <a:gd name="connsiteX0" fmla="*/ 21799 w 636270"/>
              <a:gd name="connsiteY0" fmla="*/ 0 h 2369757"/>
              <a:gd name="connsiteX1" fmla="*/ 14366 w 636270"/>
              <a:gd name="connsiteY1" fmla="*/ 434027 h 2369757"/>
              <a:gd name="connsiteX2" fmla="*/ 464820 w 636270"/>
              <a:gd name="connsiteY2" fmla="*/ 419037 h 2369757"/>
              <a:gd name="connsiteX3" fmla="*/ 464820 w 636270"/>
              <a:gd name="connsiteY3" fmla="*/ 933387 h 2369757"/>
              <a:gd name="connsiteX4" fmla="*/ 0 w 636270"/>
              <a:gd name="connsiteY4" fmla="*/ 933387 h 2369757"/>
              <a:gd name="connsiteX5" fmla="*/ 0 w 636270"/>
              <a:gd name="connsiteY5" fmla="*/ 2369757 h 2369757"/>
              <a:gd name="connsiteX6" fmla="*/ 636270 w 636270"/>
              <a:gd name="connsiteY6" fmla="*/ 2369757 h 2369757"/>
              <a:gd name="connsiteX7" fmla="*/ 636270 w 636270"/>
              <a:gd name="connsiteY7" fmla="*/ 3747 h 2369757"/>
              <a:gd name="connsiteX8" fmla="*/ 21799 w 636270"/>
              <a:gd name="connsiteY8" fmla="*/ 0 h 2369757"/>
              <a:gd name="connsiteX0" fmla="*/ 21799 w 636270"/>
              <a:gd name="connsiteY0" fmla="*/ 0 h 2369757"/>
              <a:gd name="connsiteX1" fmla="*/ 14366 w 636270"/>
              <a:gd name="connsiteY1" fmla="*/ 411541 h 2369757"/>
              <a:gd name="connsiteX2" fmla="*/ 464820 w 636270"/>
              <a:gd name="connsiteY2" fmla="*/ 419037 h 2369757"/>
              <a:gd name="connsiteX3" fmla="*/ 464820 w 636270"/>
              <a:gd name="connsiteY3" fmla="*/ 933387 h 2369757"/>
              <a:gd name="connsiteX4" fmla="*/ 0 w 636270"/>
              <a:gd name="connsiteY4" fmla="*/ 933387 h 2369757"/>
              <a:gd name="connsiteX5" fmla="*/ 0 w 636270"/>
              <a:gd name="connsiteY5" fmla="*/ 2369757 h 2369757"/>
              <a:gd name="connsiteX6" fmla="*/ 636270 w 636270"/>
              <a:gd name="connsiteY6" fmla="*/ 2369757 h 2369757"/>
              <a:gd name="connsiteX7" fmla="*/ 636270 w 636270"/>
              <a:gd name="connsiteY7" fmla="*/ 3747 h 2369757"/>
              <a:gd name="connsiteX8" fmla="*/ 21799 w 636270"/>
              <a:gd name="connsiteY8" fmla="*/ 0 h 2369757"/>
              <a:gd name="connsiteX0" fmla="*/ 21799 w 636270"/>
              <a:gd name="connsiteY0" fmla="*/ 0 h 2369757"/>
              <a:gd name="connsiteX1" fmla="*/ 14366 w 636270"/>
              <a:gd name="connsiteY1" fmla="*/ 415288 h 2369757"/>
              <a:gd name="connsiteX2" fmla="*/ 464820 w 636270"/>
              <a:gd name="connsiteY2" fmla="*/ 419037 h 2369757"/>
              <a:gd name="connsiteX3" fmla="*/ 464820 w 636270"/>
              <a:gd name="connsiteY3" fmla="*/ 933387 h 2369757"/>
              <a:gd name="connsiteX4" fmla="*/ 0 w 636270"/>
              <a:gd name="connsiteY4" fmla="*/ 933387 h 2369757"/>
              <a:gd name="connsiteX5" fmla="*/ 0 w 636270"/>
              <a:gd name="connsiteY5" fmla="*/ 2369757 h 2369757"/>
              <a:gd name="connsiteX6" fmla="*/ 636270 w 636270"/>
              <a:gd name="connsiteY6" fmla="*/ 2369757 h 2369757"/>
              <a:gd name="connsiteX7" fmla="*/ 636270 w 636270"/>
              <a:gd name="connsiteY7" fmla="*/ 3747 h 2369757"/>
              <a:gd name="connsiteX8" fmla="*/ 21799 w 636270"/>
              <a:gd name="connsiteY8" fmla="*/ 0 h 236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270" h="2369757">
                <a:moveTo>
                  <a:pt x="21799" y="0"/>
                </a:moveTo>
                <a:lnTo>
                  <a:pt x="14366" y="415288"/>
                </a:lnTo>
                <a:lnTo>
                  <a:pt x="464820" y="419037"/>
                </a:lnTo>
                <a:lnTo>
                  <a:pt x="464820" y="933387"/>
                </a:lnTo>
                <a:lnTo>
                  <a:pt x="0" y="933387"/>
                </a:lnTo>
                <a:lnTo>
                  <a:pt x="0" y="2369757"/>
                </a:lnTo>
                <a:lnTo>
                  <a:pt x="636270" y="2369757"/>
                </a:lnTo>
                <a:lnTo>
                  <a:pt x="636270" y="3747"/>
                </a:lnTo>
                <a:lnTo>
                  <a:pt x="21799" y="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EF86EE1-BB04-24D5-FDF5-A88D305332C0}"/>
                  </a:ext>
                </a:extLst>
              </p:cNvPr>
              <p:cNvSpPr txBox="1"/>
              <p:nvPr/>
            </p:nvSpPr>
            <p:spPr>
              <a:xfrm>
                <a:off x="2481963" y="1171058"/>
                <a:ext cx="402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EF86EE1-BB04-24D5-FDF5-A88D3053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63" y="1171058"/>
                <a:ext cx="402098" cy="161583"/>
              </a:xfrm>
              <a:prstGeom prst="rect">
                <a:avLst/>
              </a:prstGeom>
              <a:blipFill>
                <a:blip r:embed="rId5"/>
                <a:stretch>
                  <a:fillRect l="-757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E09F5745-BAF6-2607-64E2-384B0F0B5FC8}"/>
              </a:ext>
            </a:extLst>
          </p:cNvPr>
          <p:cNvSpPr txBox="1"/>
          <p:nvPr/>
        </p:nvSpPr>
        <p:spPr>
          <a:xfrm>
            <a:off x="3203580" y="4797266"/>
            <a:ext cx="16786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 inicio del proceso de legalización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AC0A1F4-1409-61F4-EDC1-32E20AA24544}"/>
              </a:ext>
            </a:extLst>
          </p:cNvPr>
          <p:cNvSpPr txBox="1"/>
          <p:nvPr/>
        </p:nvSpPr>
        <p:spPr>
          <a:xfrm>
            <a:off x="3225858" y="5125805"/>
            <a:ext cx="13676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entre el aviso y la ejecución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24ADBF7-0586-A9DB-E675-DE2F6998ADE1}"/>
              </a:ext>
            </a:extLst>
          </p:cNvPr>
          <p:cNvSpPr>
            <a:spLocks noChangeAspect="1"/>
          </p:cNvSpPr>
          <p:nvPr/>
        </p:nvSpPr>
        <p:spPr>
          <a:xfrm>
            <a:off x="3150356" y="4841151"/>
            <a:ext cx="102334" cy="102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34300CD-CE97-6147-ECE2-BA0BA40682EE}"/>
              </a:ext>
            </a:extLst>
          </p:cNvPr>
          <p:cNvSpPr>
            <a:spLocks noChangeAspect="1"/>
          </p:cNvSpPr>
          <p:nvPr/>
        </p:nvSpPr>
        <p:spPr>
          <a:xfrm>
            <a:off x="3140344" y="5174252"/>
            <a:ext cx="102334" cy="1023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Left Brace 202">
            <a:extLst>
              <a:ext uri="{FF2B5EF4-FFF2-40B4-BE49-F238E27FC236}">
                <a16:creationId xmlns:a16="http://schemas.microsoft.com/office/drawing/2014/main" id="{4C5CB72F-54D7-95CB-5884-88482EC8536A}"/>
              </a:ext>
            </a:extLst>
          </p:cNvPr>
          <p:cNvSpPr/>
          <p:nvPr/>
        </p:nvSpPr>
        <p:spPr>
          <a:xfrm>
            <a:off x="5921539" y="1118173"/>
            <a:ext cx="517362" cy="3671193"/>
          </a:xfrm>
          <a:prstGeom prst="leftBrace">
            <a:avLst>
              <a:gd name="adj1" fmla="val 53255"/>
              <a:gd name="adj2" fmla="val 47198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41C5AE2-F9FF-8086-1C6F-DC9B7B487264}"/>
              </a:ext>
            </a:extLst>
          </p:cNvPr>
          <p:cNvSpPr/>
          <p:nvPr/>
        </p:nvSpPr>
        <p:spPr>
          <a:xfrm>
            <a:off x="8469443" y="723275"/>
            <a:ext cx="610849" cy="2402174"/>
          </a:xfrm>
          <a:custGeom>
            <a:avLst/>
            <a:gdLst>
              <a:gd name="connsiteX0" fmla="*/ 52465 w 610849"/>
              <a:gd name="connsiteY0" fmla="*/ 26233 h 2398426"/>
              <a:gd name="connsiteX1" fmla="*/ 52465 w 610849"/>
              <a:gd name="connsiteY1" fmla="*/ 910652 h 2398426"/>
              <a:gd name="connsiteX2" fmla="*/ 475937 w 610849"/>
              <a:gd name="connsiteY2" fmla="*/ 910652 h 2398426"/>
              <a:gd name="connsiteX3" fmla="*/ 475937 w 610849"/>
              <a:gd name="connsiteY3" fmla="*/ 1487774 h 2398426"/>
              <a:gd name="connsiteX4" fmla="*/ 0 w 610849"/>
              <a:gd name="connsiteY4" fmla="*/ 1487774 h 2398426"/>
              <a:gd name="connsiteX5" fmla="*/ 0 w 610849"/>
              <a:gd name="connsiteY5" fmla="*/ 2398426 h 2398426"/>
              <a:gd name="connsiteX6" fmla="*/ 610849 w 610849"/>
              <a:gd name="connsiteY6" fmla="*/ 2398426 h 2398426"/>
              <a:gd name="connsiteX7" fmla="*/ 610849 w 610849"/>
              <a:gd name="connsiteY7" fmla="*/ 0 h 2398426"/>
              <a:gd name="connsiteX8" fmla="*/ 52465 w 610849"/>
              <a:gd name="connsiteY8" fmla="*/ 26233 h 2398426"/>
              <a:gd name="connsiteX0" fmla="*/ 48718 w 610849"/>
              <a:gd name="connsiteY0" fmla="*/ 0 h 2402174"/>
              <a:gd name="connsiteX1" fmla="*/ 52465 w 610849"/>
              <a:gd name="connsiteY1" fmla="*/ 914400 h 2402174"/>
              <a:gd name="connsiteX2" fmla="*/ 475937 w 610849"/>
              <a:gd name="connsiteY2" fmla="*/ 914400 h 2402174"/>
              <a:gd name="connsiteX3" fmla="*/ 475937 w 610849"/>
              <a:gd name="connsiteY3" fmla="*/ 1491522 h 2402174"/>
              <a:gd name="connsiteX4" fmla="*/ 0 w 610849"/>
              <a:gd name="connsiteY4" fmla="*/ 1491522 h 2402174"/>
              <a:gd name="connsiteX5" fmla="*/ 0 w 610849"/>
              <a:gd name="connsiteY5" fmla="*/ 2402174 h 2402174"/>
              <a:gd name="connsiteX6" fmla="*/ 610849 w 610849"/>
              <a:gd name="connsiteY6" fmla="*/ 2402174 h 2402174"/>
              <a:gd name="connsiteX7" fmla="*/ 610849 w 610849"/>
              <a:gd name="connsiteY7" fmla="*/ 3748 h 2402174"/>
              <a:gd name="connsiteX8" fmla="*/ 48718 w 610849"/>
              <a:gd name="connsiteY8" fmla="*/ 0 h 240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849" h="2402174">
                <a:moveTo>
                  <a:pt x="48718" y="0"/>
                </a:moveTo>
                <a:lnTo>
                  <a:pt x="52465" y="914400"/>
                </a:lnTo>
                <a:lnTo>
                  <a:pt x="475937" y="914400"/>
                </a:lnTo>
                <a:lnTo>
                  <a:pt x="475937" y="1491522"/>
                </a:lnTo>
                <a:lnTo>
                  <a:pt x="0" y="1491522"/>
                </a:lnTo>
                <a:lnTo>
                  <a:pt x="0" y="2402174"/>
                </a:lnTo>
                <a:lnTo>
                  <a:pt x="610849" y="2402174"/>
                </a:lnTo>
                <a:lnTo>
                  <a:pt x="610849" y="3748"/>
                </a:lnTo>
                <a:lnTo>
                  <a:pt x="48718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2299FB7-A4B5-46CD-C8FE-81733D6999CD}"/>
                  </a:ext>
                </a:extLst>
              </p:cNvPr>
              <p:cNvSpPr txBox="1"/>
              <p:nvPr/>
            </p:nvSpPr>
            <p:spPr>
              <a:xfrm>
                <a:off x="8565328" y="2870724"/>
                <a:ext cx="402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2299FB7-A4B5-46CD-C8FE-81733D69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328" y="2870724"/>
                <a:ext cx="402098" cy="161583"/>
              </a:xfrm>
              <a:prstGeom prst="rect">
                <a:avLst/>
              </a:prstGeom>
              <a:blipFill>
                <a:blip r:embed="rId5"/>
                <a:stretch>
                  <a:fillRect l="-757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5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</p:spTree>
    <p:extLst>
      <p:ext uri="{BB962C8B-B14F-4D97-AF65-F5344CB8AC3E}">
        <p14:creationId xmlns:p14="http://schemas.microsoft.com/office/powerpoint/2010/main" val="386871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824C17-E3EC-947C-79DE-28063961043E}"/>
              </a:ext>
            </a:extLst>
          </p:cNvPr>
          <p:cNvSpPr>
            <a:spLocks noChangeAspect="1"/>
          </p:cNvSpPr>
          <p:nvPr/>
        </p:nvSpPr>
        <p:spPr>
          <a:xfrm>
            <a:off x="1195071" y="4017803"/>
            <a:ext cx="1601139" cy="244735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1E5A91-99B2-507F-104C-224A2746AB4F}"/>
              </a:ext>
            </a:extLst>
          </p:cNvPr>
          <p:cNvSpPr>
            <a:spLocks noChangeAspect="1"/>
          </p:cNvSpPr>
          <p:nvPr/>
        </p:nvSpPr>
        <p:spPr>
          <a:xfrm>
            <a:off x="1357813" y="4272553"/>
            <a:ext cx="1266117" cy="1935267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587FAF-410E-588B-E557-AD516020FBD8}"/>
              </a:ext>
            </a:extLst>
          </p:cNvPr>
          <p:cNvSpPr>
            <a:spLocks noChangeAspect="1"/>
          </p:cNvSpPr>
          <p:nvPr/>
        </p:nvSpPr>
        <p:spPr>
          <a:xfrm>
            <a:off x="1484517" y="4467294"/>
            <a:ext cx="1003071" cy="153320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8DC11B-4B99-69F3-876C-0D19D1742C11}"/>
              </a:ext>
            </a:extLst>
          </p:cNvPr>
          <p:cNvSpPr/>
          <p:nvPr/>
        </p:nvSpPr>
        <p:spPr>
          <a:xfrm>
            <a:off x="1609816" y="4666139"/>
            <a:ext cx="752475" cy="1135511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227C3-38D6-F8B1-7FFA-D40A30B8B4C3}"/>
              </a:ext>
            </a:extLst>
          </p:cNvPr>
          <p:cNvSpPr txBox="1"/>
          <p:nvPr/>
        </p:nvSpPr>
        <p:spPr>
          <a:xfrm>
            <a:off x="1547166" y="5064617"/>
            <a:ext cx="8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Polígono de legalización legalizado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D35E5-78BE-29F0-CC68-55FFF6C4B30C}"/>
              </a:ext>
            </a:extLst>
          </p:cNvPr>
          <p:cNvSpPr txBox="1"/>
          <p:nvPr/>
        </p:nvSpPr>
        <p:spPr>
          <a:xfrm>
            <a:off x="233849" y="169921"/>
            <a:ext cx="421446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Violación de SUTVA, geográfica y 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macro-teporalmente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Anticipación del tratamiento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hay unidades “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never-tretead</a:t>
            </a: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Perdida del poder de comparación con el tiempo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información de dependientes y covariables de la mayor parte del programa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Endogeneidad entre el tratamiento y la variable de efecto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Relación entre las variables dependientes principales y otros programas similares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Cambio en las condiciones del tratamiento (agua como derecho)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Sesgos de error de medición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D99F58-7147-6F61-B880-B4BF8417B246}"/>
              </a:ext>
            </a:extLst>
          </p:cNvPr>
          <p:cNvSpPr/>
          <p:nvPr/>
        </p:nvSpPr>
        <p:spPr>
          <a:xfrm>
            <a:off x="3840060" y="4692512"/>
            <a:ext cx="1197330" cy="1097932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82F98-7443-F278-470E-933FC1075A54}"/>
              </a:ext>
            </a:extLst>
          </p:cNvPr>
          <p:cNvSpPr txBox="1"/>
          <p:nvPr/>
        </p:nvSpPr>
        <p:spPr>
          <a:xfrm>
            <a:off x="5285299" y="5177426"/>
            <a:ext cx="8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Polígono de legalización aun no legalizado</a:t>
            </a:r>
            <a:endParaRPr lang="en-US" sz="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CAD73-4400-4B83-E29B-A36859D08435}"/>
              </a:ext>
            </a:extLst>
          </p:cNvPr>
          <p:cNvCxnSpPr>
            <a:cxnSpLocks/>
          </p:cNvCxnSpPr>
          <p:nvPr/>
        </p:nvCxnSpPr>
        <p:spPr>
          <a:xfrm>
            <a:off x="5876813" y="1223617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AD9E1-2BB5-9181-FA3B-053DD7016B08}"/>
              </a:ext>
            </a:extLst>
          </p:cNvPr>
          <p:cNvCxnSpPr>
            <a:cxnSpLocks/>
          </p:cNvCxnSpPr>
          <p:nvPr/>
        </p:nvCxnSpPr>
        <p:spPr>
          <a:xfrm>
            <a:off x="5876813" y="173272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E6D726-2BF2-6417-47C5-6E26D388F414}"/>
              </a:ext>
            </a:extLst>
          </p:cNvPr>
          <p:cNvCxnSpPr>
            <a:cxnSpLocks/>
          </p:cNvCxnSpPr>
          <p:nvPr/>
        </p:nvCxnSpPr>
        <p:spPr>
          <a:xfrm>
            <a:off x="5876813" y="2241825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EFDBC1-7676-B6CB-FD90-431AF46BAFD4}"/>
              </a:ext>
            </a:extLst>
          </p:cNvPr>
          <p:cNvCxnSpPr>
            <a:cxnSpLocks/>
          </p:cNvCxnSpPr>
          <p:nvPr/>
        </p:nvCxnSpPr>
        <p:spPr>
          <a:xfrm>
            <a:off x="5876813" y="2750929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99344E-2F9F-4599-3545-2EE45F3B0D43}"/>
              </a:ext>
            </a:extLst>
          </p:cNvPr>
          <p:cNvCxnSpPr>
            <a:cxnSpLocks/>
          </p:cNvCxnSpPr>
          <p:nvPr/>
        </p:nvCxnSpPr>
        <p:spPr>
          <a:xfrm>
            <a:off x="5876813" y="326003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8E4A9F-596B-3269-EBDA-788A7C1BE405}"/>
              </a:ext>
            </a:extLst>
          </p:cNvPr>
          <p:cNvGrpSpPr/>
          <p:nvPr/>
        </p:nvGrpSpPr>
        <p:grpSpPr>
          <a:xfrm>
            <a:off x="6554992" y="1106265"/>
            <a:ext cx="441147" cy="2502166"/>
            <a:chOff x="5960386" y="1106265"/>
            <a:chExt cx="441147" cy="250216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5032D30-7A5E-0D33-680C-91628276A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FF3F0C-EBAD-B2B5-F95E-32A6472AB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CCF9E7-633A-A78A-B597-5288D1191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E8FD23A-6EE7-F570-02BE-5973A9E1B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C419C2-6D82-571E-4488-D8FE3B10E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790DE4-21DE-4F72-3F59-11EFF54A162A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503BE5F-BCA2-D0D7-5CFA-4307D5390C06}"/>
              </a:ext>
            </a:extLst>
          </p:cNvPr>
          <p:cNvSpPr>
            <a:spLocks noChangeAspect="1"/>
          </p:cNvSpPr>
          <p:nvPr/>
        </p:nvSpPr>
        <p:spPr>
          <a:xfrm>
            <a:off x="7154612" y="5580008"/>
            <a:ext cx="225287" cy="225287"/>
          </a:xfrm>
          <a:prstGeom prst="ellipse">
            <a:avLst/>
          </a:prstGeom>
          <a:solidFill>
            <a:srgbClr val="FF212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47067-966C-B5B6-DCE5-0031EB46F6C3}"/>
              </a:ext>
            </a:extLst>
          </p:cNvPr>
          <p:cNvSpPr txBox="1"/>
          <p:nvPr/>
        </p:nvSpPr>
        <p:spPr>
          <a:xfrm>
            <a:off x="7335406" y="5566229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Legalizado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558C17-7EE3-EC07-CD0A-595BF309158E}"/>
              </a:ext>
            </a:extLst>
          </p:cNvPr>
          <p:cNvGrpSpPr/>
          <p:nvPr/>
        </p:nvGrpSpPr>
        <p:grpSpPr>
          <a:xfrm>
            <a:off x="7149598" y="1106265"/>
            <a:ext cx="441147" cy="2502166"/>
            <a:chOff x="5960386" y="1106265"/>
            <a:chExt cx="441147" cy="250216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13BB02-D476-607E-9231-3FABD8B99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385E2E-3176-A167-452B-8B0090E41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8B3558-2960-0FF4-E025-D3DF25D2B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9B4E7C5-25CF-7D24-D98E-DA9C8FA2F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EED345-2194-6534-3D91-14273437C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5AE4D6-1D6B-F3CA-F29E-A2A35CB88957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FB61BA-CD07-18C4-7CA2-8973C45F9F41}"/>
              </a:ext>
            </a:extLst>
          </p:cNvPr>
          <p:cNvGrpSpPr/>
          <p:nvPr/>
        </p:nvGrpSpPr>
        <p:grpSpPr>
          <a:xfrm>
            <a:off x="7744204" y="1106265"/>
            <a:ext cx="441147" cy="2502166"/>
            <a:chOff x="5960386" y="1106265"/>
            <a:chExt cx="441147" cy="250216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8D2C63-6630-5470-4209-D475E432C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192E98-3B3B-8B6C-55A8-4865A9BFE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9F4D772-57FA-0A3B-4011-0733F1CD9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9F0E16-AF5D-E40D-6B76-590EDD607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644FF88-4892-FECE-CAF2-03584482B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5F1D68-467E-3377-315E-75902F0A862D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ECCFA7-8EA9-08D3-1D1B-8F568B4908EA}"/>
              </a:ext>
            </a:extLst>
          </p:cNvPr>
          <p:cNvGrpSpPr/>
          <p:nvPr/>
        </p:nvGrpSpPr>
        <p:grpSpPr>
          <a:xfrm>
            <a:off x="8338810" y="1106265"/>
            <a:ext cx="441147" cy="2502166"/>
            <a:chOff x="5960386" y="1106265"/>
            <a:chExt cx="441147" cy="250216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A756040-6977-6B0F-3FD9-04F2CF042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D20DBC-9980-4EE2-6F28-D19AAAB9B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065C6B-1AFA-A36D-280C-704E1AF9D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1F1631B-2FCD-8DC1-DEE5-37B8AD40A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7B2B096-985A-8AA0-C582-86D7BCFE9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EF7C40-5644-BAC6-C9B9-C82E538D374F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2A4625-E146-2863-CEC1-616CB8344F24}"/>
              </a:ext>
            </a:extLst>
          </p:cNvPr>
          <p:cNvGrpSpPr/>
          <p:nvPr/>
        </p:nvGrpSpPr>
        <p:grpSpPr>
          <a:xfrm>
            <a:off x="9528022" y="1106265"/>
            <a:ext cx="441147" cy="2502166"/>
            <a:chOff x="5960386" y="1106265"/>
            <a:chExt cx="441147" cy="250216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F2AAFE3-E7ED-F39C-50C8-921ABD724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0D534BD-0521-B872-BFDE-820A4C4AA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1A8162C-4988-7F3E-3D64-CFFEDA02C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727779-3B92-8826-4ACD-AFFACD775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4210982-226A-74BC-7FBF-43275DB30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8263BF-2DA1-E84A-0639-5360A0A124E7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2016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A4699B-2D19-48E2-E11E-429DE8AF98B5}"/>
              </a:ext>
            </a:extLst>
          </p:cNvPr>
          <p:cNvGrpSpPr/>
          <p:nvPr/>
        </p:nvGrpSpPr>
        <p:grpSpPr>
          <a:xfrm>
            <a:off x="5957180" y="1106265"/>
            <a:ext cx="447558" cy="2502166"/>
            <a:chOff x="5957180" y="1106265"/>
            <a:chExt cx="447558" cy="250216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0751629-9247-DCB2-DF53-9069449E6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865DE68-F1B7-D7E7-8C06-B2CFC92E6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8456865-8B85-944A-B5C2-32EB5E3BC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C6FD044-5509-F8AA-5623-8D93605FE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85137CB-906C-C658-8651-E0EE0B802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80B240-8885-00FA-5813-F2286700616E}"/>
                </a:ext>
              </a:extLst>
            </p:cNvPr>
            <p:cNvSpPr txBox="1"/>
            <p:nvPr/>
          </p:nvSpPr>
          <p:spPr>
            <a:xfrm>
              <a:off x="5957180" y="336221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7412B9-3072-DF7B-2B3F-2A9123F5D013}"/>
              </a:ext>
            </a:extLst>
          </p:cNvPr>
          <p:cNvGrpSpPr/>
          <p:nvPr/>
        </p:nvGrpSpPr>
        <p:grpSpPr>
          <a:xfrm>
            <a:off x="8933416" y="1106265"/>
            <a:ext cx="441147" cy="2502166"/>
            <a:chOff x="5960386" y="1106265"/>
            <a:chExt cx="441147" cy="250216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25BA779-587C-0882-0C09-279BA0B06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8F559D-C100-00CC-AEB0-076767979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3DF2FCE-0E89-9261-78EB-C00F12542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58D89CB-5FE7-754F-C511-67E616DCE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C34021A-A008-7E9A-EF07-3E236FC8C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AB3123-5609-5D7F-64B6-53C840BDACAD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2015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7F5F213-BDDA-1A06-25D3-8D52907EF9B0}"/>
              </a:ext>
            </a:extLst>
          </p:cNvPr>
          <p:cNvSpPr txBox="1"/>
          <p:nvPr/>
        </p:nvSpPr>
        <p:spPr>
          <a:xfrm>
            <a:off x="5507494" y="1118880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71E6A7-963F-D5A6-1C59-57CAB66E2FA8}"/>
              </a:ext>
            </a:extLst>
          </p:cNvPr>
          <p:cNvSpPr txBox="1"/>
          <p:nvPr/>
        </p:nvSpPr>
        <p:spPr>
          <a:xfrm>
            <a:off x="5507494" y="1615368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050678-52F8-546E-B352-135843FE9C8B}"/>
              </a:ext>
            </a:extLst>
          </p:cNvPr>
          <p:cNvSpPr txBox="1"/>
          <p:nvPr/>
        </p:nvSpPr>
        <p:spPr>
          <a:xfrm>
            <a:off x="5507494" y="2132376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3E1420-02E6-48F9-3742-555F5DB44B60}"/>
              </a:ext>
            </a:extLst>
          </p:cNvPr>
          <p:cNvSpPr txBox="1"/>
          <p:nvPr/>
        </p:nvSpPr>
        <p:spPr>
          <a:xfrm>
            <a:off x="5507494" y="263828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D356C5-1FB9-8362-9625-3EC040D07200}"/>
              </a:ext>
            </a:extLst>
          </p:cNvPr>
          <p:cNvSpPr txBox="1"/>
          <p:nvPr/>
        </p:nvSpPr>
        <p:spPr>
          <a:xfrm>
            <a:off x="5507494" y="315499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</p:spTree>
    <p:extLst>
      <p:ext uri="{BB962C8B-B14F-4D97-AF65-F5344CB8AC3E}">
        <p14:creationId xmlns:p14="http://schemas.microsoft.com/office/powerpoint/2010/main" val="32934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81780-08F2-AAFD-3455-C42016436615}"/>
              </a:ext>
            </a:extLst>
          </p:cNvPr>
          <p:cNvSpPr txBox="1"/>
          <p:nvPr/>
        </p:nvSpPr>
        <p:spPr>
          <a:xfrm>
            <a:off x="350108" y="797510"/>
            <a:ext cx="86102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expansion is one of the most important events in South America’s recent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las three decades Bogotá almost doubled (DANE,1989,2005 and 2018), and up today is the 46th most dense urban area in the world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Habitat challenges: 3.8% of Bogota’s household are in quantitative deficit while 10.2% are in qualitative deficit (DANE 2018).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6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81780-08F2-AAFD-3455-C42016436615}"/>
              </a:ext>
            </a:extLst>
          </p:cNvPr>
          <p:cNvSpPr txBox="1"/>
          <p:nvPr/>
        </p:nvSpPr>
        <p:spPr>
          <a:xfrm>
            <a:off x="326254" y="809437"/>
            <a:ext cx="86215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388 of 1994 (Birth of the POTs – [Es]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Planes de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Ordenamiento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Terrotiral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Urban plans which, through programs and norms, seek to order and re-direct formal and informal urban growth.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deal with slum’s expansion, the POTs integrated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recognizing illegal settlements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they can be letter  could later be provided with public infrastructure and amenities.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Informal Settlement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(construction type/origin)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 Settlements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(legal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5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FE6EC-015C-23F4-3281-180CEED81DFE}"/>
              </a:ext>
            </a:extLst>
          </p:cNvPr>
          <p:cNvSpPr txBox="1"/>
          <p:nvPr/>
        </p:nvSpPr>
        <p:spPr>
          <a:xfrm>
            <a:off x="338386" y="905332"/>
            <a:ext cx="62413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Politicians and governments have advocated for stopping the legalization program (as well as other slum improvement-oriented policies) based on the belief that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 program could foster or incentive illegal and informal growth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vision has gained support from construction companies which build new social housing projects.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other have claim that this kind of program not only do not foster informal expansion but also represent a cheaper solution to the habitat problem both for the government and low-income families.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first look at the data shows that the legalization of polygons seems to have had a lower informal expansion rate than the rest of the city.</a:t>
            </a:r>
          </a:p>
        </p:txBody>
      </p:sp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925539D2-C0DF-4975-EE41-9747FC4E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91" y="1012675"/>
            <a:ext cx="4655325" cy="4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FE6EC-015C-23F4-3281-180CEED81DFE}"/>
              </a:ext>
            </a:extLst>
          </p:cNvPr>
          <p:cNvSpPr txBox="1"/>
          <p:nvPr/>
        </p:nvSpPr>
        <p:spPr>
          <a:xfrm>
            <a:off x="718117" y="1323899"/>
            <a:ext cx="4793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Nevertheless, if one observes closer, it seems that the areas closer to the legalization of polygons are the ones that have experienced the faster informal occupation expansion in the last 15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is ¿Have the neighborhood legalization program incentivized urban illegal expansion?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= Yes but depending on the intervention’s geographic and economic context</a:t>
            </a:r>
          </a:p>
        </p:txBody>
      </p:sp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18E12C49-D61A-EA97-05BA-B443B6CC2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67" y="1065470"/>
            <a:ext cx="4655325" cy="4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4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6342FB34-F81C-66E8-0CEB-6FA6090C0874}"/>
              </a:ext>
            </a:extLst>
          </p:cNvPr>
          <p:cNvSpPr txBox="1"/>
          <p:nvPr/>
        </p:nvSpPr>
        <p:spPr>
          <a:xfrm>
            <a:off x="226095" y="674400"/>
            <a:ext cx="91528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Slum intervention’s effects: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over public health: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 (2013) ; Pérez-Casas, M. (2017); Henson, R. M., et al. (2020); </a:t>
            </a:r>
          </a:p>
          <a:p>
            <a:pPr lvl="1" algn="just"/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40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Effects over household economy and unemployment: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Amis, P. (2001); </a:t>
            </a:r>
            <a:r>
              <a:rPr lang="it-IT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Takeuchi, A., Cropper, M., &amp; Bento, A. (2008)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t-IT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Majale, M. (2008); </a:t>
            </a:r>
            <a:r>
              <a:rPr lang="nl-NL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Olthuis, K., Benni, et al. (2015);</a:t>
            </a:r>
            <a:r>
              <a:rPr lang="sv-SE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Bardhan, R.,et al. (2015)</a:t>
            </a:r>
          </a:p>
          <a:p>
            <a:pPr lvl="1" algn="just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1400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over land prices and construction:</a:t>
            </a:r>
            <a:r>
              <a:rPr lang="sv-SE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Nieto, C. A. B., et al (2017); Corredor Collazos, M. E. (2020)</a:t>
            </a:r>
            <a:r>
              <a:rPr lang="sv-SE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sv-SE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gaps and opportunities: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studies focus on physical interventions rather than legal actions.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focus on positive outcomes (sometimes determinists ones), ignoring policies side effects.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oversimplify the policies, making risky assumptions that put in doubt causal claims.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no study analyses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heterogeneity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it’s sources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evaluations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slum management still scarce.</a:t>
            </a:r>
          </a:p>
        </p:txBody>
      </p:sp>
    </p:spTree>
    <p:extLst>
      <p:ext uri="{BB962C8B-B14F-4D97-AF65-F5344CB8AC3E}">
        <p14:creationId xmlns:p14="http://schemas.microsoft.com/office/powerpoint/2010/main" val="297457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1">
            <a:extLst>
              <a:ext uri="{FF2B5EF4-FFF2-40B4-BE49-F238E27FC236}">
                <a16:creationId xmlns:a16="http://schemas.microsoft.com/office/drawing/2014/main" id="{F193AD45-761F-67B0-10E1-8BB2988051D5}"/>
              </a:ext>
            </a:extLst>
          </p:cNvPr>
          <p:cNvSpPr txBox="1"/>
          <p:nvPr/>
        </p:nvSpPr>
        <p:spPr>
          <a:xfrm>
            <a:off x="1661322" y="1090937"/>
            <a:ext cx="58867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 polygons with legal process info* (1950-2019)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Improvement program polygons* (2002-2019)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Resettlement Program points (2004-2019)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constructions –SDH (2005-2019)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constructions – ODC (2012-2019)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Census data (2005 and 2018)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8" name="Gráfico 7" descr="Carretilla para transporte contorno">
            <a:extLst>
              <a:ext uri="{FF2B5EF4-FFF2-40B4-BE49-F238E27FC236}">
                <a16:creationId xmlns:a16="http://schemas.microsoft.com/office/drawing/2014/main" id="{20F2DA18-FCB8-7300-F54D-37ED653AD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4122" y="2662130"/>
            <a:ext cx="472440" cy="472440"/>
          </a:xfrm>
          <a:prstGeom prst="rect">
            <a:avLst/>
          </a:prstGeom>
        </p:spPr>
      </p:pic>
      <p:pic>
        <p:nvPicPr>
          <p:cNvPr id="13" name="Gráfico 12" descr="Casa de reforma con destellos contorno">
            <a:extLst>
              <a:ext uri="{FF2B5EF4-FFF2-40B4-BE49-F238E27FC236}">
                <a16:creationId xmlns:a16="http://schemas.microsoft.com/office/drawing/2014/main" id="{A7BD3855-A9B5-D63B-8E1B-5E45C95C0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4122" y="1798092"/>
            <a:ext cx="472440" cy="472440"/>
          </a:xfrm>
          <a:prstGeom prst="rect">
            <a:avLst/>
          </a:prstGeom>
        </p:spPr>
      </p:pic>
      <p:pic>
        <p:nvPicPr>
          <p:cNvPr id="15" name="Gráfico 14" descr="Pergamino contorno">
            <a:extLst>
              <a:ext uri="{FF2B5EF4-FFF2-40B4-BE49-F238E27FC236}">
                <a16:creationId xmlns:a16="http://schemas.microsoft.com/office/drawing/2014/main" id="{4298FD9A-08CE-8B6D-9D69-86036CD84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4122" y="1049537"/>
            <a:ext cx="406905" cy="406905"/>
          </a:xfrm>
          <a:prstGeom prst="rect">
            <a:avLst/>
          </a:prstGeom>
        </p:spPr>
      </p:pic>
      <p:pic>
        <p:nvPicPr>
          <p:cNvPr id="22" name="Gráfico 21" descr="Grúa contorno">
            <a:extLst>
              <a:ext uri="{FF2B5EF4-FFF2-40B4-BE49-F238E27FC236}">
                <a16:creationId xmlns:a16="http://schemas.microsoft.com/office/drawing/2014/main" id="{B0AEBC8B-BF95-6D5F-0823-76DA5AF828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4122" y="4368047"/>
            <a:ext cx="472440" cy="472440"/>
          </a:xfrm>
          <a:prstGeom prst="rect">
            <a:avLst/>
          </a:prstGeom>
        </p:spPr>
      </p:pic>
      <p:pic>
        <p:nvPicPr>
          <p:cNvPr id="25" name="Gráfico 24" descr="Pared de ladrillo de edificio con relleno sólido">
            <a:extLst>
              <a:ext uri="{FF2B5EF4-FFF2-40B4-BE49-F238E27FC236}">
                <a16:creationId xmlns:a16="http://schemas.microsoft.com/office/drawing/2014/main" id="{E7B846FC-A488-C966-4DD9-FE46138D20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4122" y="3517750"/>
            <a:ext cx="472440" cy="472440"/>
          </a:xfrm>
          <a:prstGeom prst="rect">
            <a:avLst/>
          </a:prstGeom>
        </p:spPr>
      </p:pic>
      <p:pic>
        <p:nvPicPr>
          <p:cNvPr id="33" name="Gráfico 32" descr="Grupo de hombres contorno">
            <a:extLst>
              <a:ext uri="{FF2B5EF4-FFF2-40B4-BE49-F238E27FC236}">
                <a16:creationId xmlns:a16="http://schemas.microsoft.com/office/drawing/2014/main" id="{53F7AAC4-0826-450E-FC9F-1BEBEA4565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9656" y="5218344"/>
            <a:ext cx="406906" cy="4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307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ontext: the legalization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EA763F72-9586-F01A-8C66-107F387D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" y="676755"/>
            <a:ext cx="7315215" cy="5486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CC42E-8098-A290-4CCB-333D60A211E6}"/>
              </a:ext>
            </a:extLst>
          </p:cNvPr>
          <p:cNvSpPr txBox="1"/>
          <p:nvPr/>
        </p:nvSpPr>
        <p:spPr>
          <a:xfrm>
            <a:off x="7634882" y="1189526"/>
            <a:ext cx="40966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milestones:</a:t>
            </a:r>
          </a:p>
          <a:p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Law 388 gave to all municipalities the order to formulate their first POT’s.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President Alvaro Uribe Velez stablished in his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Plan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informal settlements which origin year were after 2003, could not be legalized nor receive any public investment. (VIS/VIP/Macro)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Bogotá finally (by decree) adopts its first POT (decree 190 of 2004).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constitutional court declare the 2003 restriction against the constitution.</a:t>
            </a:r>
          </a:p>
        </p:txBody>
      </p:sp>
    </p:spTree>
    <p:extLst>
      <p:ext uri="{BB962C8B-B14F-4D97-AF65-F5344CB8AC3E}">
        <p14:creationId xmlns:p14="http://schemas.microsoft.com/office/powerpoint/2010/main" val="208769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379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ontext: articulation with other programs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13F9F-0110-86AF-2269-00D6B5789AFB}"/>
              </a:ext>
            </a:extLst>
          </p:cNvPr>
          <p:cNvSpPr txBox="1"/>
          <p:nvPr/>
        </p:nvSpPr>
        <p:spPr>
          <a:xfrm>
            <a:off x="806796" y="2981942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“Is the settlement legal?”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C7D2C-F634-5DA8-D392-D3BF9724C1B0}"/>
              </a:ext>
            </a:extLst>
          </p:cNvPr>
          <p:cNvSpPr txBox="1"/>
          <p:nvPr/>
        </p:nvSpPr>
        <p:spPr>
          <a:xfrm>
            <a:off x="2784759" y="2322157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747B7-320B-1BCF-E344-7C210C71B895}"/>
              </a:ext>
            </a:extLst>
          </p:cNvPr>
          <p:cNvSpPr txBox="1"/>
          <p:nvPr/>
        </p:nvSpPr>
        <p:spPr>
          <a:xfrm>
            <a:off x="3429465" y="3386127"/>
            <a:ext cx="1292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“Does the settlement have available space for public infrastructure?”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4BDE0-2214-C659-FB76-D8242C1CB892}"/>
              </a:ext>
            </a:extLst>
          </p:cNvPr>
          <p:cNvSpPr txBox="1"/>
          <p:nvPr/>
        </p:nvSpPr>
        <p:spPr>
          <a:xfrm>
            <a:off x="3344051" y="2337397"/>
            <a:ext cx="1292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“It’s on high-risk zones </a:t>
            </a:r>
            <a:r>
              <a:rPr lang="en-US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□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97FBA-BCA6-FC1A-DD19-5A1A788C2DCC}"/>
              </a:ext>
            </a:extLst>
          </p:cNvPr>
          <p:cNvSpPr txBox="1"/>
          <p:nvPr/>
        </p:nvSpPr>
        <p:spPr>
          <a:xfrm>
            <a:off x="4263564" y="400951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85A09-2681-771A-AC2F-B82D2C441C78}"/>
              </a:ext>
            </a:extLst>
          </p:cNvPr>
          <p:cNvSpPr txBox="1"/>
          <p:nvPr/>
        </p:nvSpPr>
        <p:spPr>
          <a:xfrm>
            <a:off x="3495849" y="400951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FDAE92-6117-D355-098A-2344AA0B16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097666" y="2445119"/>
            <a:ext cx="246385" cy="14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EFF08F-BFFD-B25C-0AC4-5BDFF54445F1}"/>
              </a:ext>
            </a:extLst>
          </p:cNvPr>
          <p:cNvSpPr txBox="1"/>
          <p:nvPr/>
        </p:nvSpPr>
        <p:spPr>
          <a:xfrm>
            <a:off x="4985491" y="167319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36A711-5A87-BD8A-FDFE-D2463F87674C}"/>
              </a:ext>
            </a:extLst>
          </p:cNvPr>
          <p:cNvSpPr txBox="1"/>
          <p:nvPr/>
        </p:nvSpPr>
        <p:spPr>
          <a:xfrm>
            <a:off x="5006487" y="232193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2623E-1552-1995-FE45-E59EFE853F3A}"/>
              </a:ext>
            </a:extLst>
          </p:cNvPr>
          <p:cNvSpPr txBox="1"/>
          <p:nvPr/>
        </p:nvSpPr>
        <p:spPr>
          <a:xfrm>
            <a:off x="5609901" y="1673194"/>
            <a:ext cx="1575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Resettlement 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(●)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FF830F-27FA-3435-0093-9FCABC417DA2}"/>
              </a:ext>
            </a:extLst>
          </p:cNvPr>
          <p:cNvSpPr txBox="1"/>
          <p:nvPr/>
        </p:nvSpPr>
        <p:spPr>
          <a:xfrm>
            <a:off x="5613759" y="2319895"/>
            <a:ext cx="2341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 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(□)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D303197-889D-E46C-E022-695729A72AD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320352" y="2445268"/>
            <a:ext cx="464407" cy="659785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EF7F75F-F935-E13C-2847-9408D5DCB447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4637037" y="1796306"/>
            <a:ext cx="348454" cy="6488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055AC7-A2F8-4121-D7F6-BB8A26D7A541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5341679" y="1796305"/>
            <a:ext cx="268222" cy="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C7AD98-B86F-D1ED-545F-3614DFDB972A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4637037" y="2445044"/>
            <a:ext cx="369450" cy="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B6B5C7-F93C-0B71-CBA8-CB00D0EADE90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5319393" y="2443006"/>
            <a:ext cx="294366" cy="2038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730C67C-DBE3-C726-E820-D6FC2E1C0E26}"/>
              </a:ext>
            </a:extLst>
          </p:cNvPr>
          <p:cNvCxnSpPr>
            <a:cxnSpLocks/>
            <a:stCxn id="30" idx="3"/>
            <a:endCxn id="52" idx="2"/>
          </p:cNvCxnSpPr>
          <p:nvPr/>
        </p:nvCxnSpPr>
        <p:spPr>
          <a:xfrm flipV="1">
            <a:off x="7185571" y="1429559"/>
            <a:ext cx="256299" cy="366746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91D4A9A-E531-BC0C-FC96-87F1A5DCFFC3}"/>
              </a:ext>
            </a:extLst>
          </p:cNvPr>
          <p:cNvSpPr txBox="1"/>
          <p:nvPr/>
        </p:nvSpPr>
        <p:spPr>
          <a:xfrm>
            <a:off x="6877917" y="1244893"/>
            <a:ext cx="11279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social housing </a:t>
            </a:r>
            <a:r>
              <a:rPr lang="en-US" sz="6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B6505E-0299-BD2D-36CB-8E3710E36EBB}"/>
              </a:ext>
            </a:extLst>
          </p:cNvPr>
          <p:cNvSpPr txBox="1"/>
          <p:nvPr/>
        </p:nvSpPr>
        <p:spPr>
          <a:xfrm>
            <a:off x="9220624" y="4472433"/>
            <a:ext cx="124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infrastructure</a:t>
            </a:r>
          </a:p>
          <a:p>
            <a:pPr algn="ctr"/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(roads, parks, schools, etc.)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F4F9FEF-88EB-CCC6-ECA8-0B379334736E}"/>
              </a:ext>
            </a:extLst>
          </p:cNvPr>
          <p:cNvCxnSpPr>
            <a:cxnSpLocks/>
            <a:stCxn id="31" idx="3"/>
            <a:endCxn id="169" idx="2"/>
          </p:cNvCxnSpPr>
          <p:nvPr/>
        </p:nvCxnSpPr>
        <p:spPr>
          <a:xfrm>
            <a:off x="7955720" y="2443006"/>
            <a:ext cx="1207397" cy="789210"/>
          </a:xfrm>
          <a:prstGeom prst="bentConnector3">
            <a:avLst>
              <a:gd name="adj1" fmla="val 50000"/>
            </a:avLst>
          </a:prstGeom>
          <a:ln w="317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8D8D3E7-A641-41E7-1D88-58859DC1E782}"/>
              </a:ext>
            </a:extLst>
          </p:cNvPr>
          <p:cNvSpPr txBox="1"/>
          <p:nvPr/>
        </p:nvSpPr>
        <p:spPr>
          <a:xfrm>
            <a:off x="8809142" y="2633720"/>
            <a:ext cx="972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Lawsuit - “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Tutela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EC63FF-023C-BB21-91B1-D5FA5A2D930B}"/>
              </a:ext>
            </a:extLst>
          </p:cNvPr>
          <p:cNvSpPr txBox="1"/>
          <p:nvPr/>
        </p:nvSpPr>
        <p:spPr>
          <a:xfrm>
            <a:off x="9896544" y="2633719"/>
            <a:ext cx="972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 connections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3F619C2-0AC0-4C2A-75C7-837FE1257FCA}"/>
              </a:ext>
            </a:extLst>
          </p:cNvPr>
          <p:cNvCxnSpPr>
            <a:cxnSpLocks/>
            <a:stCxn id="60" idx="2"/>
            <a:endCxn id="53" idx="0"/>
          </p:cNvCxnSpPr>
          <p:nvPr/>
        </p:nvCxnSpPr>
        <p:spPr>
          <a:xfrm rot="16200000" flipH="1">
            <a:off x="9367993" y="2760982"/>
            <a:ext cx="313802" cy="45938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385B279-FBF0-791F-F78D-71BF604A5EF1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 rot="5400000">
            <a:off x="9911694" y="2676668"/>
            <a:ext cx="313803" cy="6280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4F3AB74-FFC5-363D-8F5C-D94288814F5D}"/>
              </a:ext>
            </a:extLst>
          </p:cNvPr>
          <p:cNvSpPr txBox="1"/>
          <p:nvPr/>
        </p:nvSpPr>
        <p:spPr>
          <a:xfrm>
            <a:off x="5613759" y="4007585"/>
            <a:ext cx="2341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improvement </a:t>
            </a:r>
            <a:r>
              <a:rPr lang="en-US" sz="1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(□)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3F1FF6-F457-6855-6BC1-F11512B47C67}"/>
              </a:ext>
            </a:extLst>
          </p:cNvPr>
          <p:cNvSpPr txBox="1"/>
          <p:nvPr/>
        </p:nvSpPr>
        <p:spPr>
          <a:xfrm>
            <a:off x="5613759" y="3251601"/>
            <a:ext cx="25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 office of Habitat titling </a:t>
            </a:r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(●)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296EE0-186A-C98B-D165-8F8928A03FD3}"/>
              </a:ext>
            </a:extLst>
          </p:cNvPr>
          <p:cNvSpPr txBox="1"/>
          <p:nvPr/>
        </p:nvSpPr>
        <p:spPr>
          <a:xfrm>
            <a:off x="3811761" y="4912480"/>
            <a:ext cx="1358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</a:t>
            </a:r>
            <a:r>
              <a:rPr lang="en-US" sz="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(□)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CA19B56-C7C5-389C-5B56-9D88FE8CABFE}"/>
              </a:ext>
            </a:extLst>
          </p:cNvPr>
          <p:cNvCxnSpPr>
            <a:cxnSpLocks/>
            <a:stCxn id="182" idx="4"/>
            <a:endCxn id="14" idx="0"/>
          </p:cNvCxnSpPr>
          <p:nvPr/>
        </p:nvCxnSpPr>
        <p:spPr>
          <a:xfrm rot="5400000">
            <a:off x="4743360" y="1943281"/>
            <a:ext cx="775444" cy="211024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3C640DB-C38D-AD2B-E8C8-7CE1C4991F3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154862" y="3722721"/>
            <a:ext cx="207893" cy="3657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76B874A-E765-4F88-9471-5F09CCAD041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5400000">
            <a:off x="3760184" y="3693743"/>
            <a:ext cx="207893" cy="42365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BCD7C9D-0D96-014D-8909-25EB6CFD1282}"/>
              </a:ext>
            </a:extLst>
          </p:cNvPr>
          <p:cNvCxnSpPr>
            <a:cxnSpLocks/>
            <a:stCxn id="17" idx="2"/>
            <a:endCxn id="72" idx="1"/>
          </p:cNvCxnSpPr>
          <p:nvPr/>
        </p:nvCxnSpPr>
        <p:spPr>
          <a:xfrm rot="16200000" flipH="1">
            <a:off x="3349800" y="4558240"/>
            <a:ext cx="764463" cy="159459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0B6D31D-73A7-2EDF-99CE-DD6631E67643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V="1">
            <a:off x="5170025" y="4130696"/>
            <a:ext cx="443734" cy="88950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3BA5206-F0CE-1D29-3B86-B1B8E8D8F247}"/>
              </a:ext>
            </a:extLst>
          </p:cNvPr>
          <p:cNvSpPr txBox="1"/>
          <p:nvPr/>
        </p:nvSpPr>
        <p:spPr>
          <a:xfrm>
            <a:off x="2782168" y="410030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7BF10EBA-B4A9-7D42-4EE1-43CE27926DAD}"/>
              </a:ext>
            </a:extLst>
          </p:cNvPr>
          <p:cNvCxnSpPr>
            <a:cxnSpLocks/>
            <a:stCxn id="11" idx="3"/>
            <a:endCxn id="153" idx="1"/>
          </p:cNvCxnSpPr>
          <p:nvPr/>
        </p:nvCxnSpPr>
        <p:spPr>
          <a:xfrm>
            <a:off x="2320352" y="3105053"/>
            <a:ext cx="461816" cy="111836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77E402C-45AD-1C1E-D6D5-7853EFFC5F56}"/>
              </a:ext>
            </a:extLst>
          </p:cNvPr>
          <p:cNvCxnSpPr>
            <a:cxnSpLocks/>
            <a:stCxn id="153" idx="3"/>
            <a:endCxn id="14" idx="1"/>
          </p:cNvCxnSpPr>
          <p:nvPr/>
        </p:nvCxnSpPr>
        <p:spPr>
          <a:xfrm flipV="1">
            <a:off x="3138356" y="3593876"/>
            <a:ext cx="291109" cy="62954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8B9FCE1-7BFE-2E35-F888-1A70EFA3C650}"/>
              </a:ext>
            </a:extLst>
          </p:cNvPr>
          <p:cNvCxnSpPr>
            <a:cxnSpLocks/>
            <a:stCxn id="70" idx="3"/>
            <a:endCxn id="170" idx="2"/>
          </p:cNvCxnSpPr>
          <p:nvPr/>
        </p:nvCxnSpPr>
        <p:spPr>
          <a:xfrm flipV="1">
            <a:off x="7955720" y="3319443"/>
            <a:ext cx="1207397" cy="811253"/>
          </a:xfrm>
          <a:prstGeom prst="bentConnector3">
            <a:avLst>
              <a:gd name="adj1" fmla="val 50000"/>
            </a:avLst>
          </a:prstGeom>
          <a:ln w="3175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2F2C20F-DCFA-2E97-BB9C-55438E133F8F}"/>
              </a:ext>
            </a:extLst>
          </p:cNvPr>
          <p:cNvGrpSpPr/>
          <p:nvPr/>
        </p:nvGrpSpPr>
        <p:grpSpPr>
          <a:xfrm>
            <a:off x="9082335" y="3147577"/>
            <a:ext cx="1344505" cy="338554"/>
            <a:chOff x="9082335" y="3147577"/>
            <a:chExt cx="1344505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9649C6-DA19-67ED-5F94-5F825D33209B}"/>
                </a:ext>
              </a:extLst>
            </p:cNvPr>
            <p:cNvSpPr txBox="1"/>
            <p:nvPr/>
          </p:nvSpPr>
          <p:spPr>
            <a:xfrm>
              <a:off x="9082335" y="3147577"/>
              <a:ext cx="13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services</a:t>
              </a:r>
            </a:p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(aqueduct, sewerage, electricity, etc.)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DA95382-5E07-002E-7759-F50EC607F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3117" y="320935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185D9A3-CA39-692B-F3E6-F44EC9EC5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3117" y="329658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0AFBBFA-24A0-E922-2FEE-2B44350023ED}"/>
              </a:ext>
            </a:extLst>
          </p:cNvPr>
          <p:cNvCxnSpPr>
            <a:cxnSpLocks/>
            <a:stCxn id="16" idx="3"/>
            <a:endCxn id="70" idx="1"/>
          </p:cNvCxnSpPr>
          <p:nvPr/>
        </p:nvCxnSpPr>
        <p:spPr>
          <a:xfrm flipV="1">
            <a:off x="4619752" y="4130696"/>
            <a:ext cx="994007" cy="193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311D55E0-405B-AE9C-67C9-12F8AC7086CB}"/>
              </a:ext>
            </a:extLst>
          </p:cNvPr>
          <p:cNvSpPr>
            <a:spLocks noChangeAspect="1"/>
          </p:cNvSpPr>
          <p:nvPr/>
        </p:nvSpPr>
        <p:spPr>
          <a:xfrm>
            <a:off x="6163346" y="2564964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5A790A9-F7C7-1318-8C67-3C38F0FDAAB7}"/>
              </a:ext>
            </a:extLst>
          </p:cNvPr>
          <p:cNvCxnSpPr>
            <a:cxnSpLocks/>
          </p:cNvCxnSpPr>
          <p:nvPr/>
        </p:nvCxnSpPr>
        <p:spPr>
          <a:xfrm flipH="1">
            <a:off x="6777678" y="2569350"/>
            <a:ext cx="0" cy="70140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7D56450E-AEF4-04A3-1D5F-EEAC1029C151}"/>
              </a:ext>
            </a:extLst>
          </p:cNvPr>
          <p:cNvCxnSpPr>
            <a:cxnSpLocks/>
            <a:stCxn id="70" idx="3"/>
            <a:endCxn id="54" idx="1"/>
          </p:cNvCxnSpPr>
          <p:nvPr/>
        </p:nvCxnSpPr>
        <p:spPr>
          <a:xfrm>
            <a:off x="7955720" y="4130696"/>
            <a:ext cx="1264904" cy="511014"/>
          </a:xfrm>
          <a:prstGeom prst="bentConnector3">
            <a:avLst>
              <a:gd name="adj1" fmla="val 50000"/>
            </a:avLst>
          </a:prstGeom>
          <a:ln w="3175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A0D06B4-CA52-0DDD-9BB9-4C909F0A7E73}"/>
              </a:ext>
            </a:extLst>
          </p:cNvPr>
          <p:cNvGrpSpPr/>
          <p:nvPr/>
        </p:nvGrpSpPr>
        <p:grpSpPr>
          <a:xfrm>
            <a:off x="9257034" y="3786907"/>
            <a:ext cx="1048448" cy="246221"/>
            <a:chOff x="9240279" y="3753027"/>
            <a:chExt cx="1048448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7CBB4E-3AA5-DA4D-6F6F-678C35B6A332}"/>
                </a:ext>
              </a:extLst>
            </p:cNvPr>
            <p:cNvSpPr txBox="1"/>
            <p:nvPr/>
          </p:nvSpPr>
          <p:spPr>
            <a:xfrm>
              <a:off x="9273788" y="3753027"/>
              <a:ext cx="10149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 Titling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F94805D-8F69-B1D3-257B-DAC1BC163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0279" y="383557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4D3CB7D-DAFD-384F-6656-B6275A4557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0279" y="392280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082441B2-FF7C-558C-C656-1E28218B623E}"/>
              </a:ext>
            </a:extLst>
          </p:cNvPr>
          <p:cNvCxnSpPr>
            <a:cxnSpLocks/>
            <a:stCxn id="70" idx="3"/>
            <a:endCxn id="194" idx="2"/>
          </p:cNvCxnSpPr>
          <p:nvPr/>
        </p:nvCxnSpPr>
        <p:spPr>
          <a:xfrm flipV="1">
            <a:off x="7955720" y="3979543"/>
            <a:ext cx="1301314" cy="151153"/>
          </a:xfrm>
          <a:prstGeom prst="bentConnector3">
            <a:avLst>
              <a:gd name="adj1" fmla="val 50000"/>
            </a:avLst>
          </a:prstGeom>
          <a:ln w="3175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C04F3A7-5889-9118-CC49-A420CFC12FA6}"/>
              </a:ext>
            </a:extLst>
          </p:cNvPr>
          <p:cNvCxnSpPr>
            <a:cxnSpLocks/>
            <a:stCxn id="71" idx="3"/>
            <a:endCxn id="193" idx="2"/>
          </p:cNvCxnSpPr>
          <p:nvPr/>
        </p:nvCxnSpPr>
        <p:spPr>
          <a:xfrm>
            <a:off x="8175555" y="3374712"/>
            <a:ext cx="1081479" cy="517604"/>
          </a:xfrm>
          <a:prstGeom prst="bentConnector3">
            <a:avLst>
              <a:gd name="adj1" fmla="val 50000"/>
            </a:avLst>
          </a:prstGeom>
          <a:ln w="3175">
            <a:solidFill>
              <a:srgbClr val="00B0F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1870</Words>
  <Application>Microsoft Office PowerPoint</Application>
  <PresentationFormat>Widescreen</PresentationFormat>
  <Paragraphs>413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Guibor Camargo Salamanca</dc:creator>
  <cp:lastModifiedBy>Guibor Camargo Salamanca</cp:lastModifiedBy>
  <cp:revision>13</cp:revision>
  <dcterms:created xsi:type="dcterms:W3CDTF">2022-08-03T19:03:01Z</dcterms:created>
  <dcterms:modified xsi:type="dcterms:W3CDTF">2022-09-09T06:58:02Z</dcterms:modified>
</cp:coreProperties>
</file>