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9" r:id="rId2"/>
    <p:sldId id="260" r:id="rId3"/>
    <p:sldId id="268" r:id="rId4"/>
    <p:sldId id="270" r:id="rId5"/>
    <p:sldId id="271" r:id="rId6"/>
    <p:sldId id="261" r:id="rId7"/>
    <p:sldId id="269" r:id="rId8"/>
    <p:sldId id="263" r:id="rId9"/>
    <p:sldId id="264" r:id="rId10"/>
    <p:sldId id="265" r:id="rId11"/>
    <p:sldId id="266" r:id="rId12"/>
    <p:sldId id="267"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5C1846-6EF7-4898-9131-31FC14615EFD}">
          <p14:sldIdLst>
            <p14:sldId id="259"/>
            <p14:sldId id="260"/>
            <p14:sldId id="268"/>
            <p14:sldId id="270"/>
            <p14:sldId id="271"/>
            <p14:sldId id="261"/>
            <p14:sldId id="269"/>
            <p14:sldId id="263"/>
          </p14:sldIdLst>
        </p14:section>
        <p14:section name="Empirical strategy" id="{143F1C10-63AC-4FC3-8BD9-2D29AD842464}">
          <p14:sldIdLst>
            <p14:sldId id="264"/>
            <p14:sldId id="265"/>
            <p14:sldId id="266"/>
            <p14:sldId id="267"/>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A3A3"/>
    <a:srgbClr val="FFFFFF"/>
    <a:srgbClr val="12F628"/>
    <a:srgbClr val="960000"/>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111" d="100"/>
          <a:sy n="111"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6A73-3973-4936-803A-6DFC2B03047A}"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70068-C9C6-4235-9DF6-DEDE6BB3BF93}" type="slidenum">
              <a:rPr lang="en-US" smtClean="0"/>
              <a:t>‹Nº›</a:t>
            </a:fld>
            <a:endParaRPr lang="en-US"/>
          </a:p>
        </p:txBody>
      </p:sp>
    </p:spTree>
    <p:extLst>
      <p:ext uri="{BB962C8B-B14F-4D97-AF65-F5344CB8AC3E}">
        <p14:creationId xmlns:p14="http://schemas.microsoft.com/office/powerpoint/2010/main" val="330312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897D-5E26-3B8B-65AB-9BD521D7C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1BED5-D716-BA2B-D2DE-7371ECE68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FA4C7-B51E-163F-00B2-CA6F968015D2}"/>
              </a:ext>
            </a:extLst>
          </p:cNvPr>
          <p:cNvSpPr>
            <a:spLocks noGrp="1"/>
          </p:cNvSpPr>
          <p:nvPr>
            <p:ph type="dt" sz="half" idx="10"/>
          </p:nvPr>
        </p:nvSpPr>
        <p:spPr/>
        <p:txBody>
          <a:bodyPr/>
          <a:lstStyle/>
          <a:p>
            <a:fld id="{2F167872-9E49-442C-8998-1425F3238971}" type="datetime1">
              <a:rPr lang="en-US" smtClean="0"/>
              <a:t>8/11/2022</a:t>
            </a:fld>
            <a:endParaRPr lang="en-US"/>
          </a:p>
        </p:txBody>
      </p:sp>
      <p:sp>
        <p:nvSpPr>
          <p:cNvPr id="5" name="Footer Placeholder 4">
            <a:extLst>
              <a:ext uri="{FF2B5EF4-FFF2-40B4-BE49-F238E27FC236}">
                <a16:creationId xmlns:a16="http://schemas.microsoft.com/office/drawing/2014/main" id="{2374C80F-6224-DB79-AF4E-E30EA76FF30D}"/>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0CF79F69-FA3E-0FA2-2739-A6590F14BB7E}"/>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67184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DAD3-1C6A-11D4-DC9C-E140B4274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18CD8-2453-E55E-DD06-413CFAE7F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A33E3-D661-4362-157B-9D6613A808F1}"/>
              </a:ext>
            </a:extLst>
          </p:cNvPr>
          <p:cNvSpPr>
            <a:spLocks noGrp="1"/>
          </p:cNvSpPr>
          <p:nvPr>
            <p:ph type="dt" sz="half" idx="10"/>
          </p:nvPr>
        </p:nvSpPr>
        <p:spPr/>
        <p:txBody>
          <a:bodyPr/>
          <a:lstStyle/>
          <a:p>
            <a:fld id="{B82BA6F8-FFCE-497D-8B3C-D46C2512E648}" type="datetime1">
              <a:rPr lang="en-US" smtClean="0"/>
              <a:t>8/11/2022</a:t>
            </a:fld>
            <a:endParaRPr lang="en-US"/>
          </a:p>
        </p:txBody>
      </p:sp>
      <p:sp>
        <p:nvSpPr>
          <p:cNvPr id="5" name="Footer Placeholder 4">
            <a:extLst>
              <a:ext uri="{FF2B5EF4-FFF2-40B4-BE49-F238E27FC236}">
                <a16:creationId xmlns:a16="http://schemas.microsoft.com/office/drawing/2014/main" id="{70C8403C-4FA4-83DF-4C43-885DB6FBC5C1}"/>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E8C79C59-742C-AE65-C275-56E24E9287EF}"/>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04954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3F96F-8061-0F4D-E189-F39EC3E3C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B0A34-2652-BE85-FB5D-854BADBD9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A0387-C6BD-DA56-2936-64A829EFCBA2}"/>
              </a:ext>
            </a:extLst>
          </p:cNvPr>
          <p:cNvSpPr>
            <a:spLocks noGrp="1"/>
          </p:cNvSpPr>
          <p:nvPr>
            <p:ph type="dt" sz="half" idx="10"/>
          </p:nvPr>
        </p:nvSpPr>
        <p:spPr/>
        <p:txBody>
          <a:bodyPr/>
          <a:lstStyle/>
          <a:p>
            <a:fld id="{1D5F6967-BD2A-49B0-BB4A-C7198D22F90E}" type="datetime1">
              <a:rPr lang="en-US" smtClean="0"/>
              <a:t>8/11/2022</a:t>
            </a:fld>
            <a:endParaRPr lang="en-US"/>
          </a:p>
        </p:txBody>
      </p:sp>
      <p:sp>
        <p:nvSpPr>
          <p:cNvPr id="5" name="Footer Placeholder 4">
            <a:extLst>
              <a:ext uri="{FF2B5EF4-FFF2-40B4-BE49-F238E27FC236}">
                <a16:creationId xmlns:a16="http://schemas.microsoft.com/office/drawing/2014/main" id="{0696295A-E436-0265-2527-18B44D92C2B6}"/>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4B634AF7-9E64-11A7-4E66-52F95CBE8A44}"/>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46383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87A0-5634-8125-3356-F04877D5A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C06B0-F18F-B06B-D1CC-9583F4C39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DA08-0BCA-CE7C-36D2-FC843D72D51F}"/>
              </a:ext>
            </a:extLst>
          </p:cNvPr>
          <p:cNvSpPr>
            <a:spLocks noGrp="1"/>
          </p:cNvSpPr>
          <p:nvPr>
            <p:ph type="dt" sz="half" idx="10"/>
          </p:nvPr>
        </p:nvSpPr>
        <p:spPr/>
        <p:txBody>
          <a:bodyPr/>
          <a:lstStyle/>
          <a:p>
            <a:fld id="{F86946B5-AA9E-4BC9-BC2B-662E85AB5295}" type="datetime1">
              <a:rPr lang="en-US" smtClean="0"/>
              <a:t>8/11/2022</a:t>
            </a:fld>
            <a:endParaRPr lang="en-US"/>
          </a:p>
        </p:txBody>
      </p:sp>
      <p:sp>
        <p:nvSpPr>
          <p:cNvPr id="5" name="Footer Placeholder 4">
            <a:extLst>
              <a:ext uri="{FF2B5EF4-FFF2-40B4-BE49-F238E27FC236}">
                <a16:creationId xmlns:a16="http://schemas.microsoft.com/office/drawing/2014/main" id="{56171D29-EEF5-9119-618E-B94368D37CE5}"/>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1A44E113-A414-DE0E-F52C-43C62EAFB1AB}"/>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44096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8B5F-12E5-3B51-CE94-4BF296188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2B2D6-E2AB-F2A0-AF45-B98CAC71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9AE43-350F-4727-2C1F-570FE418A529}"/>
              </a:ext>
            </a:extLst>
          </p:cNvPr>
          <p:cNvSpPr>
            <a:spLocks noGrp="1"/>
          </p:cNvSpPr>
          <p:nvPr>
            <p:ph type="dt" sz="half" idx="10"/>
          </p:nvPr>
        </p:nvSpPr>
        <p:spPr/>
        <p:txBody>
          <a:bodyPr/>
          <a:lstStyle/>
          <a:p>
            <a:fld id="{CE95580D-9B56-411C-9B5C-98A33680CCE4}" type="datetime1">
              <a:rPr lang="en-US" smtClean="0"/>
              <a:t>8/11/2022</a:t>
            </a:fld>
            <a:endParaRPr lang="en-US"/>
          </a:p>
        </p:txBody>
      </p:sp>
      <p:sp>
        <p:nvSpPr>
          <p:cNvPr id="5" name="Footer Placeholder 4">
            <a:extLst>
              <a:ext uri="{FF2B5EF4-FFF2-40B4-BE49-F238E27FC236}">
                <a16:creationId xmlns:a16="http://schemas.microsoft.com/office/drawing/2014/main" id="{FEF90F10-8B21-65D7-2347-6857B0D61B12}"/>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257A32A2-0099-50D7-2987-F832DE1D000C}"/>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33045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84A1-C547-3460-2910-9F1B8ABC5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8B903-EB99-FB5F-DAF2-1317EAFE8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61A5-34C2-7547-35EF-159312E9D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E7C1E-4826-DCFC-72A3-A1979A90965B}"/>
              </a:ext>
            </a:extLst>
          </p:cNvPr>
          <p:cNvSpPr>
            <a:spLocks noGrp="1"/>
          </p:cNvSpPr>
          <p:nvPr>
            <p:ph type="dt" sz="half" idx="10"/>
          </p:nvPr>
        </p:nvSpPr>
        <p:spPr/>
        <p:txBody>
          <a:bodyPr/>
          <a:lstStyle/>
          <a:p>
            <a:fld id="{9BBF016B-A37D-402B-AA92-BBE97693D9C0}" type="datetime1">
              <a:rPr lang="en-US" smtClean="0"/>
              <a:t>8/11/2022</a:t>
            </a:fld>
            <a:endParaRPr lang="en-US"/>
          </a:p>
        </p:txBody>
      </p:sp>
      <p:sp>
        <p:nvSpPr>
          <p:cNvPr id="6" name="Footer Placeholder 5">
            <a:extLst>
              <a:ext uri="{FF2B5EF4-FFF2-40B4-BE49-F238E27FC236}">
                <a16:creationId xmlns:a16="http://schemas.microsoft.com/office/drawing/2014/main" id="{62AA5667-135B-E4E8-227C-DAB5E0FEE076}"/>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19F555CE-EFFF-922C-6E71-8DE14BC039C6}"/>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6143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B20-F402-2899-4EAB-B9CABD90C9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38B4F-BB7F-1B17-2008-D5ADAA669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0C041-68A9-89E8-F347-19D0E5BFC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81E9F-4EA6-E0E2-59BF-366217584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445F2-F79C-A68E-0454-61622C507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6A7BF0-9D3A-1F5C-27FC-18E5F9380873}"/>
              </a:ext>
            </a:extLst>
          </p:cNvPr>
          <p:cNvSpPr>
            <a:spLocks noGrp="1"/>
          </p:cNvSpPr>
          <p:nvPr>
            <p:ph type="dt" sz="half" idx="10"/>
          </p:nvPr>
        </p:nvSpPr>
        <p:spPr/>
        <p:txBody>
          <a:bodyPr/>
          <a:lstStyle/>
          <a:p>
            <a:fld id="{BA6F8C7C-8844-4F0D-BC1A-1D0BC12BD5C1}" type="datetime1">
              <a:rPr lang="en-US" smtClean="0"/>
              <a:t>8/11/2022</a:t>
            </a:fld>
            <a:endParaRPr lang="en-US"/>
          </a:p>
        </p:txBody>
      </p:sp>
      <p:sp>
        <p:nvSpPr>
          <p:cNvPr id="8" name="Footer Placeholder 7">
            <a:extLst>
              <a:ext uri="{FF2B5EF4-FFF2-40B4-BE49-F238E27FC236}">
                <a16:creationId xmlns:a16="http://schemas.microsoft.com/office/drawing/2014/main" id="{E349612B-0318-719E-F8D4-B95DC0348069}"/>
              </a:ext>
            </a:extLst>
          </p:cNvPr>
          <p:cNvSpPr>
            <a:spLocks noGrp="1"/>
          </p:cNvSpPr>
          <p:nvPr>
            <p:ph type="ftr" sz="quarter" idx="11"/>
          </p:nvPr>
        </p:nvSpPr>
        <p:spPr/>
        <p:txBody>
          <a:bodyPr/>
          <a:lstStyle/>
          <a:p>
            <a:r>
              <a:rPr lang="en-US"/>
              <a:t>The effect of neighborhood legalization on Bogotá’s informal growth</a:t>
            </a:r>
          </a:p>
        </p:txBody>
      </p:sp>
      <p:sp>
        <p:nvSpPr>
          <p:cNvPr id="9" name="Slide Number Placeholder 8">
            <a:extLst>
              <a:ext uri="{FF2B5EF4-FFF2-40B4-BE49-F238E27FC236}">
                <a16:creationId xmlns:a16="http://schemas.microsoft.com/office/drawing/2014/main" id="{0864B4BF-DDE3-4557-CF89-2253607EF063}"/>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272078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ED4A-7C0B-3A66-6163-69BE8AFC8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F675B-3AD6-4467-BAD2-FCD28B3C68EF}"/>
              </a:ext>
            </a:extLst>
          </p:cNvPr>
          <p:cNvSpPr>
            <a:spLocks noGrp="1"/>
          </p:cNvSpPr>
          <p:nvPr>
            <p:ph type="dt" sz="half" idx="10"/>
          </p:nvPr>
        </p:nvSpPr>
        <p:spPr/>
        <p:txBody>
          <a:bodyPr/>
          <a:lstStyle/>
          <a:p>
            <a:fld id="{086F391A-A795-4AA6-928D-413F995D4033}" type="datetime1">
              <a:rPr lang="en-US" smtClean="0"/>
              <a:t>8/11/2022</a:t>
            </a:fld>
            <a:endParaRPr lang="en-US"/>
          </a:p>
        </p:txBody>
      </p:sp>
      <p:sp>
        <p:nvSpPr>
          <p:cNvPr id="4" name="Footer Placeholder 3">
            <a:extLst>
              <a:ext uri="{FF2B5EF4-FFF2-40B4-BE49-F238E27FC236}">
                <a16:creationId xmlns:a16="http://schemas.microsoft.com/office/drawing/2014/main" id="{BCB17855-9733-454D-68BF-D9D6CA651522}"/>
              </a:ext>
            </a:extLst>
          </p:cNvPr>
          <p:cNvSpPr>
            <a:spLocks noGrp="1"/>
          </p:cNvSpPr>
          <p:nvPr>
            <p:ph type="ftr" sz="quarter" idx="11"/>
          </p:nvPr>
        </p:nvSpPr>
        <p:spPr/>
        <p:txBody>
          <a:bodyPr/>
          <a:lstStyle/>
          <a:p>
            <a:r>
              <a:rPr lang="en-US"/>
              <a:t>The effect of neighborhood legalization on Bogotá’s informal growth</a:t>
            </a:r>
          </a:p>
        </p:txBody>
      </p:sp>
      <p:sp>
        <p:nvSpPr>
          <p:cNvPr id="5" name="Slide Number Placeholder 4">
            <a:extLst>
              <a:ext uri="{FF2B5EF4-FFF2-40B4-BE49-F238E27FC236}">
                <a16:creationId xmlns:a16="http://schemas.microsoft.com/office/drawing/2014/main" id="{BF269417-9989-7A1A-2395-789EA87B2C72}"/>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8281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3624C-4794-6B47-72F1-5A490B1BFA77}"/>
              </a:ext>
            </a:extLst>
          </p:cNvPr>
          <p:cNvSpPr>
            <a:spLocks noGrp="1"/>
          </p:cNvSpPr>
          <p:nvPr>
            <p:ph type="dt" sz="half" idx="10"/>
          </p:nvPr>
        </p:nvSpPr>
        <p:spPr/>
        <p:txBody>
          <a:bodyPr/>
          <a:lstStyle/>
          <a:p>
            <a:fld id="{1F951AA2-D181-4D96-830C-5F64ACA3B0CA}" type="datetime1">
              <a:rPr lang="en-US" smtClean="0"/>
              <a:t>8/11/2022</a:t>
            </a:fld>
            <a:endParaRPr lang="en-US"/>
          </a:p>
        </p:txBody>
      </p:sp>
      <p:sp>
        <p:nvSpPr>
          <p:cNvPr id="3" name="Footer Placeholder 2">
            <a:extLst>
              <a:ext uri="{FF2B5EF4-FFF2-40B4-BE49-F238E27FC236}">
                <a16:creationId xmlns:a16="http://schemas.microsoft.com/office/drawing/2014/main" id="{C9CE2A1B-788E-CB1D-7527-247D82242BFC}"/>
              </a:ext>
            </a:extLst>
          </p:cNvPr>
          <p:cNvSpPr>
            <a:spLocks noGrp="1"/>
          </p:cNvSpPr>
          <p:nvPr>
            <p:ph type="ftr" sz="quarter" idx="11"/>
          </p:nvPr>
        </p:nvSpPr>
        <p:spPr/>
        <p:txBody>
          <a:bodyPr/>
          <a:lstStyle/>
          <a:p>
            <a:r>
              <a:rPr lang="en-US"/>
              <a:t>The effect of neighborhood legalization on Bogotá’s informal growth</a:t>
            </a:r>
          </a:p>
        </p:txBody>
      </p:sp>
      <p:sp>
        <p:nvSpPr>
          <p:cNvPr id="4" name="Slide Number Placeholder 3">
            <a:extLst>
              <a:ext uri="{FF2B5EF4-FFF2-40B4-BE49-F238E27FC236}">
                <a16:creationId xmlns:a16="http://schemas.microsoft.com/office/drawing/2014/main" id="{581C1439-DD9D-FB90-A954-5C6948F52F47}"/>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21883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A56C-B57C-984B-0B22-946FF9FB7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79784E-32EB-3990-5ABB-77F3F8461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42BDA-41F6-66F2-CC34-B3ABC7077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283AF-9A9D-BC46-3DF6-3092D20A732B}"/>
              </a:ext>
            </a:extLst>
          </p:cNvPr>
          <p:cNvSpPr>
            <a:spLocks noGrp="1"/>
          </p:cNvSpPr>
          <p:nvPr>
            <p:ph type="dt" sz="half" idx="10"/>
          </p:nvPr>
        </p:nvSpPr>
        <p:spPr/>
        <p:txBody>
          <a:bodyPr/>
          <a:lstStyle/>
          <a:p>
            <a:fld id="{5FFB1AAB-856D-433D-9CC8-C5A47C2CB0C9}" type="datetime1">
              <a:rPr lang="en-US" smtClean="0"/>
              <a:t>8/11/2022</a:t>
            </a:fld>
            <a:endParaRPr lang="en-US"/>
          </a:p>
        </p:txBody>
      </p:sp>
      <p:sp>
        <p:nvSpPr>
          <p:cNvPr id="6" name="Footer Placeholder 5">
            <a:extLst>
              <a:ext uri="{FF2B5EF4-FFF2-40B4-BE49-F238E27FC236}">
                <a16:creationId xmlns:a16="http://schemas.microsoft.com/office/drawing/2014/main" id="{276CAE15-5E01-B272-5E7E-633B4F14462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968FA6B3-F477-55B0-0D9B-622EE4605F3F}"/>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6107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0BDA-0FE3-4816-A1CD-1A7EE8B81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F9667-9235-EC1A-98FB-53C5CA8D0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734592-999B-6CD9-AF6C-DA0764A5A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11085-86F1-42AA-3DB7-77303EEF1F94}"/>
              </a:ext>
            </a:extLst>
          </p:cNvPr>
          <p:cNvSpPr>
            <a:spLocks noGrp="1"/>
          </p:cNvSpPr>
          <p:nvPr>
            <p:ph type="dt" sz="half" idx="10"/>
          </p:nvPr>
        </p:nvSpPr>
        <p:spPr/>
        <p:txBody>
          <a:bodyPr/>
          <a:lstStyle/>
          <a:p>
            <a:fld id="{ADCB3FE5-8C0B-4CA9-B2C2-F5ECFE3384AC}" type="datetime1">
              <a:rPr lang="en-US" smtClean="0"/>
              <a:t>8/11/2022</a:t>
            </a:fld>
            <a:endParaRPr lang="en-US"/>
          </a:p>
        </p:txBody>
      </p:sp>
      <p:sp>
        <p:nvSpPr>
          <p:cNvPr id="6" name="Footer Placeholder 5">
            <a:extLst>
              <a:ext uri="{FF2B5EF4-FFF2-40B4-BE49-F238E27FC236}">
                <a16:creationId xmlns:a16="http://schemas.microsoft.com/office/drawing/2014/main" id="{E81C0E8D-D903-CD95-5B99-F751FA6E813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83516B25-E3FA-E41D-8501-8DD5F10767A2}"/>
              </a:ext>
            </a:extLst>
          </p:cNvPr>
          <p:cNvSpPr>
            <a:spLocks noGrp="1"/>
          </p:cNvSpPr>
          <p:nvPr>
            <p:ph type="sldNum" sz="quarter" idx="12"/>
          </p:nvPr>
        </p:nvSpPr>
        <p:spPr/>
        <p:txBody>
          <a:bodyPr/>
          <a:lstStyle/>
          <a:p>
            <a:fld id="{2A4C3AE7-3FF8-4E88-8B99-ADBFDD32DDE0}" type="slidenum">
              <a:rPr lang="en-US" smtClean="0"/>
              <a:t>‹Nº›</a:t>
            </a:fld>
            <a:endParaRPr lang="en-US"/>
          </a:p>
        </p:txBody>
      </p:sp>
    </p:spTree>
    <p:extLst>
      <p:ext uri="{BB962C8B-B14F-4D97-AF65-F5344CB8AC3E}">
        <p14:creationId xmlns:p14="http://schemas.microsoft.com/office/powerpoint/2010/main" val="162386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850A1-F166-432B-ACC2-D9EDDFD4A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87DF76-C2DD-3E8F-1B03-CFB82EF4F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3B9D4-E291-C9D8-128F-90B505270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98FCA-C708-4528-BCA1-15B4291C961A}" type="datetime1">
              <a:rPr lang="en-US" smtClean="0"/>
              <a:t>8/11/2022</a:t>
            </a:fld>
            <a:endParaRPr lang="en-US"/>
          </a:p>
        </p:txBody>
      </p:sp>
      <p:sp>
        <p:nvSpPr>
          <p:cNvPr id="5" name="Footer Placeholder 4">
            <a:extLst>
              <a:ext uri="{FF2B5EF4-FFF2-40B4-BE49-F238E27FC236}">
                <a16:creationId xmlns:a16="http://schemas.microsoft.com/office/drawing/2014/main" id="{9893C463-5867-E9CE-9DD9-D38B90FD8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AA81F48E-4913-E9BB-E69B-3689CF19B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C3AE7-3FF8-4E88-8B99-ADBFDD32DDE0}" type="slidenum">
              <a:rPr lang="en-US" smtClean="0"/>
              <a:t>‹Nº›</a:t>
            </a:fld>
            <a:endParaRPr lang="en-US"/>
          </a:p>
        </p:txBody>
      </p:sp>
    </p:spTree>
    <p:extLst>
      <p:ext uri="{BB962C8B-B14F-4D97-AF65-F5344CB8AC3E}">
        <p14:creationId xmlns:p14="http://schemas.microsoft.com/office/powerpoint/2010/main" val="178864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Guibi1994/Neighborhood_Legalization"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microsoft.com/office/2007/relationships/hdphoto" Target="../media/hdphoto1.wdp"/><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descr="Map&#10;&#10;Description automatically generated">
            <a:extLst>
              <a:ext uri="{FF2B5EF4-FFF2-40B4-BE49-F238E27FC236}">
                <a16:creationId xmlns:a16="http://schemas.microsoft.com/office/drawing/2014/main" id="{AA8A3D95-30CE-F36A-6A40-300827661897}"/>
              </a:ext>
            </a:extLst>
          </p:cNvPr>
          <p:cNvPicPr>
            <a:picLocks noChangeAspect="1"/>
          </p:cNvPicPr>
          <p:nvPr/>
        </p:nvPicPr>
        <p:blipFill rotWithShape="1">
          <a:blip r:embed="rId2">
            <a:extLst>
              <a:ext uri="{28A0092B-C50C-407E-A947-70E740481C1C}">
                <a14:useLocalDpi xmlns:a14="http://schemas.microsoft.com/office/drawing/2010/main" val="0"/>
              </a:ext>
            </a:extLst>
          </a:blip>
          <a:srcRect l="-41100" r="6766"/>
          <a:stretch/>
        </p:blipFill>
        <p:spPr>
          <a:xfrm>
            <a:off x="352779" y="0"/>
            <a:ext cx="11839221" cy="6857999"/>
          </a:xfrm>
          <a:prstGeom prst="rect">
            <a:avLst/>
          </a:prstGeom>
          <a:effectLst/>
        </p:spPr>
      </p:pic>
      <p:sp>
        <p:nvSpPr>
          <p:cNvPr id="108" name="TextBox 107">
            <a:extLst>
              <a:ext uri="{FF2B5EF4-FFF2-40B4-BE49-F238E27FC236}">
                <a16:creationId xmlns:a16="http://schemas.microsoft.com/office/drawing/2014/main" id="{D3D29215-CB32-2230-5664-9BCEA40CB84F}"/>
              </a:ext>
            </a:extLst>
          </p:cNvPr>
          <p:cNvSpPr txBox="1"/>
          <p:nvPr/>
        </p:nvSpPr>
        <p:spPr>
          <a:xfrm>
            <a:off x="396241" y="0"/>
            <a:ext cx="3962400" cy="25776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effect of neighborhood legalization on Bogotá’s informal growth</a:t>
            </a:r>
          </a:p>
          <a:p>
            <a:r>
              <a:rPr lang="en-US" sz="1050" dirty="0">
                <a:latin typeface="Times New Roman" panose="02020603050405020304" pitchFamily="18" charset="0"/>
                <a:cs typeface="Times New Roman" panose="02020603050405020304" pitchFamily="18" charset="0"/>
              </a:rPr>
              <a:t>An impact evaluation</a:t>
            </a: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Universidad del Rosario, 2022</a:t>
            </a:r>
          </a:p>
          <a:p>
            <a:r>
              <a:rPr lang="en-US" sz="1050" dirty="0">
                <a:latin typeface="Times New Roman" panose="02020603050405020304" pitchFamily="18" charset="0"/>
                <a:cs typeface="Times New Roman" panose="02020603050405020304" pitchFamily="18" charset="0"/>
              </a:rPr>
              <a:t>Faculty of economics</a:t>
            </a:r>
          </a:p>
          <a:p>
            <a:r>
              <a:rPr lang="en-US" sz="1050" dirty="0">
                <a:latin typeface="Times New Roman" panose="02020603050405020304" pitchFamily="18" charset="0"/>
                <a:cs typeface="Times New Roman" panose="02020603050405020304" pitchFamily="18" charset="0"/>
              </a:rPr>
              <a:t>Guibor Camargo</a:t>
            </a:r>
          </a:p>
        </p:txBody>
      </p:sp>
      <p:sp>
        <p:nvSpPr>
          <p:cNvPr id="111" name="Oval 110">
            <a:extLst>
              <a:ext uri="{FF2B5EF4-FFF2-40B4-BE49-F238E27FC236}">
                <a16:creationId xmlns:a16="http://schemas.microsoft.com/office/drawing/2014/main" id="{99BAFC3A-6747-F83D-947D-8923FD675490}"/>
              </a:ext>
            </a:extLst>
          </p:cNvPr>
          <p:cNvSpPr>
            <a:spLocks noChangeAspect="1"/>
          </p:cNvSpPr>
          <p:nvPr/>
        </p:nvSpPr>
        <p:spPr>
          <a:xfrm>
            <a:off x="5143691" y="5642797"/>
            <a:ext cx="55880" cy="55880"/>
          </a:xfrm>
          <a:prstGeom prst="ellipse">
            <a:avLst/>
          </a:prstGeom>
          <a:solidFill>
            <a:srgbClr val="12F62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9720026B-D6D0-6C33-3504-159900D9C628}"/>
              </a:ext>
            </a:extLst>
          </p:cNvPr>
          <p:cNvPicPr>
            <a:picLocks noChangeAspect="1"/>
          </p:cNvPicPr>
          <p:nvPr/>
        </p:nvPicPr>
        <p:blipFill>
          <a:blip r:embed="rId3"/>
          <a:stretch>
            <a:fillRect/>
          </a:stretch>
        </p:blipFill>
        <p:spPr>
          <a:xfrm rot="16200000">
            <a:off x="-3252611" y="3252611"/>
            <a:ext cx="6858000" cy="352778"/>
          </a:xfrm>
          <a:prstGeom prst="rect">
            <a:avLst/>
          </a:prstGeom>
        </p:spPr>
      </p:pic>
      <p:pic>
        <p:nvPicPr>
          <p:cNvPr id="1026" name="Picture 2" descr="Expedición Mutisia, símbolos y manual de marca - Universidad del Rosario">
            <a:extLst>
              <a:ext uri="{FF2B5EF4-FFF2-40B4-BE49-F238E27FC236}">
                <a16:creationId xmlns:a16="http://schemas.microsoft.com/office/drawing/2014/main" id="{BEC62881-E7DA-826A-54C4-A3788D6D1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1" y="1341120"/>
            <a:ext cx="867473" cy="806491"/>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8BC640B4-1374-5A78-0BD1-0AA963F9D9E9}"/>
              </a:ext>
            </a:extLst>
          </p:cNvPr>
          <p:cNvSpPr/>
          <p:nvPr/>
        </p:nvSpPr>
        <p:spPr>
          <a:xfrm>
            <a:off x="11003280" y="-1"/>
            <a:ext cx="1188720" cy="6858001"/>
          </a:xfrm>
          <a:prstGeom prst="rect">
            <a:avLst/>
          </a:prstGeom>
          <a:gradFill>
            <a:gsLst>
              <a:gs pos="0">
                <a:schemeClr val="tx1">
                  <a:alpha val="0"/>
                </a:schemeClr>
              </a:gs>
              <a:gs pos="100000">
                <a:schemeClr val="tx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2119C36A-A8B2-493B-E9B7-6C751A420A15}"/>
              </a:ext>
            </a:extLst>
          </p:cNvPr>
          <p:cNvSpPr txBox="1"/>
          <p:nvPr/>
        </p:nvSpPr>
        <p:spPr>
          <a:xfrm>
            <a:off x="9801580" y="6657945"/>
            <a:ext cx="2390420" cy="200055"/>
          </a:xfrm>
          <a:prstGeom prst="rect">
            <a:avLst/>
          </a:prstGeom>
          <a:noFill/>
        </p:spPr>
        <p:txBody>
          <a:bodyPr wrap="square">
            <a:spAutoFit/>
          </a:bodyPr>
          <a:lstStyle/>
          <a:p>
            <a:pPr algn="r"/>
            <a:r>
              <a:rPr lang="es-CO" sz="700" dirty="0">
                <a:solidFill>
                  <a:schemeClr val="bg1"/>
                </a:solidFill>
                <a:hlinkClick r:id="rId5">
                  <a:extLst>
                    <a:ext uri="{A12FA001-AC4F-418D-AE19-62706E023703}">
                      <ahyp:hlinkClr xmlns:ahyp="http://schemas.microsoft.com/office/drawing/2018/hyperlinkcolor" val="tx"/>
                    </a:ext>
                  </a:extLst>
                </a:hlinkClick>
              </a:rPr>
              <a:t>https://github.com/Guibi1994/Neighborhood_Legalization</a:t>
            </a:r>
            <a:endParaRPr lang="es-CO" sz="700" dirty="0">
              <a:solidFill>
                <a:schemeClr val="bg1"/>
              </a:solidFill>
            </a:endParaRPr>
          </a:p>
        </p:txBody>
      </p:sp>
      <p:pic>
        <p:nvPicPr>
          <p:cNvPr id="4" name="Picture 2" descr="Logo Github PNG transparente - StickPNG">
            <a:extLst>
              <a:ext uri="{FF2B5EF4-FFF2-40B4-BE49-F238E27FC236}">
                <a16:creationId xmlns:a16="http://schemas.microsoft.com/office/drawing/2014/main" id="{62ABDE39-27EC-937C-BDDF-0C9CE71DE0F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1839221" y="6423367"/>
            <a:ext cx="228362" cy="22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10</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D7A484DD-0194-B769-7115-F40578E5DD79}"/>
              </a:ext>
            </a:extLst>
          </p:cNvPr>
          <p:cNvSpPr txBox="1"/>
          <p:nvPr/>
        </p:nvSpPr>
        <p:spPr>
          <a:xfrm>
            <a:off x="1192934" y="5148794"/>
            <a:ext cx="1451038"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legalización (T = 1 / T = 0)</a:t>
            </a:r>
          </a:p>
        </p:txBody>
      </p:sp>
      <p:sp>
        <p:nvSpPr>
          <p:cNvPr id="9" name="TextBox 8">
            <a:extLst>
              <a:ext uri="{FF2B5EF4-FFF2-40B4-BE49-F238E27FC236}">
                <a16:creationId xmlns:a16="http://schemas.microsoft.com/office/drawing/2014/main" id="{0AF5CFAE-9521-0203-93E4-4C9EB25202B7}"/>
              </a:ext>
            </a:extLst>
          </p:cNvPr>
          <p:cNvSpPr txBox="1"/>
          <p:nvPr/>
        </p:nvSpPr>
        <p:spPr>
          <a:xfrm>
            <a:off x="1188229" y="5504494"/>
            <a:ext cx="177003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después de legalizado (T = 1 / T = 1+t)</a:t>
            </a:r>
          </a:p>
        </p:txBody>
      </p:sp>
      <p:sp>
        <p:nvSpPr>
          <p:cNvPr id="10" name="TextBox 9">
            <a:extLst>
              <a:ext uri="{FF2B5EF4-FFF2-40B4-BE49-F238E27FC236}">
                <a16:creationId xmlns:a16="http://schemas.microsoft.com/office/drawing/2014/main" id="{B6E785ED-E5B9-7FF6-B5D7-F6D807742AFA}"/>
              </a:ext>
            </a:extLst>
          </p:cNvPr>
          <p:cNvSpPr txBox="1"/>
          <p:nvPr/>
        </p:nvSpPr>
        <p:spPr>
          <a:xfrm>
            <a:off x="1187104" y="4797266"/>
            <a:ext cx="146065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previo a ser legalizado (C = 1)</a:t>
            </a:r>
          </a:p>
        </p:txBody>
      </p:sp>
      <p:sp>
        <p:nvSpPr>
          <p:cNvPr id="11" name="Oval 10">
            <a:extLst>
              <a:ext uri="{FF2B5EF4-FFF2-40B4-BE49-F238E27FC236}">
                <a16:creationId xmlns:a16="http://schemas.microsoft.com/office/drawing/2014/main" id="{96708564-A022-A50B-E233-2DB0519DD538}"/>
              </a:ext>
            </a:extLst>
          </p:cNvPr>
          <p:cNvSpPr>
            <a:spLocks noChangeAspect="1"/>
          </p:cNvSpPr>
          <p:nvPr/>
        </p:nvSpPr>
        <p:spPr>
          <a:xfrm>
            <a:off x="1098394" y="5198400"/>
            <a:ext cx="102334" cy="102334"/>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DFF6021-C288-85EF-B18F-78D0CDDC387A}"/>
              </a:ext>
            </a:extLst>
          </p:cNvPr>
          <p:cNvSpPr>
            <a:spLocks noChangeAspect="1"/>
          </p:cNvSpPr>
          <p:nvPr/>
        </p:nvSpPr>
        <p:spPr>
          <a:xfrm>
            <a:off x="1098394" y="5552435"/>
            <a:ext cx="102334" cy="102334"/>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F6EB946-DBE6-26C2-A2DF-0366905A3FBB}"/>
              </a:ext>
            </a:extLst>
          </p:cNvPr>
          <p:cNvSpPr>
            <a:spLocks noChangeAspect="1"/>
          </p:cNvSpPr>
          <p:nvPr/>
        </p:nvSpPr>
        <p:spPr>
          <a:xfrm>
            <a:off x="1084603" y="4844363"/>
            <a:ext cx="102334" cy="10233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95D8477-E9AF-5D53-E1E5-5CAE00E74057}"/>
              </a:ext>
            </a:extLst>
          </p:cNvPr>
          <p:cNvCxnSpPr>
            <a:cxnSpLocks/>
          </p:cNvCxnSpPr>
          <p:nvPr/>
        </p:nvCxnSpPr>
        <p:spPr>
          <a:xfrm>
            <a:off x="7226951" y="41105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8A4EA-D87A-DE9D-794E-6985A991D816}"/>
              </a:ext>
            </a:extLst>
          </p:cNvPr>
          <p:cNvCxnSpPr>
            <a:cxnSpLocks/>
          </p:cNvCxnSpPr>
          <p:nvPr/>
        </p:nvCxnSpPr>
        <p:spPr>
          <a:xfrm>
            <a:off x="7226951" y="92523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917301-8868-AC6A-1923-F1EAC200BA42}"/>
              </a:ext>
            </a:extLst>
          </p:cNvPr>
          <p:cNvCxnSpPr>
            <a:cxnSpLocks/>
          </p:cNvCxnSpPr>
          <p:nvPr/>
        </p:nvCxnSpPr>
        <p:spPr>
          <a:xfrm>
            <a:off x="7226951" y="143434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1E5660-1E69-428D-881C-066EC51035A6}"/>
              </a:ext>
            </a:extLst>
          </p:cNvPr>
          <p:cNvCxnSpPr>
            <a:cxnSpLocks/>
          </p:cNvCxnSpPr>
          <p:nvPr/>
        </p:nvCxnSpPr>
        <p:spPr>
          <a:xfrm>
            <a:off x="7226951" y="194344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F59D44-89C8-5D1E-1C41-AC5A800F4D58}"/>
              </a:ext>
            </a:extLst>
          </p:cNvPr>
          <p:cNvCxnSpPr>
            <a:cxnSpLocks/>
          </p:cNvCxnSpPr>
          <p:nvPr/>
        </p:nvCxnSpPr>
        <p:spPr>
          <a:xfrm>
            <a:off x="7226951" y="245255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A63C7A5-019B-6D53-74AC-259EA0E2E1F2}"/>
              </a:ext>
            </a:extLst>
          </p:cNvPr>
          <p:cNvSpPr>
            <a:spLocks noChangeAspect="1"/>
          </p:cNvSpPr>
          <p:nvPr/>
        </p:nvSpPr>
        <p:spPr>
          <a:xfrm>
            <a:off x="8013060"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77F0697A-84E7-49A9-31F4-1AD5FD01C382}"/>
              </a:ext>
            </a:extLst>
          </p:cNvPr>
          <p:cNvSpPr>
            <a:spLocks noChangeAspect="1"/>
          </p:cNvSpPr>
          <p:nvPr/>
        </p:nvSpPr>
        <p:spPr>
          <a:xfrm>
            <a:off x="8013060"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C100560A-2E1C-F1FD-781D-CE5B307257CC}"/>
              </a:ext>
            </a:extLst>
          </p:cNvPr>
          <p:cNvSpPr>
            <a:spLocks noChangeAspect="1"/>
          </p:cNvSpPr>
          <p:nvPr/>
        </p:nvSpPr>
        <p:spPr>
          <a:xfrm>
            <a:off x="8013060"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C702BE7-EF9F-B8D4-0DEC-8BC31AF97FA3}"/>
              </a:ext>
            </a:extLst>
          </p:cNvPr>
          <p:cNvSpPr>
            <a:spLocks noChangeAspect="1"/>
          </p:cNvSpPr>
          <p:nvPr/>
        </p:nvSpPr>
        <p:spPr>
          <a:xfrm>
            <a:off x="8013060" y="183080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3EDDE9A2-D58E-F205-0C3D-76BEB765C4D4}"/>
              </a:ext>
            </a:extLst>
          </p:cNvPr>
          <p:cNvSpPr>
            <a:spLocks noChangeAspect="1"/>
          </p:cNvSpPr>
          <p:nvPr/>
        </p:nvSpPr>
        <p:spPr>
          <a:xfrm>
            <a:off x="8013060" y="2339906"/>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1487069-4794-E90B-F256-E305F8F5A878}"/>
              </a:ext>
            </a:extLst>
          </p:cNvPr>
          <p:cNvSpPr txBox="1"/>
          <p:nvPr/>
        </p:nvSpPr>
        <p:spPr>
          <a:xfrm>
            <a:off x="7903621" y="254990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31" name="Oval 30">
            <a:extLst>
              <a:ext uri="{FF2B5EF4-FFF2-40B4-BE49-F238E27FC236}">
                <a16:creationId xmlns:a16="http://schemas.microsoft.com/office/drawing/2014/main" id="{5076B534-BB60-446B-FBB9-CED795615964}"/>
              </a:ext>
            </a:extLst>
          </p:cNvPr>
          <p:cNvSpPr>
            <a:spLocks noChangeAspect="1"/>
          </p:cNvSpPr>
          <p:nvPr/>
        </p:nvSpPr>
        <p:spPr>
          <a:xfrm>
            <a:off x="8607666"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2EC6B1C9-8E09-EFEE-D2F5-14C2FDF4F8C2}"/>
              </a:ext>
            </a:extLst>
          </p:cNvPr>
          <p:cNvSpPr>
            <a:spLocks noChangeAspect="1"/>
          </p:cNvSpPr>
          <p:nvPr/>
        </p:nvSpPr>
        <p:spPr>
          <a:xfrm>
            <a:off x="8607666"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0985C4EB-453C-F422-F736-1A057CD5DF09}"/>
              </a:ext>
            </a:extLst>
          </p:cNvPr>
          <p:cNvSpPr>
            <a:spLocks noChangeAspect="1"/>
          </p:cNvSpPr>
          <p:nvPr/>
        </p:nvSpPr>
        <p:spPr>
          <a:xfrm>
            <a:off x="8607666"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53C69E9B-E92F-4606-8F5E-0544DB90C193}"/>
              </a:ext>
            </a:extLst>
          </p:cNvPr>
          <p:cNvSpPr>
            <a:spLocks noChangeAspect="1"/>
          </p:cNvSpPr>
          <p:nvPr/>
        </p:nvSpPr>
        <p:spPr>
          <a:xfrm>
            <a:off x="8607666" y="183080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3B8707B6-9BE9-45C6-43CA-577FC94679B7}"/>
              </a:ext>
            </a:extLst>
          </p:cNvPr>
          <p:cNvSpPr>
            <a:spLocks noChangeAspect="1"/>
          </p:cNvSpPr>
          <p:nvPr/>
        </p:nvSpPr>
        <p:spPr>
          <a:xfrm>
            <a:off x="8607666" y="233990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D19B6E6-2997-D55C-011E-773B74584B56}"/>
              </a:ext>
            </a:extLst>
          </p:cNvPr>
          <p:cNvSpPr txBox="1"/>
          <p:nvPr/>
        </p:nvSpPr>
        <p:spPr>
          <a:xfrm>
            <a:off x="8499736"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7" name="Oval 36">
            <a:extLst>
              <a:ext uri="{FF2B5EF4-FFF2-40B4-BE49-F238E27FC236}">
                <a16:creationId xmlns:a16="http://schemas.microsoft.com/office/drawing/2014/main" id="{A2584B90-CB58-821E-2A21-76BE0DA539C1}"/>
              </a:ext>
            </a:extLst>
          </p:cNvPr>
          <p:cNvSpPr>
            <a:spLocks noChangeAspect="1"/>
          </p:cNvSpPr>
          <p:nvPr/>
        </p:nvSpPr>
        <p:spPr>
          <a:xfrm>
            <a:off x="9202272"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BB18A582-1D78-E8D2-D697-E08CE162F868}"/>
              </a:ext>
            </a:extLst>
          </p:cNvPr>
          <p:cNvSpPr>
            <a:spLocks noChangeAspect="1"/>
          </p:cNvSpPr>
          <p:nvPr/>
        </p:nvSpPr>
        <p:spPr>
          <a:xfrm>
            <a:off x="9202272" y="807885"/>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281D25F4-C569-9900-AE55-9F2DEA852B8B}"/>
              </a:ext>
            </a:extLst>
          </p:cNvPr>
          <p:cNvSpPr>
            <a:spLocks noChangeAspect="1"/>
          </p:cNvSpPr>
          <p:nvPr/>
        </p:nvSpPr>
        <p:spPr>
          <a:xfrm>
            <a:off x="9202272" y="1312278"/>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F1077CAC-B408-BD69-3F38-2A8B6D97BF09}"/>
              </a:ext>
            </a:extLst>
          </p:cNvPr>
          <p:cNvSpPr>
            <a:spLocks noChangeAspect="1"/>
          </p:cNvSpPr>
          <p:nvPr/>
        </p:nvSpPr>
        <p:spPr>
          <a:xfrm>
            <a:off x="9202272" y="183080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51A41C85-C6E6-1DA6-4627-9435018A1A61}"/>
              </a:ext>
            </a:extLst>
          </p:cNvPr>
          <p:cNvSpPr>
            <a:spLocks noChangeAspect="1"/>
          </p:cNvSpPr>
          <p:nvPr/>
        </p:nvSpPr>
        <p:spPr>
          <a:xfrm>
            <a:off x="9202272"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A54955D-D53E-954A-0324-BAFDECC2C607}"/>
              </a:ext>
            </a:extLst>
          </p:cNvPr>
          <p:cNvSpPr txBox="1"/>
          <p:nvPr/>
        </p:nvSpPr>
        <p:spPr>
          <a:xfrm>
            <a:off x="9094342"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43" name="Oval 42">
            <a:extLst>
              <a:ext uri="{FF2B5EF4-FFF2-40B4-BE49-F238E27FC236}">
                <a16:creationId xmlns:a16="http://schemas.microsoft.com/office/drawing/2014/main" id="{1B322267-9696-9CA6-2D6F-7E4E522B7B3A}"/>
              </a:ext>
            </a:extLst>
          </p:cNvPr>
          <p:cNvSpPr>
            <a:spLocks noChangeAspect="1"/>
          </p:cNvSpPr>
          <p:nvPr/>
        </p:nvSpPr>
        <p:spPr>
          <a:xfrm>
            <a:off x="9796878"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id="{21C0401F-DC89-19EA-2185-8C58D7CBDEC6}"/>
              </a:ext>
            </a:extLst>
          </p:cNvPr>
          <p:cNvSpPr>
            <a:spLocks noChangeAspect="1"/>
          </p:cNvSpPr>
          <p:nvPr/>
        </p:nvSpPr>
        <p:spPr>
          <a:xfrm>
            <a:off x="9796878" y="807885"/>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Oval 44">
            <a:extLst>
              <a:ext uri="{FF2B5EF4-FFF2-40B4-BE49-F238E27FC236}">
                <a16:creationId xmlns:a16="http://schemas.microsoft.com/office/drawing/2014/main" id="{63E5AEDF-06C7-B4EE-F5B5-7B86826EB647}"/>
              </a:ext>
            </a:extLst>
          </p:cNvPr>
          <p:cNvSpPr>
            <a:spLocks noChangeAspect="1"/>
          </p:cNvSpPr>
          <p:nvPr/>
        </p:nvSpPr>
        <p:spPr>
          <a:xfrm>
            <a:off x="9796878" y="131227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29185B4B-4849-C953-B45D-61675539DF10}"/>
              </a:ext>
            </a:extLst>
          </p:cNvPr>
          <p:cNvSpPr>
            <a:spLocks noChangeAspect="1"/>
          </p:cNvSpPr>
          <p:nvPr/>
        </p:nvSpPr>
        <p:spPr>
          <a:xfrm>
            <a:off x="9796878"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5C651B36-116A-8360-BFEF-C68BEBACDEB4}"/>
              </a:ext>
            </a:extLst>
          </p:cNvPr>
          <p:cNvSpPr>
            <a:spLocks noChangeAspect="1"/>
          </p:cNvSpPr>
          <p:nvPr/>
        </p:nvSpPr>
        <p:spPr>
          <a:xfrm>
            <a:off x="9796878"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CFBE28BD-1527-0529-3CD2-FBBF769FE887}"/>
              </a:ext>
            </a:extLst>
          </p:cNvPr>
          <p:cNvSpPr txBox="1"/>
          <p:nvPr/>
        </p:nvSpPr>
        <p:spPr>
          <a:xfrm>
            <a:off x="9688948"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9" name="Oval 48">
            <a:extLst>
              <a:ext uri="{FF2B5EF4-FFF2-40B4-BE49-F238E27FC236}">
                <a16:creationId xmlns:a16="http://schemas.microsoft.com/office/drawing/2014/main" id="{2074B2B4-5FBD-2560-73FE-9181C39DC6E5}"/>
              </a:ext>
            </a:extLst>
          </p:cNvPr>
          <p:cNvSpPr>
            <a:spLocks noChangeAspect="1"/>
          </p:cNvSpPr>
          <p:nvPr/>
        </p:nvSpPr>
        <p:spPr>
          <a:xfrm>
            <a:off x="10986090" y="29878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7F4BEF59-D2EA-EB37-86E7-2C0048BCB93A}"/>
              </a:ext>
            </a:extLst>
          </p:cNvPr>
          <p:cNvSpPr>
            <a:spLocks noChangeAspect="1"/>
          </p:cNvSpPr>
          <p:nvPr/>
        </p:nvSpPr>
        <p:spPr>
          <a:xfrm>
            <a:off x="10986090" y="80788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4E6E0C01-B3E4-57D6-AE73-0428760771F1}"/>
              </a:ext>
            </a:extLst>
          </p:cNvPr>
          <p:cNvSpPr>
            <a:spLocks noChangeAspect="1"/>
          </p:cNvSpPr>
          <p:nvPr/>
        </p:nvSpPr>
        <p:spPr>
          <a:xfrm>
            <a:off x="10986090"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ED1BABDA-681D-AA7F-66F3-0D67E897FB9C}"/>
              </a:ext>
            </a:extLst>
          </p:cNvPr>
          <p:cNvSpPr>
            <a:spLocks noChangeAspect="1"/>
          </p:cNvSpPr>
          <p:nvPr/>
        </p:nvSpPr>
        <p:spPr>
          <a:xfrm>
            <a:off x="10986090"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F805FDCE-B62C-EE97-6838-515FF8BF0090}"/>
              </a:ext>
            </a:extLst>
          </p:cNvPr>
          <p:cNvSpPr>
            <a:spLocks noChangeAspect="1"/>
          </p:cNvSpPr>
          <p:nvPr/>
        </p:nvSpPr>
        <p:spPr>
          <a:xfrm>
            <a:off x="10986090"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F22C0AB4-2B91-B17E-F58C-CB903FCCCC8E}"/>
              </a:ext>
            </a:extLst>
          </p:cNvPr>
          <p:cNvSpPr txBox="1"/>
          <p:nvPr/>
        </p:nvSpPr>
        <p:spPr>
          <a:xfrm>
            <a:off x="10878160"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5" name="Oval 54">
            <a:extLst>
              <a:ext uri="{FF2B5EF4-FFF2-40B4-BE49-F238E27FC236}">
                <a16:creationId xmlns:a16="http://schemas.microsoft.com/office/drawing/2014/main" id="{DBE55F93-A631-2626-0DB5-3E830D479D8E}"/>
              </a:ext>
            </a:extLst>
          </p:cNvPr>
          <p:cNvSpPr>
            <a:spLocks noChangeAspect="1"/>
          </p:cNvSpPr>
          <p:nvPr/>
        </p:nvSpPr>
        <p:spPr>
          <a:xfrm>
            <a:off x="7418454" y="29878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346B390F-057A-4AAA-B9BA-B1C19FE600A2}"/>
              </a:ext>
            </a:extLst>
          </p:cNvPr>
          <p:cNvSpPr>
            <a:spLocks noChangeAspect="1"/>
          </p:cNvSpPr>
          <p:nvPr/>
        </p:nvSpPr>
        <p:spPr>
          <a:xfrm>
            <a:off x="7418454"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24946E40-B53A-3814-2334-8E485D8106D4}"/>
              </a:ext>
            </a:extLst>
          </p:cNvPr>
          <p:cNvSpPr>
            <a:spLocks noChangeAspect="1"/>
          </p:cNvSpPr>
          <p:nvPr/>
        </p:nvSpPr>
        <p:spPr>
          <a:xfrm>
            <a:off x="7418454"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Oval 57">
            <a:extLst>
              <a:ext uri="{FF2B5EF4-FFF2-40B4-BE49-F238E27FC236}">
                <a16:creationId xmlns:a16="http://schemas.microsoft.com/office/drawing/2014/main" id="{3002090E-E67C-3150-EEAF-D04A58790778}"/>
              </a:ext>
            </a:extLst>
          </p:cNvPr>
          <p:cNvSpPr>
            <a:spLocks noChangeAspect="1"/>
          </p:cNvSpPr>
          <p:nvPr/>
        </p:nvSpPr>
        <p:spPr>
          <a:xfrm>
            <a:off x="7418454" y="183080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4AEF40E0-27F6-0469-38A6-9FFDF44AD45A}"/>
              </a:ext>
            </a:extLst>
          </p:cNvPr>
          <p:cNvSpPr>
            <a:spLocks noChangeAspect="1"/>
          </p:cNvSpPr>
          <p:nvPr/>
        </p:nvSpPr>
        <p:spPr>
          <a:xfrm>
            <a:off x="7418454" y="233990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F739F3A6-8DE5-336A-97BA-9AA7717223A9}"/>
              </a:ext>
            </a:extLst>
          </p:cNvPr>
          <p:cNvSpPr txBox="1"/>
          <p:nvPr/>
        </p:nvSpPr>
        <p:spPr>
          <a:xfrm>
            <a:off x="7307318" y="255472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61" name="Oval 60">
            <a:extLst>
              <a:ext uri="{FF2B5EF4-FFF2-40B4-BE49-F238E27FC236}">
                <a16:creationId xmlns:a16="http://schemas.microsoft.com/office/drawing/2014/main" id="{14EED4A1-9A9F-2E17-E000-8C834F18EB1E}"/>
              </a:ext>
            </a:extLst>
          </p:cNvPr>
          <p:cNvSpPr>
            <a:spLocks noChangeAspect="1"/>
          </p:cNvSpPr>
          <p:nvPr/>
        </p:nvSpPr>
        <p:spPr>
          <a:xfrm>
            <a:off x="10391484"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AA070D5-C498-A48F-E122-BA837F8B0C14}"/>
              </a:ext>
            </a:extLst>
          </p:cNvPr>
          <p:cNvSpPr>
            <a:spLocks noChangeAspect="1"/>
          </p:cNvSpPr>
          <p:nvPr/>
        </p:nvSpPr>
        <p:spPr>
          <a:xfrm>
            <a:off x="10391484" y="80788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325FAC91-CE4B-A1D6-3B3E-F7182790F5D2}"/>
              </a:ext>
            </a:extLst>
          </p:cNvPr>
          <p:cNvSpPr>
            <a:spLocks noChangeAspect="1"/>
          </p:cNvSpPr>
          <p:nvPr/>
        </p:nvSpPr>
        <p:spPr>
          <a:xfrm>
            <a:off x="10391484"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4" name="Oval 63">
            <a:extLst>
              <a:ext uri="{FF2B5EF4-FFF2-40B4-BE49-F238E27FC236}">
                <a16:creationId xmlns:a16="http://schemas.microsoft.com/office/drawing/2014/main" id="{7BD408A3-D9B1-9E11-BA33-FA26ECFED8F3}"/>
              </a:ext>
            </a:extLst>
          </p:cNvPr>
          <p:cNvSpPr>
            <a:spLocks noChangeAspect="1"/>
          </p:cNvSpPr>
          <p:nvPr/>
        </p:nvSpPr>
        <p:spPr>
          <a:xfrm>
            <a:off x="10391484"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5" name="Oval 64">
            <a:extLst>
              <a:ext uri="{FF2B5EF4-FFF2-40B4-BE49-F238E27FC236}">
                <a16:creationId xmlns:a16="http://schemas.microsoft.com/office/drawing/2014/main" id="{38351ADB-ADFA-A844-807E-6C4400131234}"/>
              </a:ext>
            </a:extLst>
          </p:cNvPr>
          <p:cNvSpPr>
            <a:spLocks noChangeAspect="1"/>
          </p:cNvSpPr>
          <p:nvPr/>
        </p:nvSpPr>
        <p:spPr>
          <a:xfrm>
            <a:off x="10391484"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74C00DF-3246-5FB9-217D-D034D0761BED}"/>
              </a:ext>
            </a:extLst>
          </p:cNvPr>
          <p:cNvSpPr txBox="1"/>
          <p:nvPr/>
        </p:nvSpPr>
        <p:spPr>
          <a:xfrm>
            <a:off x="10283554"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7" name="TextBox 66">
            <a:extLst>
              <a:ext uri="{FF2B5EF4-FFF2-40B4-BE49-F238E27FC236}">
                <a16:creationId xmlns:a16="http://schemas.microsoft.com/office/drawing/2014/main" id="{245169B6-8E61-7870-35A0-6EA896EF73FF}"/>
              </a:ext>
            </a:extLst>
          </p:cNvPr>
          <p:cNvSpPr txBox="1"/>
          <p:nvPr/>
        </p:nvSpPr>
        <p:spPr>
          <a:xfrm>
            <a:off x="6857632" y="31139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8" name="TextBox 67">
            <a:extLst>
              <a:ext uri="{FF2B5EF4-FFF2-40B4-BE49-F238E27FC236}">
                <a16:creationId xmlns:a16="http://schemas.microsoft.com/office/drawing/2014/main" id="{4F0FCEF7-205B-E148-1FC1-D194F2D93F47}"/>
              </a:ext>
            </a:extLst>
          </p:cNvPr>
          <p:cNvSpPr txBox="1"/>
          <p:nvPr/>
        </p:nvSpPr>
        <p:spPr>
          <a:xfrm>
            <a:off x="6857632" y="8078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9" name="TextBox 68">
            <a:extLst>
              <a:ext uri="{FF2B5EF4-FFF2-40B4-BE49-F238E27FC236}">
                <a16:creationId xmlns:a16="http://schemas.microsoft.com/office/drawing/2014/main" id="{AE541F9F-3B3B-8BF0-6085-620CB01897DA}"/>
              </a:ext>
            </a:extLst>
          </p:cNvPr>
          <p:cNvSpPr txBox="1"/>
          <p:nvPr/>
        </p:nvSpPr>
        <p:spPr>
          <a:xfrm>
            <a:off x="6857632" y="132489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70" name="TextBox 69">
            <a:extLst>
              <a:ext uri="{FF2B5EF4-FFF2-40B4-BE49-F238E27FC236}">
                <a16:creationId xmlns:a16="http://schemas.microsoft.com/office/drawing/2014/main" id="{9F9A59B8-B291-9AD1-D757-D487D03B636B}"/>
              </a:ext>
            </a:extLst>
          </p:cNvPr>
          <p:cNvSpPr txBox="1"/>
          <p:nvPr/>
        </p:nvSpPr>
        <p:spPr>
          <a:xfrm>
            <a:off x="6857632" y="183080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71" name="TextBox 70">
            <a:extLst>
              <a:ext uri="{FF2B5EF4-FFF2-40B4-BE49-F238E27FC236}">
                <a16:creationId xmlns:a16="http://schemas.microsoft.com/office/drawing/2014/main" id="{054B9E4F-3376-FD4E-A1D0-2DB60CC743B2}"/>
              </a:ext>
            </a:extLst>
          </p:cNvPr>
          <p:cNvSpPr txBox="1"/>
          <p:nvPr/>
        </p:nvSpPr>
        <p:spPr>
          <a:xfrm>
            <a:off x="6857632" y="234750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72" name="Straight Connector 71">
            <a:extLst>
              <a:ext uri="{FF2B5EF4-FFF2-40B4-BE49-F238E27FC236}">
                <a16:creationId xmlns:a16="http://schemas.microsoft.com/office/drawing/2014/main" id="{C76FDCDD-3DB4-D216-B9C9-BBA1CCC12542}"/>
              </a:ext>
            </a:extLst>
          </p:cNvPr>
          <p:cNvCxnSpPr/>
          <p:nvPr/>
        </p:nvCxnSpPr>
        <p:spPr>
          <a:xfrm>
            <a:off x="6796093" y="23539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2C274F7-0E87-D655-7A4C-2C62D1C7D27C}"/>
              </a:ext>
            </a:extLst>
          </p:cNvPr>
          <p:cNvSpPr txBox="1"/>
          <p:nvPr/>
        </p:nvSpPr>
        <p:spPr>
          <a:xfrm rot="16200000">
            <a:off x="6344462" y="124524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cxnSp>
        <p:nvCxnSpPr>
          <p:cNvPr id="74" name="Straight Connector 73">
            <a:extLst>
              <a:ext uri="{FF2B5EF4-FFF2-40B4-BE49-F238E27FC236}">
                <a16:creationId xmlns:a16="http://schemas.microsoft.com/office/drawing/2014/main" id="{6543F520-DB12-7972-BB30-F8597AFB5342}"/>
              </a:ext>
            </a:extLst>
          </p:cNvPr>
          <p:cNvCxnSpPr>
            <a:cxnSpLocks/>
          </p:cNvCxnSpPr>
          <p:nvPr/>
        </p:nvCxnSpPr>
        <p:spPr>
          <a:xfrm>
            <a:off x="1194794" y="158968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3BF7F21-653E-C87F-E737-1A52470DBA60}"/>
              </a:ext>
            </a:extLst>
          </p:cNvPr>
          <p:cNvCxnSpPr>
            <a:cxnSpLocks/>
          </p:cNvCxnSpPr>
          <p:nvPr/>
        </p:nvCxnSpPr>
        <p:spPr>
          <a:xfrm>
            <a:off x="1194794" y="20987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68F2B09-997D-7609-91C7-68C410F408C9}"/>
              </a:ext>
            </a:extLst>
          </p:cNvPr>
          <p:cNvCxnSpPr>
            <a:cxnSpLocks/>
          </p:cNvCxnSpPr>
          <p:nvPr/>
        </p:nvCxnSpPr>
        <p:spPr>
          <a:xfrm>
            <a:off x="1194794" y="26078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1F578F-7264-E2AB-8988-A59100B81924}"/>
              </a:ext>
            </a:extLst>
          </p:cNvPr>
          <p:cNvCxnSpPr>
            <a:cxnSpLocks/>
          </p:cNvCxnSpPr>
          <p:nvPr/>
        </p:nvCxnSpPr>
        <p:spPr>
          <a:xfrm>
            <a:off x="1194794" y="31169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E68CB6-0F7B-F55F-651F-068BD1C9E268}"/>
              </a:ext>
            </a:extLst>
          </p:cNvPr>
          <p:cNvCxnSpPr>
            <a:cxnSpLocks/>
          </p:cNvCxnSpPr>
          <p:nvPr/>
        </p:nvCxnSpPr>
        <p:spPr>
          <a:xfrm>
            <a:off x="1194794" y="362609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6BE65F5-4A7C-374D-7AF9-2F696E8EC9D1}"/>
              </a:ext>
            </a:extLst>
          </p:cNvPr>
          <p:cNvSpPr>
            <a:spLocks noChangeAspect="1"/>
          </p:cNvSpPr>
          <p:nvPr/>
        </p:nvSpPr>
        <p:spPr>
          <a:xfrm>
            <a:off x="1980903"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0" name="Oval 79">
            <a:extLst>
              <a:ext uri="{FF2B5EF4-FFF2-40B4-BE49-F238E27FC236}">
                <a16:creationId xmlns:a16="http://schemas.microsoft.com/office/drawing/2014/main" id="{A0B96F05-898D-D1E2-F929-E6A41AA4CFD6}"/>
              </a:ext>
            </a:extLst>
          </p:cNvPr>
          <p:cNvSpPr>
            <a:spLocks noChangeAspect="1"/>
          </p:cNvSpPr>
          <p:nvPr/>
        </p:nvSpPr>
        <p:spPr>
          <a:xfrm>
            <a:off x="1980903"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A083ED3-077D-D032-4C08-FA6FB09884EC}"/>
              </a:ext>
            </a:extLst>
          </p:cNvPr>
          <p:cNvSpPr>
            <a:spLocks noChangeAspect="1"/>
          </p:cNvSpPr>
          <p:nvPr/>
        </p:nvSpPr>
        <p:spPr>
          <a:xfrm>
            <a:off x="1980903"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1F1EAE53-3E9E-6187-C673-8BB582CE3FDF}"/>
              </a:ext>
            </a:extLst>
          </p:cNvPr>
          <p:cNvSpPr>
            <a:spLocks noChangeAspect="1"/>
          </p:cNvSpPr>
          <p:nvPr/>
        </p:nvSpPr>
        <p:spPr>
          <a:xfrm>
            <a:off x="1980903"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48139C29-BF2F-C3BC-E7F9-63A33E93F61B}"/>
              </a:ext>
            </a:extLst>
          </p:cNvPr>
          <p:cNvSpPr>
            <a:spLocks noChangeAspect="1"/>
          </p:cNvSpPr>
          <p:nvPr/>
        </p:nvSpPr>
        <p:spPr>
          <a:xfrm>
            <a:off x="1980903"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569701B-9692-45E5-A769-AC308625AB5E}"/>
              </a:ext>
            </a:extLst>
          </p:cNvPr>
          <p:cNvSpPr txBox="1"/>
          <p:nvPr/>
        </p:nvSpPr>
        <p:spPr>
          <a:xfrm>
            <a:off x="1871464" y="3723446"/>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5" name="Oval 84">
            <a:extLst>
              <a:ext uri="{FF2B5EF4-FFF2-40B4-BE49-F238E27FC236}">
                <a16:creationId xmlns:a16="http://schemas.microsoft.com/office/drawing/2014/main" id="{1F0CA4BD-2D7C-423B-A925-871459F97A4D}"/>
              </a:ext>
            </a:extLst>
          </p:cNvPr>
          <p:cNvSpPr>
            <a:spLocks noChangeAspect="1"/>
          </p:cNvSpPr>
          <p:nvPr/>
        </p:nvSpPr>
        <p:spPr>
          <a:xfrm>
            <a:off x="2575509"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81627A3E-1D8A-1577-BD8B-B06E882C6713}"/>
              </a:ext>
            </a:extLst>
          </p:cNvPr>
          <p:cNvSpPr>
            <a:spLocks noChangeAspect="1"/>
          </p:cNvSpPr>
          <p:nvPr/>
        </p:nvSpPr>
        <p:spPr>
          <a:xfrm>
            <a:off x="2575509"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8BA69C2E-E43E-78D0-55B8-83B724AE7777}"/>
              </a:ext>
            </a:extLst>
          </p:cNvPr>
          <p:cNvSpPr>
            <a:spLocks noChangeAspect="1"/>
          </p:cNvSpPr>
          <p:nvPr/>
        </p:nvSpPr>
        <p:spPr>
          <a:xfrm>
            <a:off x="2575509"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391B870-9AB6-F846-458A-28C8AEDB30D7}"/>
              </a:ext>
            </a:extLst>
          </p:cNvPr>
          <p:cNvSpPr>
            <a:spLocks noChangeAspect="1"/>
          </p:cNvSpPr>
          <p:nvPr/>
        </p:nvSpPr>
        <p:spPr>
          <a:xfrm>
            <a:off x="2575509"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3BA48C78-5D6E-3153-A546-2D9F45DD6276}"/>
              </a:ext>
            </a:extLst>
          </p:cNvPr>
          <p:cNvSpPr>
            <a:spLocks noChangeAspect="1"/>
          </p:cNvSpPr>
          <p:nvPr/>
        </p:nvSpPr>
        <p:spPr>
          <a:xfrm>
            <a:off x="2575509" y="35134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F2BEE5B4-B478-CEBC-7B31-3FEFD25A35AA}"/>
              </a:ext>
            </a:extLst>
          </p:cNvPr>
          <p:cNvSpPr txBox="1"/>
          <p:nvPr/>
        </p:nvSpPr>
        <p:spPr>
          <a:xfrm>
            <a:off x="2467579"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1" name="Oval 90">
            <a:extLst>
              <a:ext uri="{FF2B5EF4-FFF2-40B4-BE49-F238E27FC236}">
                <a16:creationId xmlns:a16="http://schemas.microsoft.com/office/drawing/2014/main" id="{53362032-97A1-22E5-ABCD-369AB7970D62}"/>
              </a:ext>
            </a:extLst>
          </p:cNvPr>
          <p:cNvSpPr>
            <a:spLocks noChangeAspect="1"/>
          </p:cNvSpPr>
          <p:nvPr/>
        </p:nvSpPr>
        <p:spPr>
          <a:xfrm>
            <a:off x="3170115"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2" name="Oval 91">
            <a:extLst>
              <a:ext uri="{FF2B5EF4-FFF2-40B4-BE49-F238E27FC236}">
                <a16:creationId xmlns:a16="http://schemas.microsoft.com/office/drawing/2014/main" id="{25601183-AA2C-3BD5-E5D5-A7EE76CA4AA3}"/>
              </a:ext>
            </a:extLst>
          </p:cNvPr>
          <p:cNvSpPr>
            <a:spLocks noChangeAspect="1"/>
          </p:cNvSpPr>
          <p:nvPr/>
        </p:nvSpPr>
        <p:spPr>
          <a:xfrm>
            <a:off x="3170115"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3" name="Oval 92">
            <a:extLst>
              <a:ext uri="{FF2B5EF4-FFF2-40B4-BE49-F238E27FC236}">
                <a16:creationId xmlns:a16="http://schemas.microsoft.com/office/drawing/2014/main" id="{10C0933B-4644-46B1-D54D-4DB41FB83059}"/>
              </a:ext>
            </a:extLst>
          </p:cNvPr>
          <p:cNvSpPr>
            <a:spLocks noChangeAspect="1"/>
          </p:cNvSpPr>
          <p:nvPr/>
        </p:nvSpPr>
        <p:spPr>
          <a:xfrm>
            <a:off x="3170115"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E074168-1239-90F3-80E1-3AD0E4DAFF6E}"/>
              </a:ext>
            </a:extLst>
          </p:cNvPr>
          <p:cNvSpPr>
            <a:spLocks noChangeAspect="1"/>
          </p:cNvSpPr>
          <p:nvPr/>
        </p:nvSpPr>
        <p:spPr>
          <a:xfrm>
            <a:off x="3170115" y="300434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846613F4-2A7C-583C-91B0-4247059541B4}"/>
              </a:ext>
            </a:extLst>
          </p:cNvPr>
          <p:cNvSpPr>
            <a:spLocks noChangeAspect="1"/>
          </p:cNvSpPr>
          <p:nvPr/>
        </p:nvSpPr>
        <p:spPr>
          <a:xfrm>
            <a:off x="3170115"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E422EFE5-6359-14DD-1143-4CEE2E2D013A}"/>
              </a:ext>
            </a:extLst>
          </p:cNvPr>
          <p:cNvSpPr txBox="1"/>
          <p:nvPr/>
        </p:nvSpPr>
        <p:spPr>
          <a:xfrm>
            <a:off x="3062185"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7" name="Oval 96">
            <a:extLst>
              <a:ext uri="{FF2B5EF4-FFF2-40B4-BE49-F238E27FC236}">
                <a16:creationId xmlns:a16="http://schemas.microsoft.com/office/drawing/2014/main" id="{BE71C3A3-F758-13C3-105E-92E8C7DC5CA9}"/>
              </a:ext>
            </a:extLst>
          </p:cNvPr>
          <p:cNvSpPr>
            <a:spLocks noChangeAspect="1"/>
          </p:cNvSpPr>
          <p:nvPr/>
        </p:nvSpPr>
        <p:spPr>
          <a:xfrm>
            <a:off x="3764721"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Oval 97">
            <a:extLst>
              <a:ext uri="{FF2B5EF4-FFF2-40B4-BE49-F238E27FC236}">
                <a16:creationId xmlns:a16="http://schemas.microsoft.com/office/drawing/2014/main" id="{78F5B8EC-4170-0321-AEA1-99777EA5CB7B}"/>
              </a:ext>
            </a:extLst>
          </p:cNvPr>
          <p:cNvSpPr>
            <a:spLocks noChangeAspect="1"/>
          </p:cNvSpPr>
          <p:nvPr/>
        </p:nvSpPr>
        <p:spPr>
          <a:xfrm>
            <a:off x="3764721"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9" name="Oval 98">
            <a:extLst>
              <a:ext uri="{FF2B5EF4-FFF2-40B4-BE49-F238E27FC236}">
                <a16:creationId xmlns:a16="http://schemas.microsoft.com/office/drawing/2014/main" id="{9D2D5220-FA65-E5BC-D693-C0D14973D207}"/>
              </a:ext>
            </a:extLst>
          </p:cNvPr>
          <p:cNvSpPr>
            <a:spLocks noChangeAspect="1"/>
          </p:cNvSpPr>
          <p:nvPr/>
        </p:nvSpPr>
        <p:spPr>
          <a:xfrm>
            <a:off x="3764721" y="248582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B1473654-EF13-B79D-AEEE-86B4964F48C2}"/>
              </a:ext>
            </a:extLst>
          </p:cNvPr>
          <p:cNvSpPr>
            <a:spLocks noChangeAspect="1"/>
          </p:cNvSpPr>
          <p:nvPr/>
        </p:nvSpPr>
        <p:spPr>
          <a:xfrm>
            <a:off x="3764721"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681E7930-9514-C373-4AA1-B3083AC32C56}"/>
              </a:ext>
            </a:extLst>
          </p:cNvPr>
          <p:cNvSpPr>
            <a:spLocks noChangeAspect="1"/>
          </p:cNvSpPr>
          <p:nvPr/>
        </p:nvSpPr>
        <p:spPr>
          <a:xfrm>
            <a:off x="3764721"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2CC418E2-C534-3C2D-45A8-C4BE39B638D7}"/>
              </a:ext>
            </a:extLst>
          </p:cNvPr>
          <p:cNvSpPr txBox="1"/>
          <p:nvPr/>
        </p:nvSpPr>
        <p:spPr>
          <a:xfrm>
            <a:off x="3656791"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3" name="Oval 102">
            <a:extLst>
              <a:ext uri="{FF2B5EF4-FFF2-40B4-BE49-F238E27FC236}">
                <a16:creationId xmlns:a16="http://schemas.microsoft.com/office/drawing/2014/main" id="{1164BC2B-411C-CAFC-E511-8CD8A36DD237}"/>
              </a:ext>
            </a:extLst>
          </p:cNvPr>
          <p:cNvSpPr>
            <a:spLocks noChangeAspect="1"/>
          </p:cNvSpPr>
          <p:nvPr/>
        </p:nvSpPr>
        <p:spPr>
          <a:xfrm>
            <a:off x="4953933" y="1472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DECE6DC5-F3A0-BC51-4751-A6BBC5D138A1}"/>
              </a:ext>
            </a:extLst>
          </p:cNvPr>
          <p:cNvSpPr>
            <a:spLocks noChangeAspect="1"/>
          </p:cNvSpPr>
          <p:nvPr/>
        </p:nvSpPr>
        <p:spPr>
          <a:xfrm>
            <a:off x="4953933" y="1981431"/>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B62E9EA9-3AE6-375A-38BF-9E7647307BD8}"/>
              </a:ext>
            </a:extLst>
          </p:cNvPr>
          <p:cNvSpPr>
            <a:spLocks noChangeAspect="1"/>
          </p:cNvSpPr>
          <p:nvPr/>
        </p:nvSpPr>
        <p:spPr>
          <a:xfrm>
            <a:off x="4953933"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E7F3048F-9E32-494E-D436-11B37679B088}"/>
              </a:ext>
            </a:extLst>
          </p:cNvPr>
          <p:cNvSpPr>
            <a:spLocks noChangeAspect="1"/>
          </p:cNvSpPr>
          <p:nvPr/>
        </p:nvSpPr>
        <p:spPr>
          <a:xfrm>
            <a:off x="4953933"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B7525192-1091-E7B1-8BF2-C93A8E9309D8}"/>
              </a:ext>
            </a:extLst>
          </p:cNvPr>
          <p:cNvSpPr>
            <a:spLocks noChangeAspect="1"/>
          </p:cNvSpPr>
          <p:nvPr/>
        </p:nvSpPr>
        <p:spPr>
          <a:xfrm>
            <a:off x="4953933"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9DE724D8-4FCD-0445-0381-B529ADC3DF4F}"/>
              </a:ext>
            </a:extLst>
          </p:cNvPr>
          <p:cNvSpPr txBox="1"/>
          <p:nvPr/>
        </p:nvSpPr>
        <p:spPr>
          <a:xfrm>
            <a:off x="4846003"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09" name="Oval 108">
            <a:extLst>
              <a:ext uri="{FF2B5EF4-FFF2-40B4-BE49-F238E27FC236}">
                <a16:creationId xmlns:a16="http://schemas.microsoft.com/office/drawing/2014/main" id="{5A064581-D597-E5F8-6870-EAD55673376B}"/>
              </a:ext>
            </a:extLst>
          </p:cNvPr>
          <p:cNvSpPr>
            <a:spLocks noChangeAspect="1"/>
          </p:cNvSpPr>
          <p:nvPr/>
        </p:nvSpPr>
        <p:spPr>
          <a:xfrm>
            <a:off x="138629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FC46E0EA-3421-72F0-505E-E58C99FAF80E}"/>
              </a:ext>
            </a:extLst>
          </p:cNvPr>
          <p:cNvSpPr>
            <a:spLocks noChangeAspect="1"/>
          </p:cNvSpPr>
          <p:nvPr/>
        </p:nvSpPr>
        <p:spPr>
          <a:xfrm>
            <a:off x="1386297"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D9910A55-9AAD-1D1A-0B70-CB89C8CDD8D4}"/>
              </a:ext>
            </a:extLst>
          </p:cNvPr>
          <p:cNvSpPr>
            <a:spLocks noChangeAspect="1"/>
          </p:cNvSpPr>
          <p:nvPr/>
        </p:nvSpPr>
        <p:spPr>
          <a:xfrm>
            <a:off x="1386297"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B157BDB6-C5EB-ED11-6DD8-D442EE5FD1FB}"/>
              </a:ext>
            </a:extLst>
          </p:cNvPr>
          <p:cNvSpPr>
            <a:spLocks noChangeAspect="1"/>
          </p:cNvSpPr>
          <p:nvPr/>
        </p:nvSpPr>
        <p:spPr>
          <a:xfrm>
            <a:off x="1386297"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8FCE1907-A829-4A85-1437-F9C015DB7330}"/>
              </a:ext>
            </a:extLst>
          </p:cNvPr>
          <p:cNvSpPr>
            <a:spLocks noChangeAspect="1"/>
          </p:cNvSpPr>
          <p:nvPr/>
        </p:nvSpPr>
        <p:spPr>
          <a:xfrm>
            <a:off x="1386297"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15229B24-7A2C-C31A-ADDB-DAEFAF64C4D9}"/>
              </a:ext>
            </a:extLst>
          </p:cNvPr>
          <p:cNvSpPr txBox="1"/>
          <p:nvPr/>
        </p:nvSpPr>
        <p:spPr>
          <a:xfrm>
            <a:off x="1275161" y="3728273"/>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5" name="Oval 114">
            <a:extLst>
              <a:ext uri="{FF2B5EF4-FFF2-40B4-BE49-F238E27FC236}">
                <a16:creationId xmlns:a16="http://schemas.microsoft.com/office/drawing/2014/main" id="{74F7B290-33FE-A81F-1F6B-200983BD5004}"/>
              </a:ext>
            </a:extLst>
          </p:cNvPr>
          <p:cNvSpPr>
            <a:spLocks noChangeAspect="1"/>
          </p:cNvSpPr>
          <p:nvPr/>
        </p:nvSpPr>
        <p:spPr>
          <a:xfrm>
            <a:off x="435932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Oval 115">
            <a:extLst>
              <a:ext uri="{FF2B5EF4-FFF2-40B4-BE49-F238E27FC236}">
                <a16:creationId xmlns:a16="http://schemas.microsoft.com/office/drawing/2014/main" id="{B65BA617-B569-6D36-3C6C-A1998CE34864}"/>
              </a:ext>
            </a:extLst>
          </p:cNvPr>
          <p:cNvSpPr>
            <a:spLocks noChangeAspect="1"/>
          </p:cNvSpPr>
          <p:nvPr/>
        </p:nvSpPr>
        <p:spPr>
          <a:xfrm>
            <a:off x="4359327" y="198143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7" name="Oval 116">
            <a:extLst>
              <a:ext uri="{FF2B5EF4-FFF2-40B4-BE49-F238E27FC236}">
                <a16:creationId xmlns:a16="http://schemas.microsoft.com/office/drawing/2014/main" id="{96651CFF-125F-D17B-0701-437DF3BF1839}"/>
              </a:ext>
            </a:extLst>
          </p:cNvPr>
          <p:cNvSpPr>
            <a:spLocks noChangeAspect="1"/>
          </p:cNvSpPr>
          <p:nvPr/>
        </p:nvSpPr>
        <p:spPr>
          <a:xfrm>
            <a:off x="4359327"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A5B0604-B96E-3B75-FC03-244D42F3B4DF}"/>
              </a:ext>
            </a:extLst>
          </p:cNvPr>
          <p:cNvSpPr>
            <a:spLocks noChangeAspect="1"/>
          </p:cNvSpPr>
          <p:nvPr/>
        </p:nvSpPr>
        <p:spPr>
          <a:xfrm>
            <a:off x="4359327"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9FB7DC33-7725-D626-D1C1-3B6CCC185419}"/>
              </a:ext>
            </a:extLst>
          </p:cNvPr>
          <p:cNvSpPr>
            <a:spLocks noChangeAspect="1"/>
          </p:cNvSpPr>
          <p:nvPr/>
        </p:nvSpPr>
        <p:spPr>
          <a:xfrm>
            <a:off x="4359327"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F6FD5AA1-18AC-7C2D-3DBE-533D4F7AF8A9}"/>
              </a:ext>
            </a:extLst>
          </p:cNvPr>
          <p:cNvSpPr txBox="1"/>
          <p:nvPr/>
        </p:nvSpPr>
        <p:spPr>
          <a:xfrm>
            <a:off x="4251397"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1" name="TextBox 120">
            <a:extLst>
              <a:ext uri="{FF2B5EF4-FFF2-40B4-BE49-F238E27FC236}">
                <a16:creationId xmlns:a16="http://schemas.microsoft.com/office/drawing/2014/main" id="{B8CF9C49-4B0A-F36F-5931-839911EDE765}"/>
              </a:ext>
            </a:extLst>
          </p:cNvPr>
          <p:cNvSpPr txBox="1"/>
          <p:nvPr/>
        </p:nvSpPr>
        <p:spPr>
          <a:xfrm>
            <a:off x="825475" y="1484943"/>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2" name="TextBox 121">
            <a:extLst>
              <a:ext uri="{FF2B5EF4-FFF2-40B4-BE49-F238E27FC236}">
                <a16:creationId xmlns:a16="http://schemas.microsoft.com/office/drawing/2014/main" id="{C8201D77-D8A4-0EF9-55E6-CCA046241931}"/>
              </a:ext>
            </a:extLst>
          </p:cNvPr>
          <p:cNvSpPr txBox="1"/>
          <p:nvPr/>
        </p:nvSpPr>
        <p:spPr>
          <a:xfrm>
            <a:off x="825475" y="198143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3" name="TextBox 122">
            <a:extLst>
              <a:ext uri="{FF2B5EF4-FFF2-40B4-BE49-F238E27FC236}">
                <a16:creationId xmlns:a16="http://schemas.microsoft.com/office/drawing/2014/main" id="{094FE6C4-BD2F-398E-1685-6BCE380F9F1B}"/>
              </a:ext>
            </a:extLst>
          </p:cNvPr>
          <p:cNvSpPr txBox="1"/>
          <p:nvPr/>
        </p:nvSpPr>
        <p:spPr>
          <a:xfrm>
            <a:off x="825475" y="249843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4" name="TextBox 123">
            <a:extLst>
              <a:ext uri="{FF2B5EF4-FFF2-40B4-BE49-F238E27FC236}">
                <a16:creationId xmlns:a16="http://schemas.microsoft.com/office/drawing/2014/main" id="{44E7A580-AC4A-CD56-65C6-E39967598AD2}"/>
              </a:ext>
            </a:extLst>
          </p:cNvPr>
          <p:cNvSpPr txBox="1"/>
          <p:nvPr/>
        </p:nvSpPr>
        <p:spPr>
          <a:xfrm>
            <a:off x="825475" y="300434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5" name="TextBox 124">
            <a:extLst>
              <a:ext uri="{FF2B5EF4-FFF2-40B4-BE49-F238E27FC236}">
                <a16:creationId xmlns:a16="http://schemas.microsoft.com/office/drawing/2014/main" id="{84336FDC-613B-93EE-BB3E-B2CD07DDB0DF}"/>
              </a:ext>
            </a:extLst>
          </p:cNvPr>
          <p:cNvSpPr txBox="1"/>
          <p:nvPr/>
        </p:nvSpPr>
        <p:spPr>
          <a:xfrm>
            <a:off x="825475" y="352105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6" name="Straight Connector 125">
            <a:extLst>
              <a:ext uri="{FF2B5EF4-FFF2-40B4-BE49-F238E27FC236}">
                <a16:creationId xmlns:a16="http://schemas.microsoft.com/office/drawing/2014/main" id="{B16AC4B3-8536-5A84-68CD-D00BCE767175}"/>
              </a:ext>
            </a:extLst>
          </p:cNvPr>
          <p:cNvCxnSpPr/>
          <p:nvPr/>
        </p:nvCxnSpPr>
        <p:spPr>
          <a:xfrm>
            <a:off x="763936" y="1408938"/>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7966390-15F0-DC2A-DA31-BA784922965E}"/>
              </a:ext>
            </a:extLst>
          </p:cNvPr>
          <p:cNvSpPr txBox="1"/>
          <p:nvPr/>
        </p:nvSpPr>
        <p:spPr>
          <a:xfrm rot="16200000">
            <a:off x="312305" y="2418795"/>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28" name="TextBox 127">
            <a:extLst>
              <a:ext uri="{FF2B5EF4-FFF2-40B4-BE49-F238E27FC236}">
                <a16:creationId xmlns:a16="http://schemas.microsoft.com/office/drawing/2014/main" id="{FFFF2F54-0DA5-AA66-A7DC-8A29275A1553}"/>
              </a:ext>
            </a:extLst>
          </p:cNvPr>
          <p:cNvSpPr txBox="1"/>
          <p:nvPr/>
        </p:nvSpPr>
        <p:spPr>
          <a:xfrm>
            <a:off x="2512354"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29" name="TextBox 128">
            <a:extLst>
              <a:ext uri="{FF2B5EF4-FFF2-40B4-BE49-F238E27FC236}">
                <a16:creationId xmlns:a16="http://schemas.microsoft.com/office/drawing/2014/main" id="{580F8108-77DE-C821-BDDE-9970F64541E3}"/>
              </a:ext>
            </a:extLst>
          </p:cNvPr>
          <p:cNvSpPr txBox="1"/>
          <p:nvPr/>
        </p:nvSpPr>
        <p:spPr>
          <a:xfrm>
            <a:off x="3108865"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0" name="TextBox 129">
            <a:extLst>
              <a:ext uri="{FF2B5EF4-FFF2-40B4-BE49-F238E27FC236}">
                <a16:creationId xmlns:a16="http://schemas.microsoft.com/office/drawing/2014/main" id="{AC2C177A-05F7-FA27-C1E7-4862791E7A84}"/>
              </a:ext>
            </a:extLst>
          </p:cNvPr>
          <p:cNvSpPr txBox="1"/>
          <p:nvPr/>
        </p:nvSpPr>
        <p:spPr>
          <a:xfrm>
            <a:off x="3701785" y="3531241"/>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1" name="TextBox 130">
            <a:extLst>
              <a:ext uri="{FF2B5EF4-FFF2-40B4-BE49-F238E27FC236}">
                <a16:creationId xmlns:a16="http://schemas.microsoft.com/office/drawing/2014/main" id="{EF6A7D25-DA2A-A482-E000-0AAB9F693D5B}"/>
              </a:ext>
            </a:extLst>
          </p:cNvPr>
          <p:cNvSpPr txBox="1"/>
          <p:nvPr/>
        </p:nvSpPr>
        <p:spPr>
          <a:xfrm>
            <a:off x="4294486" y="3527356"/>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2" name="TextBox 131">
            <a:extLst>
              <a:ext uri="{FF2B5EF4-FFF2-40B4-BE49-F238E27FC236}">
                <a16:creationId xmlns:a16="http://schemas.microsoft.com/office/drawing/2014/main" id="{AACF0802-C6A4-52F5-72AE-74BB52404421}"/>
              </a:ext>
            </a:extLst>
          </p:cNvPr>
          <p:cNvSpPr txBox="1"/>
          <p:nvPr/>
        </p:nvSpPr>
        <p:spPr>
          <a:xfrm>
            <a:off x="4890887" y="3531753"/>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3" name="TextBox 132">
            <a:extLst>
              <a:ext uri="{FF2B5EF4-FFF2-40B4-BE49-F238E27FC236}">
                <a16:creationId xmlns:a16="http://schemas.microsoft.com/office/drawing/2014/main" id="{2E7CA15D-063A-94CD-C0E4-206C08CC398E}"/>
              </a:ext>
            </a:extLst>
          </p:cNvPr>
          <p:cNvSpPr txBox="1"/>
          <p:nvPr/>
        </p:nvSpPr>
        <p:spPr>
          <a:xfrm>
            <a:off x="1903523"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4" name="TextBox 133">
            <a:extLst>
              <a:ext uri="{FF2B5EF4-FFF2-40B4-BE49-F238E27FC236}">
                <a16:creationId xmlns:a16="http://schemas.microsoft.com/office/drawing/2014/main" id="{258304D6-BEE7-FCC0-F8D6-8C62D14D4504}"/>
              </a:ext>
            </a:extLst>
          </p:cNvPr>
          <p:cNvSpPr txBox="1"/>
          <p:nvPr/>
        </p:nvSpPr>
        <p:spPr>
          <a:xfrm>
            <a:off x="1310426"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p:sp>
        <p:nvSpPr>
          <p:cNvPr id="135" name="TextBox 134">
            <a:extLst>
              <a:ext uri="{FF2B5EF4-FFF2-40B4-BE49-F238E27FC236}">
                <a16:creationId xmlns:a16="http://schemas.microsoft.com/office/drawing/2014/main" id="{15D8EE20-2737-6B93-0D8F-C797ED185E70}"/>
              </a:ext>
            </a:extLst>
          </p:cNvPr>
          <p:cNvSpPr txBox="1"/>
          <p:nvPr/>
        </p:nvSpPr>
        <p:spPr>
          <a:xfrm>
            <a:off x="2491569" y="3036825"/>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36" name="TextBox 135">
            <a:extLst>
              <a:ext uri="{FF2B5EF4-FFF2-40B4-BE49-F238E27FC236}">
                <a16:creationId xmlns:a16="http://schemas.microsoft.com/office/drawing/2014/main" id="{3961BDD7-12BD-7A70-32F8-18E463592917}"/>
              </a:ext>
            </a:extLst>
          </p:cNvPr>
          <p:cNvSpPr txBox="1"/>
          <p:nvPr/>
        </p:nvSpPr>
        <p:spPr>
          <a:xfrm>
            <a:off x="2493347" y="2525440"/>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37" name="TextBox 136">
            <a:extLst>
              <a:ext uri="{FF2B5EF4-FFF2-40B4-BE49-F238E27FC236}">
                <a16:creationId xmlns:a16="http://schemas.microsoft.com/office/drawing/2014/main" id="{E95BC2A8-5703-17B9-CEEC-41A7113CEDE2}"/>
              </a:ext>
            </a:extLst>
          </p:cNvPr>
          <p:cNvSpPr txBox="1"/>
          <p:nvPr/>
        </p:nvSpPr>
        <p:spPr>
          <a:xfrm>
            <a:off x="2488911" y="202835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38" name="TextBox 137">
            <a:extLst>
              <a:ext uri="{FF2B5EF4-FFF2-40B4-BE49-F238E27FC236}">
                <a16:creationId xmlns:a16="http://schemas.microsoft.com/office/drawing/2014/main" id="{206F1529-583E-5E6D-796C-F398BDD9BD1F}"/>
              </a:ext>
            </a:extLst>
          </p:cNvPr>
          <p:cNvSpPr txBox="1"/>
          <p:nvPr/>
        </p:nvSpPr>
        <p:spPr>
          <a:xfrm>
            <a:off x="2479657" y="1514163"/>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cxnSp>
        <p:nvCxnSpPr>
          <p:cNvPr id="141" name="Straight Connector 140">
            <a:extLst>
              <a:ext uri="{FF2B5EF4-FFF2-40B4-BE49-F238E27FC236}">
                <a16:creationId xmlns:a16="http://schemas.microsoft.com/office/drawing/2014/main" id="{7E7C1C63-B9BC-CBD6-4A63-FFA63DD57EDC}"/>
              </a:ext>
            </a:extLst>
          </p:cNvPr>
          <p:cNvCxnSpPr>
            <a:cxnSpLocks/>
          </p:cNvCxnSpPr>
          <p:nvPr/>
        </p:nvCxnSpPr>
        <p:spPr>
          <a:xfrm>
            <a:off x="7220796" y="393380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C3DAF2F-A529-2356-A3AE-BFFDA120DF01}"/>
              </a:ext>
            </a:extLst>
          </p:cNvPr>
          <p:cNvCxnSpPr>
            <a:cxnSpLocks/>
          </p:cNvCxnSpPr>
          <p:nvPr/>
        </p:nvCxnSpPr>
        <p:spPr>
          <a:xfrm>
            <a:off x="7220796" y="444290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F8C5589-7665-4B4C-19E3-E3ED571E9149}"/>
              </a:ext>
            </a:extLst>
          </p:cNvPr>
          <p:cNvCxnSpPr>
            <a:cxnSpLocks/>
          </p:cNvCxnSpPr>
          <p:nvPr/>
        </p:nvCxnSpPr>
        <p:spPr>
          <a:xfrm>
            <a:off x="7220796" y="495201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5F149B2-E409-B135-9EEE-74418A1A4EBC}"/>
              </a:ext>
            </a:extLst>
          </p:cNvPr>
          <p:cNvCxnSpPr>
            <a:cxnSpLocks/>
          </p:cNvCxnSpPr>
          <p:nvPr/>
        </p:nvCxnSpPr>
        <p:spPr>
          <a:xfrm>
            <a:off x="7220796" y="546111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980391A-D3C3-E8D1-8C43-4685DC5C1A3F}"/>
              </a:ext>
            </a:extLst>
          </p:cNvPr>
          <p:cNvCxnSpPr>
            <a:cxnSpLocks/>
          </p:cNvCxnSpPr>
          <p:nvPr/>
        </p:nvCxnSpPr>
        <p:spPr>
          <a:xfrm>
            <a:off x="7220796" y="597021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892651CC-0F5B-87B0-D8C6-7EFFC9993BA6}"/>
              </a:ext>
            </a:extLst>
          </p:cNvPr>
          <p:cNvSpPr>
            <a:spLocks noChangeAspect="1"/>
          </p:cNvSpPr>
          <p:nvPr/>
        </p:nvSpPr>
        <p:spPr>
          <a:xfrm>
            <a:off x="8006905"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7" name="Oval 146">
            <a:extLst>
              <a:ext uri="{FF2B5EF4-FFF2-40B4-BE49-F238E27FC236}">
                <a16:creationId xmlns:a16="http://schemas.microsoft.com/office/drawing/2014/main" id="{30B0A5A8-3394-13A0-5686-6218E70635F9}"/>
              </a:ext>
            </a:extLst>
          </p:cNvPr>
          <p:cNvSpPr>
            <a:spLocks noChangeAspect="1"/>
          </p:cNvSpPr>
          <p:nvPr/>
        </p:nvSpPr>
        <p:spPr>
          <a:xfrm>
            <a:off x="8006905"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8" name="Oval 147">
            <a:extLst>
              <a:ext uri="{FF2B5EF4-FFF2-40B4-BE49-F238E27FC236}">
                <a16:creationId xmlns:a16="http://schemas.microsoft.com/office/drawing/2014/main" id="{8CEE97A9-263E-33A2-C652-4A9CE7AECE47}"/>
              </a:ext>
            </a:extLst>
          </p:cNvPr>
          <p:cNvSpPr>
            <a:spLocks noChangeAspect="1"/>
          </p:cNvSpPr>
          <p:nvPr/>
        </p:nvSpPr>
        <p:spPr>
          <a:xfrm>
            <a:off x="8006905"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9" name="Oval 148">
            <a:extLst>
              <a:ext uri="{FF2B5EF4-FFF2-40B4-BE49-F238E27FC236}">
                <a16:creationId xmlns:a16="http://schemas.microsoft.com/office/drawing/2014/main" id="{1097D8D4-4866-4434-E3E2-2EB9EBA075D5}"/>
              </a:ext>
            </a:extLst>
          </p:cNvPr>
          <p:cNvSpPr>
            <a:spLocks noChangeAspect="1"/>
          </p:cNvSpPr>
          <p:nvPr/>
        </p:nvSpPr>
        <p:spPr>
          <a:xfrm>
            <a:off x="8006905" y="534847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0" name="Oval 149">
            <a:extLst>
              <a:ext uri="{FF2B5EF4-FFF2-40B4-BE49-F238E27FC236}">
                <a16:creationId xmlns:a16="http://schemas.microsoft.com/office/drawing/2014/main" id="{35CAE66F-8DEF-2E30-ED8C-3083195C6BF5}"/>
              </a:ext>
            </a:extLst>
          </p:cNvPr>
          <p:cNvSpPr>
            <a:spLocks noChangeAspect="1"/>
          </p:cNvSpPr>
          <p:nvPr/>
        </p:nvSpPr>
        <p:spPr>
          <a:xfrm>
            <a:off x="8006905" y="5857574"/>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FD1668AC-7C31-6E03-2C49-D6FEADF86A8A}"/>
              </a:ext>
            </a:extLst>
          </p:cNvPr>
          <p:cNvSpPr txBox="1"/>
          <p:nvPr/>
        </p:nvSpPr>
        <p:spPr>
          <a:xfrm>
            <a:off x="7897466" y="6067568"/>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152" name="Oval 151">
            <a:extLst>
              <a:ext uri="{FF2B5EF4-FFF2-40B4-BE49-F238E27FC236}">
                <a16:creationId xmlns:a16="http://schemas.microsoft.com/office/drawing/2014/main" id="{3C593E66-67B7-2A56-6E8E-6D7AB78E31B7}"/>
              </a:ext>
            </a:extLst>
          </p:cNvPr>
          <p:cNvSpPr>
            <a:spLocks noChangeAspect="1"/>
          </p:cNvSpPr>
          <p:nvPr/>
        </p:nvSpPr>
        <p:spPr>
          <a:xfrm>
            <a:off x="8601511"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3" name="Oval 152">
            <a:extLst>
              <a:ext uri="{FF2B5EF4-FFF2-40B4-BE49-F238E27FC236}">
                <a16:creationId xmlns:a16="http://schemas.microsoft.com/office/drawing/2014/main" id="{3D10787F-1F63-44A1-D4A7-E5A16A25B57B}"/>
              </a:ext>
            </a:extLst>
          </p:cNvPr>
          <p:cNvSpPr>
            <a:spLocks noChangeAspect="1"/>
          </p:cNvSpPr>
          <p:nvPr/>
        </p:nvSpPr>
        <p:spPr>
          <a:xfrm>
            <a:off x="8601511"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4" name="Oval 153">
            <a:extLst>
              <a:ext uri="{FF2B5EF4-FFF2-40B4-BE49-F238E27FC236}">
                <a16:creationId xmlns:a16="http://schemas.microsoft.com/office/drawing/2014/main" id="{2085B91D-A47F-EF25-0971-B5CE989D83B8}"/>
              </a:ext>
            </a:extLst>
          </p:cNvPr>
          <p:cNvSpPr>
            <a:spLocks noChangeAspect="1"/>
          </p:cNvSpPr>
          <p:nvPr/>
        </p:nvSpPr>
        <p:spPr>
          <a:xfrm>
            <a:off x="8601511"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5" name="Oval 154">
            <a:extLst>
              <a:ext uri="{FF2B5EF4-FFF2-40B4-BE49-F238E27FC236}">
                <a16:creationId xmlns:a16="http://schemas.microsoft.com/office/drawing/2014/main" id="{8A2AB239-6B14-1254-2B44-24DA24685CC2}"/>
              </a:ext>
            </a:extLst>
          </p:cNvPr>
          <p:cNvSpPr>
            <a:spLocks noChangeAspect="1"/>
          </p:cNvSpPr>
          <p:nvPr/>
        </p:nvSpPr>
        <p:spPr>
          <a:xfrm>
            <a:off x="8601511" y="534847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3E58AD1E-1AD4-CDF6-3C0C-ECAB6FE59E14}"/>
              </a:ext>
            </a:extLst>
          </p:cNvPr>
          <p:cNvSpPr>
            <a:spLocks noChangeAspect="1"/>
          </p:cNvSpPr>
          <p:nvPr/>
        </p:nvSpPr>
        <p:spPr>
          <a:xfrm>
            <a:off x="8601511" y="585757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7" name="TextBox 156">
            <a:extLst>
              <a:ext uri="{FF2B5EF4-FFF2-40B4-BE49-F238E27FC236}">
                <a16:creationId xmlns:a16="http://schemas.microsoft.com/office/drawing/2014/main" id="{8361E529-6A37-41A4-F238-F49738D20DE3}"/>
              </a:ext>
            </a:extLst>
          </p:cNvPr>
          <p:cNvSpPr txBox="1"/>
          <p:nvPr/>
        </p:nvSpPr>
        <p:spPr>
          <a:xfrm>
            <a:off x="8493581"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158" name="Oval 157">
            <a:extLst>
              <a:ext uri="{FF2B5EF4-FFF2-40B4-BE49-F238E27FC236}">
                <a16:creationId xmlns:a16="http://schemas.microsoft.com/office/drawing/2014/main" id="{E1E37DFB-8C7D-03AC-2C70-B95238C7980F}"/>
              </a:ext>
            </a:extLst>
          </p:cNvPr>
          <p:cNvSpPr>
            <a:spLocks noChangeAspect="1"/>
          </p:cNvSpPr>
          <p:nvPr/>
        </p:nvSpPr>
        <p:spPr>
          <a:xfrm>
            <a:off x="9196117"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9" name="Oval 158">
            <a:extLst>
              <a:ext uri="{FF2B5EF4-FFF2-40B4-BE49-F238E27FC236}">
                <a16:creationId xmlns:a16="http://schemas.microsoft.com/office/drawing/2014/main" id="{1683A42E-937D-E2BE-8517-136D099FBE9E}"/>
              </a:ext>
            </a:extLst>
          </p:cNvPr>
          <p:cNvSpPr>
            <a:spLocks noChangeAspect="1"/>
          </p:cNvSpPr>
          <p:nvPr/>
        </p:nvSpPr>
        <p:spPr>
          <a:xfrm>
            <a:off x="9196117" y="4325553"/>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0" name="Oval 159">
            <a:extLst>
              <a:ext uri="{FF2B5EF4-FFF2-40B4-BE49-F238E27FC236}">
                <a16:creationId xmlns:a16="http://schemas.microsoft.com/office/drawing/2014/main" id="{8767E594-F0F8-AF8F-4B88-902227E3F3BE}"/>
              </a:ext>
            </a:extLst>
          </p:cNvPr>
          <p:cNvSpPr>
            <a:spLocks noChangeAspect="1"/>
          </p:cNvSpPr>
          <p:nvPr/>
        </p:nvSpPr>
        <p:spPr>
          <a:xfrm>
            <a:off x="9196117" y="482994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1" name="Oval 160">
            <a:extLst>
              <a:ext uri="{FF2B5EF4-FFF2-40B4-BE49-F238E27FC236}">
                <a16:creationId xmlns:a16="http://schemas.microsoft.com/office/drawing/2014/main" id="{ED0341B8-C77B-5363-39DD-0A9286694F7D}"/>
              </a:ext>
            </a:extLst>
          </p:cNvPr>
          <p:cNvSpPr>
            <a:spLocks noChangeAspect="1"/>
          </p:cNvSpPr>
          <p:nvPr/>
        </p:nvSpPr>
        <p:spPr>
          <a:xfrm>
            <a:off x="9196117" y="534847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2" name="Oval 161">
            <a:extLst>
              <a:ext uri="{FF2B5EF4-FFF2-40B4-BE49-F238E27FC236}">
                <a16:creationId xmlns:a16="http://schemas.microsoft.com/office/drawing/2014/main" id="{08B15AB4-78E1-D427-F3AB-939D8F8EF966}"/>
              </a:ext>
            </a:extLst>
          </p:cNvPr>
          <p:cNvSpPr>
            <a:spLocks noChangeAspect="1"/>
          </p:cNvSpPr>
          <p:nvPr/>
        </p:nvSpPr>
        <p:spPr>
          <a:xfrm>
            <a:off x="9196117"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3" name="TextBox 162">
            <a:extLst>
              <a:ext uri="{FF2B5EF4-FFF2-40B4-BE49-F238E27FC236}">
                <a16:creationId xmlns:a16="http://schemas.microsoft.com/office/drawing/2014/main" id="{FCE08A25-41A9-749E-AEB6-F9B574BD7362}"/>
              </a:ext>
            </a:extLst>
          </p:cNvPr>
          <p:cNvSpPr txBox="1"/>
          <p:nvPr/>
        </p:nvSpPr>
        <p:spPr>
          <a:xfrm>
            <a:off x="9088187"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164" name="Oval 163">
            <a:extLst>
              <a:ext uri="{FF2B5EF4-FFF2-40B4-BE49-F238E27FC236}">
                <a16:creationId xmlns:a16="http://schemas.microsoft.com/office/drawing/2014/main" id="{85971FEF-3803-0AD3-16B2-B70B82069BA1}"/>
              </a:ext>
            </a:extLst>
          </p:cNvPr>
          <p:cNvSpPr>
            <a:spLocks noChangeAspect="1"/>
          </p:cNvSpPr>
          <p:nvPr/>
        </p:nvSpPr>
        <p:spPr>
          <a:xfrm>
            <a:off x="9790723"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5" name="Oval 164">
            <a:extLst>
              <a:ext uri="{FF2B5EF4-FFF2-40B4-BE49-F238E27FC236}">
                <a16:creationId xmlns:a16="http://schemas.microsoft.com/office/drawing/2014/main" id="{F8E03BB4-7133-E593-17ED-1C518EB8A28C}"/>
              </a:ext>
            </a:extLst>
          </p:cNvPr>
          <p:cNvSpPr>
            <a:spLocks noChangeAspect="1"/>
          </p:cNvSpPr>
          <p:nvPr/>
        </p:nvSpPr>
        <p:spPr>
          <a:xfrm>
            <a:off x="9790723" y="4325553"/>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6" name="Oval 165">
            <a:extLst>
              <a:ext uri="{FF2B5EF4-FFF2-40B4-BE49-F238E27FC236}">
                <a16:creationId xmlns:a16="http://schemas.microsoft.com/office/drawing/2014/main" id="{2D3C4F8D-E55D-A3E2-A79F-5DABD6F8D9DF}"/>
              </a:ext>
            </a:extLst>
          </p:cNvPr>
          <p:cNvSpPr>
            <a:spLocks noChangeAspect="1"/>
          </p:cNvSpPr>
          <p:nvPr/>
        </p:nvSpPr>
        <p:spPr>
          <a:xfrm>
            <a:off x="9790723" y="482994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7" name="Oval 166">
            <a:extLst>
              <a:ext uri="{FF2B5EF4-FFF2-40B4-BE49-F238E27FC236}">
                <a16:creationId xmlns:a16="http://schemas.microsoft.com/office/drawing/2014/main" id="{032CB267-A16B-9F64-8C4A-7A61A778756F}"/>
              </a:ext>
            </a:extLst>
          </p:cNvPr>
          <p:cNvSpPr>
            <a:spLocks noChangeAspect="1"/>
          </p:cNvSpPr>
          <p:nvPr/>
        </p:nvSpPr>
        <p:spPr>
          <a:xfrm>
            <a:off x="9790723"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8" name="Oval 167">
            <a:extLst>
              <a:ext uri="{FF2B5EF4-FFF2-40B4-BE49-F238E27FC236}">
                <a16:creationId xmlns:a16="http://schemas.microsoft.com/office/drawing/2014/main" id="{9CFE96CF-B7EE-FCF6-6B59-8320E9918BDF}"/>
              </a:ext>
            </a:extLst>
          </p:cNvPr>
          <p:cNvSpPr>
            <a:spLocks noChangeAspect="1"/>
          </p:cNvSpPr>
          <p:nvPr/>
        </p:nvSpPr>
        <p:spPr>
          <a:xfrm>
            <a:off x="9790723"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9" name="TextBox 168">
            <a:extLst>
              <a:ext uri="{FF2B5EF4-FFF2-40B4-BE49-F238E27FC236}">
                <a16:creationId xmlns:a16="http://schemas.microsoft.com/office/drawing/2014/main" id="{9C9A0996-0920-A832-F90A-2B04C7546943}"/>
              </a:ext>
            </a:extLst>
          </p:cNvPr>
          <p:cNvSpPr txBox="1"/>
          <p:nvPr/>
        </p:nvSpPr>
        <p:spPr>
          <a:xfrm>
            <a:off x="9682793"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70" name="Oval 169">
            <a:extLst>
              <a:ext uri="{FF2B5EF4-FFF2-40B4-BE49-F238E27FC236}">
                <a16:creationId xmlns:a16="http://schemas.microsoft.com/office/drawing/2014/main" id="{C89CD62B-C9F5-AC3B-4270-87B2A8342168}"/>
              </a:ext>
            </a:extLst>
          </p:cNvPr>
          <p:cNvSpPr>
            <a:spLocks noChangeAspect="1"/>
          </p:cNvSpPr>
          <p:nvPr/>
        </p:nvSpPr>
        <p:spPr>
          <a:xfrm>
            <a:off x="10979935" y="381645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1" name="Oval 170">
            <a:extLst>
              <a:ext uri="{FF2B5EF4-FFF2-40B4-BE49-F238E27FC236}">
                <a16:creationId xmlns:a16="http://schemas.microsoft.com/office/drawing/2014/main" id="{9F7167BA-BECC-62C9-E0F3-4B4D7C6F6A01}"/>
              </a:ext>
            </a:extLst>
          </p:cNvPr>
          <p:cNvSpPr>
            <a:spLocks noChangeAspect="1"/>
          </p:cNvSpPr>
          <p:nvPr/>
        </p:nvSpPr>
        <p:spPr>
          <a:xfrm>
            <a:off x="10979935" y="4325553"/>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2" name="Oval 171">
            <a:extLst>
              <a:ext uri="{FF2B5EF4-FFF2-40B4-BE49-F238E27FC236}">
                <a16:creationId xmlns:a16="http://schemas.microsoft.com/office/drawing/2014/main" id="{6854E21A-22AB-70B8-BF44-36C5D835188C}"/>
              </a:ext>
            </a:extLst>
          </p:cNvPr>
          <p:cNvSpPr>
            <a:spLocks noChangeAspect="1"/>
          </p:cNvSpPr>
          <p:nvPr/>
        </p:nvSpPr>
        <p:spPr>
          <a:xfrm>
            <a:off x="10979935"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3" name="Oval 172">
            <a:extLst>
              <a:ext uri="{FF2B5EF4-FFF2-40B4-BE49-F238E27FC236}">
                <a16:creationId xmlns:a16="http://schemas.microsoft.com/office/drawing/2014/main" id="{AB868A89-B5B3-E1F3-DF9A-370475585DBC}"/>
              </a:ext>
            </a:extLst>
          </p:cNvPr>
          <p:cNvSpPr>
            <a:spLocks noChangeAspect="1"/>
          </p:cNvSpPr>
          <p:nvPr/>
        </p:nvSpPr>
        <p:spPr>
          <a:xfrm>
            <a:off x="10979935"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4" name="Oval 173">
            <a:extLst>
              <a:ext uri="{FF2B5EF4-FFF2-40B4-BE49-F238E27FC236}">
                <a16:creationId xmlns:a16="http://schemas.microsoft.com/office/drawing/2014/main" id="{9004773A-B659-6F7F-E316-03849F6F1739}"/>
              </a:ext>
            </a:extLst>
          </p:cNvPr>
          <p:cNvSpPr>
            <a:spLocks noChangeAspect="1"/>
          </p:cNvSpPr>
          <p:nvPr/>
        </p:nvSpPr>
        <p:spPr>
          <a:xfrm>
            <a:off x="10979935"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5" name="TextBox 174">
            <a:extLst>
              <a:ext uri="{FF2B5EF4-FFF2-40B4-BE49-F238E27FC236}">
                <a16:creationId xmlns:a16="http://schemas.microsoft.com/office/drawing/2014/main" id="{4533DB71-5325-DF8B-202B-E69D3A9FDEB6}"/>
              </a:ext>
            </a:extLst>
          </p:cNvPr>
          <p:cNvSpPr txBox="1"/>
          <p:nvPr/>
        </p:nvSpPr>
        <p:spPr>
          <a:xfrm>
            <a:off x="10872005"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76" name="Oval 175">
            <a:extLst>
              <a:ext uri="{FF2B5EF4-FFF2-40B4-BE49-F238E27FC236}">
                <a16:creationId xmlns:a16="http://schemas.microsoft.com/office/drawing/2014/main" id="{3530AD9A-9060-6F0B-EC0A-437F9B9F48D8}"/>
              </a:ext>
            </a:extLst>
          </p:cNvPr>
          <p:cNvSpPr>
            <a:spLocks noChangeAspect="1"/>
          </p:cNvSpPr>
          <p:nvPr/>
        </p:nvSpPr>
        <p:spPr>
          <a:xfrm>
            <a:off x="7412299" y="381645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7" name="Oval 176">
            <a:extLst>
              <a:ext uri="{FF2B5EF4-FFF2-40B4-BE49-F238E27FC236}">
                <a16:creationId xmlns:a16="http://schemas.microsoft.com/office/drawing/2014/main" id="{21B3B871-B6FB-F608-213A-71D7A080F43A}"/>
              </a:ext>
            </a:extLst>
          </p:cNvPr>
          <p:cNvSpPr>
            <a:spLocks noChangeAspect="1"/>
          </p:cNvSpPr>
          <p:nvPr/>
        </p:nvSpPr>
        <p:spPr>
          <a:xfrm>
            <a:off x="7412299"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8" name="Oval 177">
            <a:extLst>
              <a:ext uri="{FF2B5EF4-FFF2-40B4-BE49-F238E27FC236}">
                <a16:creationId xmlns:a16="http://schemas.microsoft.com/office/drawing/2014/main" id="{1FAD8F92-DE61-10BB-4516-96568E640A4A}"/>
              </a:ext>
            </a:extLst>
          </p:cNvPr>
          <p:cNvSpPr>
            <a:spLocks noChangeAspect="1"/>
          </p:cNvSpPr>
          <p:nvPr/>
        </p:nvSpPr>
        <p:spPr>
          <a:xfrm>
            <a:off x="7412299"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9" name="Oval 178">
            <a:extLst>
              <a:ext uri="{FF2B5EF4-FFF2-40B4-BE49-F238E27FC236}">
                <a16:creationId xmlns:a16="http://schemas.microsoft.com/office/drawing/2014/main" id="{C09E1E20-5A62-E696-1807-F24FA53D6342}"/>
              </a:ext>
            </a:extLst>
          </p:cNvPr>
          <p:cNvSpPr>
            <a:spLocks noChangeAspect="1"/>
          </p:cNvSpPr>
          <p:nvPr/>
        </p:nvSpPr>
        <p:spPr>
          <a:xfrm>
            <a:off x="7412299" y="5348470"/>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0" name="Oval 179">
            <a:extLst>
              <a:ext uri="{FF2B5EF4-FFF2-40B4-BE49-F238E27FC236}">
                <a16:creationId xmlns:a16="http://schemas.microsoft.com/office/drawing/2014/main" id="{CBF1C9A7-4CEB-2079-364E-60BFCB60AF19}"/>
              </a:ext>
            </a:extLst>
          </p:cNvPr>
          <p:cNvSpPr>
            <a:spLocks noChangeAspect="1"/>
          </p:cNvSpPr>
          <p:nvPr/>
        </p:nvSpPr>
        <p:spPr>
          <a:xfrm>
            <a:off x="7412299" y="5857574"/>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1" name="TextBox 180">
            <a:extLst>
              <a:ext uri="{FF2B5EF4-FFF2-40B4-BE49-F238E27FC236}">
                <a16:creationId xmlns:a16="http://schemas.microsoft.com/office/drawing/2014/main" id="{EFA3F960-3C00-B128-505F-D9AC181CEDEA}"/>
              </a:ext>
            </a:extLst>
          </p:cNvPr>
          <p:cNvSpPr txBox="1"/>
          <p:nvPr/>
        </p:nvSpPr>
        <p:spPr>
          <a:xfrm>
            <a:off x="7301163" y="6072395"/>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82" name="Oval 181">
            <a:extLst>
              <a:ext uri="{FF2B5EF4-FFF2-40B4-BE49-F238E27FC236}">
                <a16:creationId xmlns:a16="http://schemas.microsoft.com/office/drawing/2014/main" id="{1C8C5B8D-D9CF-8B1D-CBBD-83522E5F7BC8}"/>
              </a:ext>
            </a:extLst>
          </p:cNvPr>
          <p:cNvSpPr>
            <a:spLocks noChangeAspect="1"/>
          </p:cNvSpPr>
          <p:nvPr/>
        </p:nvSpPr>
        <p:spPr>
          <a:xfrm>
            <a:off x="10385329"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3" name="Oval 182">
            <a:extLst>
              <a:ext uri="{FF2B5EF4-FFF2-40B4-BE49-F238E27FC236}">
                <a16:creationId xmlns:a16="http://schemas.microsoft.com/office/drawing/2014/main" id="{22A60037-46F1-F6DA-5F10-8CDA9251AF2F}"/>
              </a:ext>
            </a:extLst>
          </p:cNvPr>
          <p:cNvSpPr>
            <a:spLocks noChangeAspect="1"/>
          </p:cNvSpPr>
          <p:nvPr/>
        </p:nvSpPr>
        <p:spPr>
          <a:xfrm>
            <a:off x="10385329" y="4325553"/>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4" name="Oval 183">
            <a:extLst>
              <a:ext uri="{FF2B5EF4-FFF2-40B4-BE49-F238E27FC236}">
                <a16:creationId xmlns:a16="http://schemas.microsoft.com/office/drawing/2014/main" id="{3EAD9F41-A113-CF5A-53C5-DFA5754B63CC}"/>
              </a:ext>
            </a:extLst>
          </p:cNvPr>
          <p:cNvSpPr>
            <a:spLocks noChangeAspect="1"/>
          </p:cNvSpPr>
          <p:nvPr/>
        </p:nvSpPr>
        <p:spPr>
          <a:xfrm>
            <a:off x="10385329"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5" name="Oval 184">
            <a:extLst>
              <a:ext uri="{FF2B5EF4-FFF2-40B4-BE49-F238E27FC236}">
                <a16:creationId xmlns:a16="http://schemas.microsoft.com/office/drawing/2014/main" id="{F8281D76-A7F9-D379-6079-E8828A31407A}"/>
              </a:ext>
            </a:extLst>
          </p:cNvPr>
          <p:cNvSpPr>
            <a:spLocks noChangeAspect="1"/>
          </p:cNvSpPr>
          <p:nvPr/>
        </p:nvSpPr>
        <p:spPr>
          <a:xfrm>
            <a:off x="10385329"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6" name="Oval 185">
            <a:extLst>
              <a:ext uri="{FF2B5EF4-FFF2-40B4-BE49-F238E27FC236}">
                <a16:creationId xmlns:a16="http://schemas.microsoft.com/office/drawing/2014/main" id="{6A43F0AC-8A82-B0FB-3C16-211BA77720AD}"/>
              </a:ext>
            </a:extLst>
          </p:cNvPr>
          <p:cNvSpPr>
            <a:spLocks noChangeAspect="1"/>
          </p:cNvSpPr>
          <p:nvPr/>
        </p:nvSpPr>
        <p:spPr>
          <a:xfrm>
            <a:off x="10385329"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7" name="TextBox 186">
            <a:extLst>
              <a:ext uri="{FF2B5EF4-FFF2-40B4-BE49-F238E27FC236}">
                <a16:creationId xmlns:a16="http://schemas.microsoft.com/office/drawing/2014/main" id="{D770A481-553A-2469-D80B-3A0941D5F038}"/>
              </a:ext>
            </a:extLst>
          </p:cNvPr>
          <p:cNvSpPr txBox="1"/>
          <p:nvPr/>
        </p:nvSpPr>
        <p:spPr>
          <a:xfrm>
            <a:off x="10277399"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88" name="TextBox 187">
            <a:extLst>
              <a:ext uri="{FF2B5EF4-FFF2-40B4-BE49-F238E27FC236}">
                <a16:creationId xmlns:a16="http://schemas.microsoft.com/office/drawing/2014/main" id="{4CCB8C53-C12C-A511-0EA0-6718C8BF51C4}"/>
              </a:ext>
            </a:extLst>
          </p:cNvPr>
          <p:cNvSpPr txBox="1"/>
          <p:nvPr/>
        </p:nvSpPr>
        <p:spPr>
          <a:xfrm>
            <a:off x="6851477" y="3829065"/>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89" name="TextBox 188">
            <a:extLst>
              <a:ext uri="{FF2B5EF4-FFF2-40B4-BE49-F238E27FC236}">
                <a16:creationId xmlns:a16="http://schemas.microsoft.com/office/drawing/2014/main" id="{47DD5BDB-C2BE-FAE6-8673-B123088DE91B}"/>
              </a:ext>
            </a:extLst>
          </p:cNvPr>
          <p:cNvSpPr txBox="1"/>
          <p:nvPr/>
        </p:nvSpPr>
        <p:spPr>
          <a:xfrm>
            <a:off x="6851477" y="432555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90" name="TextBox 189">
            <a:extLst>
              <a:ext uri="{FF2B5EF4-FFF2-40B4-BE49-F238E27FC236}">
                <a16:creationId xmlns:a16="http://schemas.microsoft.com/office/drawing/2014/main" id="{AE786F61-4285-B2D9-CC21-4A4105D98DA9}"/>
              </a:ext>
            </a:extLst>
          </p:cNvPr>
          <p:cNvSpPr txBox="1"/>
          <p:nvPr/>
        </p:nvSpPr>
        <p:spPr>
          <a:xfrm>
            <a:off x="6851477" y="484256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91" name="TextBox 190">
            <a:extLst>
              <a:ext uri="{FF2B5EF4-FFF2-40B4-BE49-F238E27FC236}">
                <a16:creationId xmlns:a16="http://schemas.microsoft.com/office/drawing/2014/main" id="{9CBBEEDC-967B-F016-5601-31E0043B7216}"/>
              </a:ext>
            </a:extLst>
          </p:cNvPr>
          <p:cNvSpPr txBox="1"/>
          <p:nvPr/>
        </p:nvSpPr>
        <p:spPr>
          <a:xfrm>
            <a:off x="6851477" y="5348470"/>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92" name="TextBox 191">
            <a:extLst>
              <a:ext uri="{FF2B5EF4-FFF2-40B4-BE49-F238E27FC236}">
                <a16:creationId xmlns:a16="http://schemas.microsoft.com/office/drawing/2014/main" id="{5F381A8D-5FCC-FFC2-AFE1-7083103CFEE5}"/>
              </a:ext>
            </a:extLst>
          </p:cNvPr>
          <p:cNvSpPr txBox="1"/>
          <p:nvPr/>
        </p:nvSpPr>
        <p:spPr>
          <a:xfrm>
            <a:off x="6851477" y="5865177"/>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93" name="Straight Connector 192">
            <a:extLst>
              <a:ext uri="{FF2B5EF4-FFF2-40B4-BE49-F238E27FC236}">
                <a16:creationId xmlns:a16="http://schemas.microsoft.com/office/drawing/2014/main" id="{0547D2EF-D6C0-34D9-7F27-EBCD25CBCBF6}"/>
              </a:ext>
            </a:extLst>
          </p:cNvPr>
          <p:cNvCxnSpPr/>
          <p:nvPr/>
        </p:nvCxnSpPr>
        <p:spPr>
          <a:xfrm>
            <a:off x="6789938" y="3753060"/>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AE023FC2-FCB3-58CF-DA44-24FF45522578}"/>
              </a:ext>
            </a:extLst>
          </p:cNvPr>
          <p:cNvSpPr txBox="1"/>
          <p:nvPr/>
        </p:nvSpPr>
        <p:spPr>
          <a:xfrm rot="16200000">
            <a:off x="6338307" y="4762917"/>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50357063-7A71-6738-636B-36A982BBD897}"/>
                  </a:ext>
                </a:extLst>
              </p:cNvPr>
              <p:cNvSpPr txBox="1"/>
              <p:nvPr/>
            </p:nvSpPr>
            <p:spPr>
              <a:xfrm>
                <a:off x="8565328" y="3411004"/>
                <a:ext cx="373949"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𝐼𝑇𝑇</m:t>
                      </m:r>
                      <m:r>
                        <a:rPr lang="es-ES" sz="1050" b="0" i="1" smtClean="0">
                          <a:latin typeface="Cambria Math" panose="02040503050406030204" pitchFamily="18" charset="0"/>
                        </a:rPr>
                        <m:t>…</m:t>
                      </m:r>
                    </m:oMath>
                  </m:oMathPara>
                </a14:m>
                <a:endParaRPr lang="en-US" sz="1050" dirty="0"/>
              </a:p>
            </p:txBody>
          </p:sp>
        </mc:Choice>
        <mc:Fallback xmlns="">
          <p:sp>
            <p:nvSpPr>
              <p:cNvPr id="195" name="TextBox 194">
                <a:extLst>
                  <a:ext uri="{FF2B5EF4-FFF2-40B4-BE49-F238E27FC236}">
                    <a16:creationId xmlns:a16="http://schemas.microsoft.com/office/drawing/2014/main" id="{50357063-7A71-6738-636B-36A982BBD897}"/>
                  </a:ext>
                </a:extLst>
              </p:cNvPr>
              <p:cNvSpPr txBox="1">
                <a:spLocks noRot="1" noChangeAspect="1" noMove="1" noResize="1" noEditPoints="1" noAdjustHandles="1" noChangeArrowheads="1" noChangeShapeType="1" noTextEdit="1"/>
              </p:cNvSpPr>
              <p:nvPr/>
            </p:nvSpPr>
            <p:spPr>
              <a:xfrm>
                <a:off x="8565328" y="3411004"/>
                <a:ext cx="373949" cy="161583"/>
              </a:xfrm>
              <a:prstGeom prst="rect">
                <a:avLst/>
              </a:prstGeom>
              <a:blipFill>
                <a:blip r:embed="rId4"/>
                <a:stretch>
                  <a:fillRect l="-8197" b="-11538"/>
                </a:stretch>
              </a:blipFill>
            </p:spPr>
            <p:txBody>
              <a:bodyPr/>
              <a:lstStyle/>
              <a:p>
                <a:r>
                  <a:rPr lang="en-US">
                    <a:noFill/>
                  </a:rPr>
                  <a:t> </a:t>
                </a:r>
              </a:p>
            </p:txBody>
          </p:sp>
        </mc:Fallback>
      </mc:AlternateContent>
      <p:sp>
        <p:nvSpPr>
          <p:cNvPr id="196" name="Rectangle 195">
            <a:extLst>
              <a:ext uri="{FF2B5EF4-FFF2-40B4-BE49-F238E27FC236}">
                <a16:creationId xmlns:a16="http://schemas.microsoft.com/office/drawing/2014/main" id="{95A69B4C-25BE-D113-8241-DA7E8089ECB6}"/>
              </a:ext>
            </a:extLst>
          </p:cNvPr>
          <p:cNvSpPr/>
          <p:nvPr/>
        </p:nvSpPr>
        <p:spPr>
          <a:xfrm>
            <a:off x="2467579" y="1118173"/>
            <a:ext cx="467392" cy="2851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Shape 196">
            <a:extLst>
              <a:ext uri="{FF2B5EF4-FFF2-40B4-BE49-F238E27FC236}">
                <a16:creationId xmlns:a16="http://schemas.microsoft.com/office/drawing/2014/main" id="{EAC72BEC-B5B3-A5B0-C85F-0821CACD17B7}"/>
              </a:ext>
            </a:extLst>
          </p:cNvPr>
          <p:cNvSpPr/>
          <p:nvPr/>
        </p:nvSpPr>
        <p:spPr>
          <a:xfrm>
            <a:off x="8443647" y="3282315"/>
            <a:ext cx="636270" cy="2369757"/>
          </a:xfrm>
          <a:custGeom>
            <a:avLst/>
            <a:gdLst>
              <a:gd name="connsiteX0" fmla="*/ 3810 w 678180"/>
              <a:gd name="connsiteY0" fmla="*/ 60960 h 2366010"/>
              <a:gd name="connsiteX1" fmla="*/ 3810 w 678180"/>
              <a:gd name="connsiteY1" fmla="*/ 415290 h 2366010"/>
              <a:gd name="connsiteX2" fmla="*/ 506730 w 678180"/>
              <a:gd name="connsiteY2" fmla="*/ 415290 h 2366010"/>
              <a:gd name="connsiteX3" fmla="*/ 506730 w 678180"/>
              <a:gd name="connsiteY3" fmla="*/ 929640 h 2366010"/>
              <a:gd name="connsiteX4" fmla="*/ 41910 w 678180"/>
              <a:gd name="connsiteY4" fmla="*/ 929640 h 2366010"/>
              <a:gd name="connsiteX5" fmla="*/ 41910 w 678180"/>
              <a:gd name="connsiteY5" fmla="*/ 2366010 h 2366010"/>
              <a:gd name="connsiteX6" fmla="*/ 678180 w 678180"/>
              <a:gd name="connsiteY6" fmla="*/ 2366010 h 2366010"/>
              <a:gd name="connsiteX7" fmla="*/ 678180 w 678180"/>
              <a:gd name="connsiteY7" fmla="*/ 0 h 2366010"/>
              <a:gd name="connsiteX8" fmla="*/ 0 w 678180"/>
              <a:gd name="connsiteY8" fmla="*/ 0 h 2366010"/>
              <a:gd name="connsiteX9" fmla="*/ 3810 w 678180"/>
              <a:gd name="connsiteY9" fmla="*/ 60960 h 2366010"/>
              <a:gd name="connsiteX0" fmla="*/ 0 w 674370"/>
              <a:gd name="connsiteY0" fmla="*/ 64707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9" fmla="*/ 0 w 674370"/>
              <a:gd name="connsiteY9" fmla="*/ 64707 h 2369757"/>
              <a:gd name="connsiteX0" fmla="*/ 59899 w 674370"/>
              <a:gd name="connsiteY0" fmla="*/ 0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0" fmla="*/ 21799 w 636270"/>
              <a:gd name="connsiteY0" fmla="*/ 0 h 2369757"/>
              <a:gd name="connsiteX1" fmla="*/ 14366 w 636270"/>
              <a:gd name="connsiteY1" fmla="*/ 434027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1541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5288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270" h="2369757">
                <a:moveTo>
                  <a:pt x="21799" y="0"/>
                </a:moveTo>
                <a:lnTo>
                  <a:pt x="14366" y="415288"/>
                </a:lnTo>
                <a:lnTo>
                  <a:pt x="464820" y="419037"/>
                </a:lnTo>
                <a:lnTo>
                  <a:pt x="464820" y="933387"/>
                </a:lnTo>
                <a:lnTo>
                  <a:pt x="0" y="933387"/>
                </a:lnTo>
                <a:lnTo>
                  <a:pt x="0" y="2369757"/>
                </a:lnTo>
                <a:lnTo>
                  <a:pt x="636270" y="2369757"/>
                </a:lnTo>
                <a:lnTo>
                  <a:pt x="636270" y="3747"/>
                </a:lnTo>
                <a:lnTo>
                  <a:pt x="21799" y="0"/>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BEF86EE1-BB04-24D5-FDF5-A88D305332C0}"/>
                  </a:ext>
                </a:extLst>
              </p:cNvPr>
              <p:cNvSpPr txBox="1"/>
              <p:nvPr/>
            </p:nvSpPr>
            <p:spPr>
              <a:xfrm>
                <a:off x="2481963" y="1171058"/>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198" name="TextBox 197">
                <a:extLst>
                  <a:ext uri="{FF2B5EF4-FFF2-40B4-BE49-F238E27FC236}">
                    <a16:creationId xmlns:a16="http://schemas.microsoft.com/office/drawing/2014/main" id="{BEF86EE1-BB04-24D5-FDF5-A88D305332C0}"/>
                  </a:ext>
                </a:extLst>
              </p:cNvPr>
              <p:cNvSpPr txBox="1">
                <a:spLocks noRot="1" noChangeAspect="1" noMove="1" noResize="1" noEditPoints="1" noAdjustHandles="1" noChangeArrowheads="1" noChangeShapeType="1" noTextEdit="1"/>
              </p:cNvSpPr>
              <p:nvPr/>
            </p:nvSpPr>
            <p:spPr>
              <a:xfrm>
                <a:off x="2481963" y="1171058"/>
                <a:ext cx="402098" cy="161583"/>
              </a:xfrm>
              <a:prstGeom prst="rect">
                <a:avLst/>
              </a:prstGeom>
              <a:blipFill>
                <a:blip r:embed="rId5"/>
                <a:stretch>
                  <a:fillRect l="-7576" b="-7407"/>
                </a:stretch>
              </a:blipFill>
            </p:spPr>
            <p:txBody>
              <a:bodyPr/>
              <a:lstStyle/>
              <a:p>
                <a:r>
                  <a:rPr lang="en-US">
                    <a:noFill/>
                  </a:rPr>
                  <a:t> </a:t>
                </a:r>
              </a:p>
            </p:txBody>
          </p:sp>
        </mc:Fallback>
      </mc:AlternateContent>
      <p:sp>
        <p:nvSpPr>
          <p:cNvPr id="199" name="TextBox 198">
            <a:extLst>
              <a:ext uri="{FF2B5EF4-FFF2-40B4-BE49-F238E27FC236}">
                <a16:creationId xmlns:a16="http://schemas.microsoft.com/office/drawing/2014/main" id="{E09F5745-BAF6-2607-64E2-384B0F0B5FC8}"/>
              </a:ext>
            </a:extLst>
          </p:cNvPr>
          <p:cNvSpPr txBox="1"/>
          <p:nvPr/>
        </p:nvSpPr>
        <p:spPr>
          <a:xfrm>
            <a:off x="3203580" y="4797266"/>
            <a:ext cx="1678665"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inicio del proceso de legalización</a:t>
            </a:r>
          </a:p>
        </p:txBody>
      </p:sp>
      <p:sp>
        <p:nvSpPr>
          <p:cNvPr id="200" name="TextBox 199">
            <a:extLst>
              <a:ext uri="{FF2B5EF4-FFF2-40B4-BE49-F238E27FC236}">
                <a16:creationId xmlns:a16="http://schemas.microsoft.com/office/drawing/2014/main" id="{EAC0A1F4-1409-61F4-EDC1-32E20AA24544}"/>
              </a:ext>
            </a:extLst>
          </p:cNvPr>
          <p:cNvSpPr txBox="1"/>
          <p:nvPr/>
        </p:nvSpPr>
        <p:spPr>
          <a:xfrm>
            <a:off x="3225858" y="5125805"/>
            <a:ext cx="1367682"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entre el aviso y la ejecución</a:t>
            </a:r>
          </a:p>
        </p:txBody>
      </p:sp>
      <p:sp>
        <p:nvSpPr>
          <p:cNvPr id="201" name="Oval 200">
            <a:extLst>
              <a:ext uri="{FF2B5EF4-FFF2-40B4-BE49-F238E27FC236}">
                <a16:creationId xmlns:a16="http://schemas.microsoft.com/office/drawing/2014/main" id="{824ADBF7-0586-A9DB-E675-DE2F6998ADE1}"/>
              </a:ext>
            </a:extLst>
          </p:cNvPr>
          <p:cNvSpPr>
            <a:spLocks noChangeAspect="1"/>
          </p:cNvSpPr>
          <p:nvPr/>
        </p:nvSpPr>
        <p:spPr>
          <a:xfrm>
            <a:off x="3150356" y="4841151"/>
            <a:ext cx="102334" cy="102334"/>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334300CD-CE97-6147-ECE2-BA0BA40682EE}"/>
              </a:ext>
            </a:extLst>
          </p:cNvPr>
          <p:cNvSpPr>
            <a:spLocks noChangeAspect="1"/>
          </p:cNvSpPr>
          <p:nvPr/>
        </p:nvSpPr>
        <p:spPr>
          <a:xfrm>
            <a:off x="3140344" y="5174252"/>
            <a:ext cx="102334" cy="102334"/>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Left Brace 202">
            <a:extLst>
              <a:ext uri="{FF2B5EF4-FFF2-40B4-BE49-F238E27FC236}">
                <a16:creationId xmlns:a16="http://schemas.microsoft.com/office/drawing/2014/main" id="{4C5CB72F-54D7-95CB-5884-88482EC8536A}"/>
              </a:ext>
            </a:extLst>
          </p:cNvPr>
          <p:cNvSpPr/>
          <p:nvPr/>
        </p:nvSpPr>
        <p:spPr>
          <a:xfrm>
            <a:off x="5921539" y="1118173"/>
            <a:ext cx="517362" cy="3671193"/>
          </a:xfrm>
          <a:prstGeom prst="leftBrace">
            <a:avLst>
              <a:gd name="adj1" fmla="val 53255"/>
              <a:gd name="adj2" fmla="val 4719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reeform: Shape 1">
            <a:extLst>
              <a:ext uri="{FF2B5EF4-FFF2-40B4-BE49-F238E27FC236}">
                <a16:creationId xmlns:a16="http://schemas.microsoft.com/office/drawing/2014/main" id="{541C5AE2-F9FF-8086-1C6F-DC9B7B487264}"/>
              </a:ext>
            </a:extLst>
          </p:cNvPr>
          <p:cNvSpPr/>
          <p:nvPr/>
        </p:nvSpPr>
        <p:spPr>
          <a:xfrm>
            <a:off x="8469443" y="723275"/>
            <a:ext cx="610849" cy="2402174"/>
          </a:xfrm>
          <a:custGeom>
            <a:avLst/>
            <a:gdLst>
              <a:gd name="connsiteX0" fmla="*/ 52465 w 610849"/>
              <a:gd name="connsiteY0" fmla="*/ 26233 h 2398426"/>
              <a:gd name="connsiteX1" fmla="*/ 52465 w 610849"/>
              <a:gd name="connsiteY1" fmla="*/ 910652 h 2398426"/>
              <a:gd name="connsiteX2" fmla="*/ 475937 w 610849"/>
              <a:gd name="connsiteY2" fmla="*/ 910652 h 2398426"/>
              <a:gd name="connsiteX3" fmla="*/ 475937 w 610849"/>
              <a:gd name="connsiteY3" fmla="*/ 1487774 h 2398426"/>
              <a:gd name="connsiteX4" fmla="*/ 0 w 610849"/>
              <a:gd name="connsiteY4" fmla="*/ 1487774 h 2398426"/>
              <a:gd name="connsiteX5" fmla="*/ 0 w 610849"/>
              <a:gd name="connsiteY5" fmla="*/ 2398426 h 2398426"/>
              <a:gd name="connsiteX6" fmla="*/ 610849 w 610849"/>
              <a:gd name="connsiteY6" fmla="*/ 2398426 h 2398426"/>
              <a:gd name="connsiteX7" fmla="*/ 610849 w 610849"/>
              <a:gd name="connsiteY7" fmla="*/ 0 h 2398426"/>
              <a:gd name="connsiteX8" fmla="*/ 52465 w 610849"/>
              <a:gd name="connsiteY8" fmla="*/ 26233 h 2398426"/>
              <a:gd name="connsiteX0" fmla="*/ 48718 w 610849"/>
              <a:gd name="connsiteY0" fmla="*/ 0 h 2402174"/>
              <a:gd name="connsiteX1" fmla="*/ 52465 w 610849"/>
              <a:gd name="connsiteY1" fmla="*/ 914400 h 2402174"/>
              <a:gd name="connsiteX2" fmla="*/ 475937 w 610849"/>
              <a:gd name="connsiteY2" fmla="*/ 914400 h 2402174"/>
              <a:gd name="connsiteX3" fmla="*/ 475937 w 610849"/>
              <a:gd name="connsiteY3" fmla="*/ 1491522 h 2402174"/>
              <a:gd name="connsiteX4" fmla="*/ 0 w 610849"/>
              <a:gd name="connsiteY4" fmla="*/ 1491522 h 2402174"/>
              <a:gd name="connsiteX5" fmla="*/ 0 w 610849"/>
              <a:gd name="connsiteY5" fmla="*/ 2402174 h 2402174"/>
              <a:gd name="connsiteX6" fmla="*/ 610849 w 610849"/>
              <a:gd name="connsiteY6" fmla="*/ 2402174 h 2402174"/>
              <a:gd name="connsiteX7" fmla="*/ 610849 w 610849"/>
              <a:gd name="connsiteY7" fmla="*/ 3748 h 2402174"/>
              <a:gd name="connsiteX8" fmla="*/ 48718 w 610849"/>
              <a:gd name="connsiteY8" fmla="*/ 0 h 240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849" h="2402174">
                <a:moveTo>
                  <a:pt x="48718" y="0"/>
                </a:moveTo>
                <a:lnTo>
                  <a:pt x="52465" y="914400"/>
                </a:lnTo>
                <a:lnTo>
                  <a:pt x="475937" y="914400"/>
                </a:lnTo>
                <a:lnTo>
                  <a:pt x="475937" y="1491522"/>
                </a:lnTo>
                <a:lnTo>
                  <a:pt x="0" y="1491522"/>
                </a:lnTo>
                <a:lnTo>
                  <a:pt x="0" y="2402174"/>
                </a:lnTo>
                <a:lnTo>
                  <a:pt x="610849" y="2402174"/>
                </a:lnTo>
                <a:lnTo>
                  <a:pt x="610849" y="3748"/>
                </a:lnTo>
                <a:lnTo>
                  <a:pt x="48718" y="0"/>
                </a:ln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F2299FB7-A4B5-46CD-C8FE-81733D6999CD}"/>
                  </a:ext>
                </a:extLst>
              </p:cNvPr>
              <p:cNvSpPr txBox="1"/>
              <p:nvPr/>
            </p:nvSpPr>
            <p:spPr>
              <a:xfrm>
                <a:off x="8565328" y="2870724"/>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204" name="TextBox 203">
                <a:extLst>
                  <a:ext uri="{FF2B5EF4-FFF2-40B4-BE49-F238E27FC236}">
                    <a16:creationId xmlns:a16="http://schemas.microsoft.com/office/drawing/2014/main" id="{F2299FB7-A4B5-46CD-C8FE-81733D6999CD}"/>
                  </a:ext>
                </a:extLst>
              </p:cNvPr>
              <p:cNvSpPr txBox="1">
                <a:spLocks noRot="1" noChangeAspect="1" noMove="1" noResize="1" noEditPoints="1" noAdjustHandles="1" noChangeArrowheads="1" noChangeShapeType="1" noTextEdit="1"/>
              </p:cNvSpPr>
              <p:nvPr/>
            </p:nvSpPr>
            <p:spPr>
              <a:xfrm>
                <a:off x="8565328" y="2870724"/>
                <a:ext cx="402098" cy="161583"/>
              </a:xfrm>
              <a:prstGeom prst="rect">
                <a:avLst/>
              </a:prstGeom>
              <a:blipFill>
                <a:blip r:embed="rId5"/>
                <a:stretch>
                  <a:fillRect l="-7576" b="-11538"/>
                </a:stretch>
              </a:blipFill>
            </p:spPr>
            <p:txBody>
              <a:bodyPr/>
              <a:lstStyle/>
              <a:p>
                <a:r>
                  <a:rPr lang="en-US">
                    <a:noFill/>
                  </a:rPr>
                  <a:t> </a:t>
                </a:r>
              </a:p>
            </p:txBody>
          </p:sp>
        </mc:Fallback>
      </mc:AlternateContent>
    </p:spTree>
    <p:extLst>
      <p:ext uri="{BB962C8B-B14F-4D97-AF65-F5344CB8AC3E}">
        <p14:creationId xmlns:p14="http://schemas.microsoft.com/office/powerpoint/2010/main" val="245645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11</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79794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esults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86871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4824C17-E3EC-947C-79DE-28063961043E}"/>
              </a:ext>
            </a:extLst>
          </p:cNvPr>
          <p:cNvSpPr>
            <a:spLocks noChangeAspect="1"/>
          </p:cNvSpPr>
          <p:nvPr/>
        </p:nvSpPr>
        <p:spPr>
          <a:xfrm>
            <a:off x="1195071" y="4017803"/>
            <a:ext cx="1601139" cy="244735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40000"/>
              <a:lumOff val="6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C1E5A91-99B2-507F-104C-224A2746AB4F}"/>
              </a:ext>
            </a:extLst>
          </p:cNvPr>
          <p:cNvSpPr>
            <a:spLocks noChangeAspect="1"/>
          </p:cNvSpPr>
          <p:nvPr/>
        </p:nvSpPr>
        <p:spPr>
          <a:xfrm>
            <a:off x="1357813" y="4272553"/>
            <a:ext cx="1266117" cy="1935267"/>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60000"/>
              <a:lumOff val="4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2587FAF-410E-588B-E557-AD516020FBD8}"/>
              </a:ext>
            </a:extLst>
          </p:cNvPr>
          <p:cNvSpPr>
            <a:spLocks noChangeAspect="1"/>
          </p:cNvSpPr>
          <p:nvPr/>
        </p:nvSpPr>
        <p:spPr>
          <a:xfrm>
            <a:off x="1484517" y="4467294"/>
            <a:ext cx="1003071" cy="153320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D38DC11B-4B99-69F3-876C-0D19D1742C11}"/>
              </a:ext>
            </a:extLst>
          </p:cNvPr>
          <p:cNvSpPr/>
          <p:nvPr/>
        </p:nvSpPr>
        <p:spPr>
          <a:xfrm>
            <a:off x="1609816" y="4666139"/>
            <a:ext cx="752475" cy="1135511"/>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9227C3-38D6-F8B1-7FFA-D40A30B8B4C3}"/>
              </a:ext>
            </a:extLst>
          </p:cNvPr>
          <p:cNvSpPr txBox="1"/>
          <p:nvPr/>
        </p:nvSpPr>
        <p:spPr>
          <a:xfrm>
            <a:off x="1547166" y="5064617"/>
            <a:ext cx="877772" cy="461665"/>
          </a:xfrm>
          <a:prstGeom prst="rect">
            <a:avLst/>
          </a:prstGeom>
          <a:noFill/>
        </p:spPr>
        <p:txBody>
          <a:bodyPr wrap="square" rtlCol="0">
            <a:spAutoFit/>
          </a:bodyPr>
          <a:lstStyle/>
          <a:p>
            <a:pPr algn="ctr"/>
            <a:r>
              <a:rPr lang="es-ES" sz="800" dirty="0"/>
              <a:t>Polígono de legalización legalizado</a:t>
            </a:r>
            <a:endParaRPr lang="en-US" sz="800" dirty="0"/>
          </a:p>
        </p:txBody>
      </p:sp>
      <p:sp>
        <p:nvSpPr>
          <p:cNvPr id="9" name="TextBox 8">
            <a:extLst>
              <a:ext uri="{FF2B5EF4-FFF2-40B4-BE49-F238E27FC236}">
                <a16:creationId xmlns:a16="http://schemas.microsoft.com/office/drawing/2014/main" id="{C41D35E5-78BE-29F0-CC68-55FFF6C4B30C}"/>
              </a:ext>
            </a:extLst>
          </p:cNvPr>
          <p:cNvSpPr txBox="1"/>
          <p:nvPr/>
        </p:nvSpPr>
        <p:spPr>
          <a:xfrm>
            <a:off x="233849" y="169921"/>
            <a:ext cx="4214465" cy="3308598"/>
          </a:xfrm>
          <a:prstGeom prst="rect">
            <a:avLst/>
          </a:prstGeom>
          <a:noFill/>
        </p:spPr>
        <p:txBody>
          <a:bodyPr wrap="square" rtlCol="0">
            <a:spAutoFit/>
          </a:bodyPr>
          <a:lstStyle/>
          <a:p>
            <a:pPr marL="285750" indent="-285750">
              <a:buFontTx/>
              <a:buChar char="-"/>
            </a:pPr>
            <a:r>
              <a:rPr lang="es-ES" sz="1100" dirty="0">
                <a:latin typeface="Times New Roman" panose="02020603050405020304" pitchFamily="18" charset="0"/>
                <a:cs typeface="Times New Roman" panose="02020603050405020304" pitchFamily="18" charset="0"/>
              </a:rPr>
              <a:t>Violación de SUTVA, geográfica 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Anticipación del tratamiento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sp>
        <p:nvSpPr>
          <p:cNvPr id="13" name="Freeform: Shape 12">
            <a:extLst>
              <a:ext uri="{FF2B5EF4-FFF2-40B4-BE49-F238E27FC236}">
                <a16:creationId xmlns:a16="http://schemas.microsoft.com/office/drawing/2014/main" id="{5AD99F58-7147-6F61-B880-B4BF8417B246}"/>
              </a:ext>
            </a:extLst>
          </p:cNvPr>
          <p:cNvSpPr/>
          <p:nvPr/>
        </p:nvSpPr>
        <p:spPr>
          <a:xfrm>
            <a:off x="3840060" y="4692512"/>
            <a:ext cx="1197330" cy="1097932"/>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 name="connsiteX0" fmla="*/ 47625 w 752475"/>
              <a:gd name="connsiteY0" fmla="*/ 741109 h 1120204"/>
              <a:gd name="connsiteX1" fmla="*/ 118110 w 752475"/>
              <a:gd name="connsiteY1" fmla="*/ 1120204 h 1120204"/>
              <a:gd name="connsiteX2" fmla="*/ 594360 w 752475"/>
              <a:gd name="connsiteY2" fmla="*/ 1104964 h 1120204"/>
              <a:gd name="connsiteX3" fmla="*/ 752475 w 752475"/>
              <a:gd name="connsiteY3" fmla="*/ 739204 h 1120204"/>
              <a:gd name="connsiteX4" fmla="*/ 651510 w 752475"/>
              <a:gd name="connsiteY4" fmla="*/ 64 h 1120204"/>
              <a:gd name="connsiteX5" fmla="*/ 374264 w 752475"/>
              <a:gd name="connsiteY5" fmla="*/ 285206 h 1120204"/>
              <a:gd name="connsiteX6" fmla="*/ 0 w 752475"/>
              <a:gd name="connsiteY6" fmla="*/ 108649 h 1120204"/>
              <a:gd name="connsiteX7" fmla="*/ 47625 w 752475"/>
              <a:gd name="connsiteY7" fmla="*/ 741109 h 1120204"/>
              <a:gd name="connsiteX0" fmla="*/ 0 w 704850"/>
              <a:gd name="connsiteY0" fmla="*/ 741109 h 1120204"/>
              <a:gd name="connsiteX1" fmla="*/ 70485 w 704850"/>
              <a:gd name="connsiteY1" fmla="*/ 1120204 h 1120204"/>
              <a:gd name="connsiteX2" fmla="*/ 546735 w 704850"/>
              <a:gd name="connsiteY2" fmla="*/ 1104964 h 1120204"/>
              <a:gd name="connsiteX3" fmla="*/ 704850 w 704850"/>
              <a:gd name="connsiteY3" fmla="*/ 739204 h 1120204"/>
              <a:gd name="connsiteX4" fmla="*/ 603885 w 704850"/>
              <a:gd name="connsiteY4" fmla="*/ 64 h 1120204"/>
              <a:gd name="connsiteX5" fmla="*/ 326639 w 704850"/>
              <a:gd name="connsiteY5" fmla="*/ 285206 h 1120204"/>
              <a:gd name="connsiteX6" fmla="*/ 0 w 704850"/>
              <a:gd name="connsiteY6" fmla="*/ 741109 h 1120204"/>
              <a:gd name="connsiteX0" fmla="*/ 0 w 704850"/>
              <a:gd name="connsiteY0" fmla="*/ 455942 h 835037"/>
              <a:gd name="connsiteX1" fmla="*/ 70485 w 704850"/>
              <a:gd name="connsiteY1" fmla="*/ 835037 h 835037"/>
              <a:gd name="connsiteX2" fmla="*/ 546735 w 704850"/>
              <a:gd name="connsiteY2" fmla="*/ 819797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835037"/>
              <a:gd name="connsiteX1" fmla="*/ 70485 w 704850"/>
              <a:gd name="connsiteY1" fmla="*/ 835037 h 835037"/>
              <a:gd name="connsiteX2" fmla="*/ 423048 w 704850"/>
              <a:gd name="connsiteY2" fmla="*/ 660771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660771"/>
              <a:gd name="connsiteX1" fmla="*/ 251598 w 704850"/>
              <a:gd name="connsiteY1" fmla="*/ 600915 h 660771"/>
              <a:gd name="connsiteX2" fmla="*/ 423048 w 704850"/>
              <a:gd name="connsiteY2" fmla="*/ 660771 h 660771"/>
              <a:gd name="connsiteX3" fmla="*/ 704850 w 704850"/>
              <a:gd name="connsiteY3" fmla="*/ 454037 h 660771"/>
              <a:gd name="connsiteX4" fmla="*/ 542042 w 704850"/>
              <a:gd name="connsiteY4" fmla="*/ 46201 h 660771"/>
              <a:gd name="connsiteX5" fmla="*/ 326639 w 704850"/>
              <a:gd name="connsiteY5" fmla="*/ 39 h 660771"/>
              <a:gd name="connsiteX6" fmla="*/ 0 w 704850"/>
              <a:gd name="connsiteY6" fmla="*/ 455942 h 660771"/>
              <a:gd name="connsiteX0" fmla="*/ 0 w 704850"/>
              <a:gd name="connsiteY0" fmla="*/ 455942 h 877223"/>
              <a:gd name="connsiteX1" fmla="*/ 251598 w 704850"/>
              <a:gd name="connsiteY1" fmla="*/ 600915 h 877223"/>
              <a:gd name="connsiteX2" fmla="*/ 330283 w 704850"/>
              <a:gd name="connsiteY2" fmla="*/ 877223 h 877223"/>
              <a:gd name="connsiteX3" fmla="*/ 704850 w 704850"/>
              <a:gd name="connsiteY3" fmla="*/ 454037 h 877223"/>
              <a:gd name="connsiteX4" fmla="*/ 542042 w 704850"/>
              <a:gd name="connsiteY4" fmla="*/ 46201 h 877223"/>
              <a:gd name="connsiteX5" fmla="*/ 326639 w 704850"/>
              <a:gd name="connsiteY5" fmla="*/ 39 h 877223"/>
              <a:gd name="connsiteX6" fmla="*/ 0 w 704850"/>
              <a:gd name="connsiteY6" fmla="*/ 455942 h 87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877223">
                <a:moveTo>
                  <a:pt x="0" y="455942"/>
                </a:moveTo>
                <a:lnTo>
                  <a:pt x="251598" y="600915"/>
                </a:lnTo>
                <a:lnTo>
                  <a:pt x="330283" y="877223"/>
                </a:lnTo>
                <a:lnTo>
                  <a:pt x="704850" y="454037"/>
                </a:lnTo>
                <a:lnTo>
                  <a:pt x="542042" y="46201"/>
                </a:lnTo>
                <a:cubicBezTo>
                  <a:pt x="534104" y="41240"/>
                  <a:pt x="337125" y="-1464"/>
                  <a:pt x="326639" y="39"/>
                </a:cubicBezTo>
                <a:cubicBezTo>
                  <a:pt x="225992" y="123547"/>
                  <a:pt x="42692" y="316776"/>
                  <a:pt x="0" y="455942"/>
                </a:cubicBez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382F98-7443-F278-470E-933FC1075A54}"/>
              </a:ext>
            </a:extLst>
          </p:cNvPr>
          <p:cNvSpPr txBox="1"/>
          <p:nvPr/>
        </p:nvSpPr>
        <p:spPr>
          <a:xfrm>
            <a:off x="5285299" y="5177426"/>
            <a:ext cx="877772" cy="461665"/>
          </a:xfrm>
          <a:prstGeom prst="rect">
            <a:avLst/>
          </a:prstGeom>
          <a:noFill/>
        </p:spPr>
        <p:txBody>
          <a:bodyPr wrap="square" rtlCol="0">
            <a:spAutoFit/>
          </a:bodyPr>
          <a:lstStyle/>
          <a:p>
            <a:pPr algn="ctr"/>
            <a:r>
              <a:rPr lang="es-ES" sz="800" dirty="0"/>
              <a:t>Polígono de legalización aun no legalizado</a:t>
            </a:r>
            <a:endParaRPr lang="en-US" sz="800" dirty="0"/>
          </a:p>
        </p:txBody>
      </p:sp>
      <p:cxnSp>
        <p:nvCxnSpPr>
          <p:cNvPr id="16" name="Straight Connector 15">
            <a:extLst>
              <a:ext uri="{FF2B5EF4-FFF2-40B4-BE49-F238E27FC236}">
                <a16:creationId xmlns:a16="http://schemas.microsoft.com/office/drawing/2014/main" id="{A6CCAD73-4400-4B83-E29B-A36859D08435}"/>
              </a:ext>
            </a:extLst>
          </p:cNvPr>
          <p:cNvCxnSpPr>
            <a:cxnSpLocks/>
          </p:cNvCxnSpPr>
          <p:nvPr/>
        </p:nvCxnSpPr>
        <p:spPr>
          <a:xfrm>
            <a:off x="5876813" y="122361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0AD9E1-2BB5-9181-FA3B-053DD7016B08}"/>
              </a:ext>
            </a:extLst>
          </p:cNvPr>
          <p:cNvCxnSpPr>
            <a:cxnSpLocks/>
          </p:cNvCxnSpPr>
          <p:nvPr/>
        </p:nvCxnSpPr>
        <p:spPr>
          <a:xfrm>
            <a:off x="5876813" y="173272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E6D726-2BF2-6417-47C5-6E26D388F414}"/>
              </a:ext>
            </a:extLst>
          </p:cNvPr>
          <p:cNvCxnSpPr>
            <a:cxnSpLocks/>
          </p:cNvCxnSpPr>
          <p:nvPr/>
        </p:nvCxnSpPr>
        <p:spPr>
          <a:xfrm>
            <a:off x="5876813" y="2241825"/>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EFDBC1-7676-B6CB-FD90-431AF46BAFD4}"/>
              </a:ext>
            </a:extLst>
          </p:cNvPr>
          <p:cNvCxnSpPr>
            <a:cxnSpLocks/>
          </p:cNvCxnSpPr>
          <p:nvPr/>
        </p:nvCxnSpPr>
        <p:spPr>
          <a:xfrm>
            <a:off x="5876813" y="275092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99344E-2F9F-4599-3545-2EE45F3B0D43}"/>
              </a:ext>
            </a:extLst>
          </p:cNvPr>
          <p:cNvCxnSpPr>
            <a:cxnSpLocks/>
          </p:cNvCxnSpPr>
          <p:nvPr/>
        </p:nvCxnSpPr>
        <p:spPr>
          <a:xfrm>
            <a:off x="5876813" y="326003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38E4A9F-596B-3269-EBDA-788A7C1BE405}"/>
              </a:ext>
            </a:extLst>
          </p:cNvPr>
          <p:cNvGrpSpPr/>
          <p:nvPr/>
        </p:nvGrpSpPr>
        <p:grpSpPr>
          <a:xfrm>
            <a:off x="6554992" y="1106265"/>
            <a:ext cx="441147" cy="2502166"/>
            <a:chOff x="5960386" y="1106265"/>
            <a:chExt cx="441147" cy="2502166"/>
          </a:xfrm>
        </p:grpSpPr>
        <p:sp>
          <p:nvSpPr>
            <p:cNvPr id="21" name="Oval 20">
              <a:extLst>
                <a:ext uri="{FF2B5EF4-FFF2-40B4-BE49-F238E27FC236}">
                  <a16:creationId xmlns:a16="http://schemas.microsoft.com/office/drawing/2014/main" id="{05032D30-7A5E-0D33-680C-91628276AF30}"/>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DFF3F0C-EBAD-B2B5-F95E-32A6472ABBC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2CCF9E7-633A-A78A-B597-5288D1191C8F}"/>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E8FD23A-6EE7-F570-02BE-5973A9E1B854}"/>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0C419C2-6D82-571E-4488-D8FE3B10EE3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D790DE4-21DE-4F72-3F59-11EFF54A162A}"/>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grpSp>
      <p:sp>
        <p:nvSpPr>
          <p:cNvPr id="27" name="Oval 26">
            <a:extLst>
              <a:ext uri="{FF2B5EF4-FFF2-40B4-BE49-F238E27FC236}">
                <a16:creationId xmlns:a16="http://schemas.microsoft.com/office/drawing/2014/main" id="{9503BE5F-BCA2-D0D7-5CFA-4307D5390C06}"/>
              </a:ext>
            </a:extLst>
          </p:cNvPr>
          <p:cNvSpPr>
            <a:spLocks noChangeAspect="1"/>
          </p:cNvSpPr>
          <p:nvPr/>
        </p:nvSpPr>
        <p:spPr>
          <a:xfrm>
            <a:off x="7154612" y="5580008"/>
            <a:ext cx="225287" cy="225287"/>
          </a:xfrm>
          <a:prstGeom prst="ellipse">
            <a:avLst/>
          </a:prstGeom>
          <a:solidFill>
            <a:srgbClr val="FF212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B47067-966C-B5B6-DCE5-0031EB46F6C3}"/>
              </a:ext>
            </a:extLst>
          </p:cNvPr>
          <p:cNvSpPr txBox="1"/>
          <p:nvPr/>
        </p:nvSpPr>
        <p:spPr>
          <a:xfrm>
            <a:off x="7335406" y="5566229"/>
            <a:ext cx="756938" cy="246221"/>
          </a:xfrm>
          <a:prstGeom prst="rect">
            <a:avLst/>
          </a:prstGeom>
          <a:no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Legalizado</a:t>
            </a:r>
          </a:p>
        </p:txBody>
      </p:sp>
      <p:grpSp>
        <p:nvGrpSpPr>
          <p:cNvPr id="32" name="Group 31">
            <a:extLst>
              <a:ext uri="{FF2B5EF4-FFF2-40B4-BE49-F238E27FC236}">
                <a16:creationId xmlns:a16="http://schemas.microsoft.com/office/drawing/2014/main" id="{A5558C17-7EE3-EC07-CD0A-595BF309158E}"/>
              </a:ext>
            </a:extLst>
          </p:cNvPr>
          <p:cNvGrpSpPr/>
          <p:nvPr/>
        </p:nvGrpSpPr>
        <p:grpSpPr>
          <a:xfrm>
            <a:off x="7149598" y="1106265"/>
            <a:ext cx="441147" cy="2502166"/>
            <a:chOff x="5960386" y="1106265"/>
            <a:chExt cx="441147" cy="2502166"/>
          </a:xfrm>
        </p:grpSpPr>
        <p:sp>
          <p:nvSpPr>
            <p:cNvPr id="33" name="Oval 32">
              <a:extLst>
                <a:ext uri="{FF2B5EF4-FFF2-40B4-BE49-F238E27FC236}">
                  <a16:creationId xmlns:a16="http://schemas.microsoft.com/office/drawing/2014/main" id="{6913BB02-D476-607E-9231-3FABD8B99F1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385E2E-3176-A167-452B-8B0090E419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48B3558-2960-0FF4-E025-D3DF25D2B83D}"/>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B4E7C5-25CF-7D24-D98E-DA9C8FA2F591}"/>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3EED345-2194-6534-3D91-14273437C8B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75AE4D6-1D6B-F3CA-F29E-A2A35CB8895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grpSp>
      <p:grpSp>
        <p:nvGrpSpPr>
          <p:cNvPr id="39" name="Group 38">
            <a:extLst>
              <a:ext uri="{FF2B5EF4-FFF2-40B4-BE49-F238E27FC236}">
                <a16:creationId xmlns:a16="http://schemas.microsoft.com/office/drawing/2014/main" id="{D3FB61BA-CD07-18C4-7CA2-8973C45F9F41}"/>
              </a:ext>
            </a:extLst>
          </p:cNvPr>
          <p:cNvGrpSpPr/>
          <p:nvPr/>
        </p:nvGrpSpPr>
        <p:grpSpPr>
          <a:xfrm>
            <a:off x="7744204" y="1106265"/>
            <a:ext cx="441147" cy="2502166"/>
            <a:chOff x="5960386" y="1106265"/>
            <a:chExt cx="441147" cy="2502166"/>
          </a:xfrm>
        </p:grpSpPr>
        <p:sp>
          <p:nvSpPr>
            <p:cNvPr id="40" name="Oval 39">
              <a:extLst>
                <a:ext uri="{FF2B5EF4-FFF2-40B4-BE49-F238E27FC236}">
                  <a16:creationId xmlns:a16="http://schemas.microsoft.com/office/drawing/2014/main" id="{CA8D2C63-6630-5470-4209-D475E432CE3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192E98-3B3B-8B6C-55A8-4865A9BFEC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9F4D772-57FA-0A3B-4011-0733F1CD9E77}"/>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9F0E16-AF5D-E40D-6B76-590EDD607EB0}"/>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644FF88-4892-FECE-CAF2-03584482B94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D5F1D68-467E-3377-315E-75902F0A862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grpSp>
      <p:grpSp>
        <p:nvGrpSpPr>
          <p:cNvPr id="46" name="Group 45">
            <a:extLst>
              <a:ext uri="{FF2B5EF4-FFF2-40B4-BE49-F238E27FC236}">
                <a16:creationId xmlns:a16="http://schemas.microsoft.com/office/drawing/2014/main" id="{5DECCFA7-8EA9-08D3-1D1B-8F568B4908EA}"/>
              </a:ext>
            </a:extLst>
          </p:cNvPr>
          <p:cNvGrpSpPr/>
          <p:nvPr/>
        </p:nvGrpSpPr>
        <p:grpSpPr>
          <a:xfrm>
            <a:off x="8338810" y="1106265"/>
            <a:ext cx="441147" cy="2502166"/>
            <a:chOff x="5960386" y="1106265"/>
            <a:chExt cx="441147" cy="2502166"/>
          </a:xfrm>
        </p:grpSpPr>
        <p:sp>
          <p:nvSpPr>
            <p:cNvPr id="47" name="Oval 46">
              <a:extLst>
                <a:ext uri="{FF2B5EF4-FFF2-40B4-BE49-F238E27FC236}">
                  <a16:creationId xmlns:a16="http://schemas.microsoft.com/office/drawing/2014/main" id="{6A756040-6977-6B0F-3FD9-04F2CF042C5C}"/>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1D20DBC-9980-4EE2-6F28-D19AAAB9B060}"/>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065C6B-1AFA-A36D-280C-704E1AF9D17B}"/>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F1631B-2FCD-8DC1-DEE5-37B8AD40ABED}"/>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B2B096-985A-8AA0-C582-86D7BCFE95B0}"/>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6EF7C40-5644-BAC6-C9B9-C82E538D374F}"/>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grpSp>
      <p:grpSp>
        <p:nvGrpSpPr>
          <p:cNvPr id="53" name="Group 52">
            <a:extLst>
              <a:ext uri="{FF2B5EF4-FFF2-40B4-BE49-F238E27FC236}">
                <a16:creationId xmlns:a16="http://schemas.microsoft.com/office/drawing/2014/main" id="{FE2A4625-E146-2863-CEC1-616CB8344F24}"/>
              </a:ext>
            </a:extLst>
          </p:cNvPr>
          <p:cNvGrpSpPr/>
          <p:nvPr/>
        </p:nvGrpSpPr>
        <p:grpSpPr>
          <a:xfrm>
            <a:off x="9528022" y="1106265"/>
            <a:ext cx="441147" cy="2502166"/>
            <a:chOff x="5960386" y="1106265"/>
            <a:chExt cx="441147" cy="2502166"/>
          </a:xfrm>
        </p:grpSpPr>
        <p:sp>
          <p:nvSpPr>
            <p:cNvPr id="54" name="Oval 53">
              <a:extLst>
                <a:ext uri="{FF2B5EF4-FFF2-40B4-BE49-F238E27FC236}">
                  <a16:creationId xmlns:a16="http://schemas.microsoft.com/office/drawing/2014/main" id="{6F2AAFE3-E7ED-F39C-50C8-921ABD724C45}"/>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0D534BD-0521-B872-BFDE-820A4C4AAA07}"/>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1A8162C-4988-7F3E-3D64-CFFEDA02C6CC}"/>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C727779-3B92-8826-4ACD-AFFACD77565B}"/>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4210982-226A-74BC-7FBF-43275DB30A7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D8263BF-2DA1-E84A-0639-5360A0A124E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grpSp>
      <p:grpSp>
        <p:nvGrpSpPr>
          <p:cNvPr id="60" name="Group 59">
            <a:extLst>
              <a:ext uri="{FF2B5EF4-FFF2-40B4-BE49-F238E27FC236}">
                <a16:creationId xmlns:a16="http://schemas.microsoft.com/office/drawing/2014/main" id="{4BA4699B-2D19-48E2-E11E-429DE8AF98B5}"/>
              </a:ext>
            </a:extLst>
          </p:cNvPr>
          <p:cNvGrpSpPr/>
          <p:nvPr/>
        </p:nvGrpSpPr>
        <p:grpSpPr>
          <a:xfrm>
            <a:off x="5957180" y="1106265"/>
            <a:ext cx="447558" cy="2502166"/>
            <a:chOff x="5957180" y="1106265"/>
            <a:chExt cx="447558" cy="2502166"/>
          </a:xfrm>
        </p:grpSpPr>
        <p:sp>
          <p:nvSpPr>
            <p:cNvPr id="61" name="Oval 60">
              <a:extLst>
                <a:ext uri="{FF2B5EF4-FFF2-40B4-BE49-F238E27FC236}">
                  <a16:creationId xmlns:a16="http://schemas.microsoft.com/office/drawing/2014/main" id="{20751629-9247-DCB2-DF53-9069449E6739}"/>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865DE68-F1B7-D7E7-8C06-B2CFC92E6F5F}"/>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8456865-8B85-944A-B5C2-32EB5E3BCC94}"/>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6FD044-5509-F8AA-5623-8D93605FE46A}"/>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85137CB-906C-C658-8651-E0EE0B802FEF}"/>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780B240-8885-00FA-5813-F2286700616E}"/>
                </a:ext>
              </a:extLst>
            </p:cNvPr>
            <p:cNvSpPr txBox="1"/>
            <p:nvPr/>
          </p:nvSpPr>
          <p:spPr>
            <a:xfrm>
              <a:off x="5957180" y="3362210"/>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grpSp>
      <p:grpSp>
        <p:nvGrpSpPr>
          <p:cNvPr id="67" name="Group 66">
            <a:extLst>
              <a:ext uri="{FF2B5EF4-FFF2-40B4-BE49-F238E27FC236}">
                <a16:creationId xmlns:a16="http://schemas.microsoft.com/office/drawing/2014/main" id="{2E7412B9-3072-DF7B-2B3F-2A9123F5D013}"/>
              </a:ext>
            </a:extLst>
          </p:cNvPr>
          <p:cNvGrpSpPr/>
          <p:nvPr/>
        </p:nvGrpSpPr>
        <p:grpSpPr>
          <a:xfrm>
            <a:off x="8933416" y="1106265"/>
            <a:ext cx="441147" cy="2502166"/>
            <a:chOff x="5960386" y="1106265"/>
            <a:chExt cx="441147" cy="2502166"/>
          </a:xfrm>
        </p:grpSpPr>
        <p:sp>
          <p:nvSpPr>
            <p:cNvPr id="68" name="Oval 67">
              <a:extLst>
                <a:ext uri="{FF2B5EF4-FFF2-40B4-BE49-F238E27FC236}">
                  <a16:creationId xmlns:a16="http://schemas.microsoft.com/office/drawing/2014/main" id="{525BA779-587C-0882-0C09-279BA0B06C54}"/>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F8F559D-C100-00CC-AEB0-076767979FB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3DF2FCE-0E89-9261-78EB-C00F125420F5}"/>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58D89CB-5FE7-754F-C511-67E616DCE3C8}"/>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C34021A-A008-7E9A-EF07-3E236FC8CF7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92AB3123-5609-5D7F-64B6-53C840BDACA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grpSp>
      <p:sp>
        <p:nvSpPr>
          <p:cNvPr id="79" name="TextBox 78">
            <a:extLst>
              <a:ext uri="{FF2B5EF4-FFF2-40B4-BE49-F238E27FC236}">
                <a16:creationId xmlns:a16="http://schemas.microsoft.com/office/drawing/2014/main" id="{87F5F213-BDDA-1A06-25D3-8D52907EF9B0}"/>
              </a:ext>
            </a:extLst>
          </p:cNvPr>
          <p:cNvSpPr txBox="1"/>
          <p:nvPr/>
        </p:nvSpPr>
        <p:spPr>
          <a:xfrm>
            <a:off x="5507494" y="1118880"/>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80" name="TextBox 79">
            <a:extLst>
              <a:ext uri="{FF2B5EF4-FFF2-40B4-BE49-F238E27FC236}">
                <a16:creationId xmlns:a16="http://schemas.microsoft.com/office/drawing/2014/main" id="{D271E6A7-963F-D5A6-1C59-57CAB66E2FA8}"/>
              </a:ext>
            </a:extLst>
          </p:cNvPr>
          <p:cNvSpPr txBox="1"/>
          <p:nvPr/>
        </p:nvSpPr>
        <p:spPr>
          <a:xfrm>
            <a:off x="5507494" y="161536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81" name="TextBox 80">
            <a:extLst>
              <a:ext uri="{FF2B5EF4-FFF2-40B4-BE49-F238E27FC236}">
                <a16:creationId xmlns:a16="http://schemas.microsoft.com/office/drawing/2014/main" id="{96050678-52F8-546E-B352-135843FE9C8B}"/>
              </a:ext>
            </a:extLst>
          </p:cNvPr>
          <p:cNvSpPr txBox="1"/>
          <p:nvPr/>
        </p:nvSpPr>
        <p:spPr>
          <a:xfrm>
            <a:off x="5507494" y="2132376"/>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82" name="TextBox 81">
            <a:extLst>
              <a:ext uri="{FF2B5EF4-FFF2-40B4-BE49-F238E27FC236}">
                <a16:creationId xmlns:a16="http://schemas.microsoft.com/office/drawing/2014/main" id="{A83E1420-02E6-48F9-3742-555F5DB44B60}"/>
              </a:ext>
            </a:extLst>
          </p:cNvPr>
          <p:cNvSpPr txBox="1"/>
          <p:nvPr/>
        </p:nvSpPr>
        <p:spPr>
          <a:xfrm>
            <a:off x="5507494" y="26382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83" name="TextBox 82">
            <a:extLst>
              <a:ext uri="{FF2B5EF4-FFF2-40B4-BE49-F238E27FC236}">
                <a16:creationId xmlns:a16="http://schemas.microsoft.com/office/drawing/2014/main" id="{A1D356C5-1FB9-8362-9625-3EC040D07200}"/>
              </a:ext>
            </a:extLst>
          </p:cNvPr>
          <p:cNvSpPr txBox="1"/>
          <p:nvPr/>
        </p:nvSpPr>
        <p:spPr>
          <a:xfrm>
            <a:off x="5507494" y="315499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329348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32" name="TextBox 31">
            <a:extLst>
              <a:ext uri="{FF2B5EF4-FFF2-40B4-BE49-F238E27FC236}">
                <a16:creationId xmlns:a16="http://schemas.microsoft.com/office/drawing/2014/main" id="{89B81780-08F2-AAFD-3455-C42016436615}"/>
              </a:ext>
            </a:extLst>
          </p:cNvPr>
          <p:cNvSpPr txBox="1"/>
          <p:nvPr/>
        </p:nvSpPr>
        <p:spPr>
          <a:xfrm>
            <a:off x="350107" y="797510"/>
            <a:ext cx="8894933"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Urban expansion is one of the most important events in South America’s recent history. In the case of Bogotá, the urban population almost doubled in the last 3 decades (DANE,1989,2005 and 2018), and up today is the 46th most dense urban area in the world</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Due to various factors, such as economic transitions, lack of respond by local and national authorities, natural catastrophes and the internal conflict, most of this growth have mostly consisted in the expansion of slums (the informal city) (Camargo et al. 2020).</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last have generating an important issue in terms of habitat: 3.8% of Bogota’s household are in quantitative deficit while 10.2% are in qualitative deficit (DANE 2018).</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overcome this challenge, Colombian authorities compounded all the urbanistic normative framework and urbanistic instruments inside the law </a:t>
            </a:r>
            <a:r>
              <a:rPr lang="en-US" sz="1400" i="1" dirty="0">
                <a:latin typeface="Times New Roman" panose="02020603050405020304" pitchFamily="18" charset="0"/>
                <a:cs typeface="Times New Roman" panose="02020603050405020304" pitchFamily="18" charset="0"/>
              </a:rPr>
              <a:t>388 of 1994 </a:t>
            </a:r>
            <a:r>
              <a:rPr lang="en-US" sz="1400" dirty="0">
                <a:latin typeface="Times New Roman" panose="02020603050405020304" pitchFamily="18" charset="0"/>
                <a:cs typeface="Times New Roman" panose="02020603050405020304" pitchFamily="18" charset="0"/>
              </a:rPr>
              <a:t>, which give birth to the POTs (</a:t>
            </a:r>
            <a:r>
              <a:rPr lang="en-US" sz="1400" i="1" dirty="0">
                <a:latin typeface="Times New Roman" panose="02020603050405020304" pitchFamily="18" charset="0"/>
                <a:cs typeface="Times New Roman" panose="02020603050405020304" pitchFamily="18" charset="0"/>
              </a:rPr>
              <a:t>Planes de </a:t>
            </a:r>
            <a:r>
              <a:rPr lang="en-US" sz="1400" i="1" dirty="0" err="1">
                <a:latin typeface="Times New Roman" panose="02020603050405020304" pitchFamily="18" charset="0"/>
                <a:cs typeface="Times New Roman" panose="02020603050405020304" pitchFamily="18" charset="0"/>
              </a:rPr>
              <a:t>Ordenamiento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Terrotiral</a:t>
            </a:r>
            <a:r>
              <a:rPr lang="en-US" sz="1400" dirty="0">
                <a:latin typeface="Times New Roman" panose="02020603050405020304" pitchFamily="18" charset="0"/>
                <a:cs typeface="Times New Roman" panose="02020603050405020304" pitchFamily="18" charset="0"/>
              </a:rPr>
              <a:t>). This urban plans, created programs and norms, to re-conduct the spontaneous sudden urban growth. Among this programs, there was the</a:t>
            </a:r>
            <a:r>
              <a:rPr lang="en-US" sz="1400" b="1" dirty="0">
                <a:latin typeface="Times New Roman" panose="02020603050405020304" pitchFamily="18" charset="0"/>
                <a:cs typeface="Times New Roman" panose="02020603050405020304" pitchFamily="18" charset="0"/>
              </a:rPr>
              <a:t> neighborhood legalization program</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neighborhood legalization </a:t>
            </a:r>
            <a:r>
              <a:rPr lang="en-US" sz="1400" dirty="0">
                <a:latin typeface="Times New Roman" panose="02020603050405020304" pitchFamily="18" charset="0"/>
                <a:cs typeface="Times New Roman" panose="02020603050405020304" pitchFamily="18" charset="0"/>
              </a:rPr>
              <a:t>have consisted in </a:t>
            </a:r>
            <a:r>
              <a:rPr lang="en-US" sz="1400" b="1" dirty="0">
                <a:latin typeface="Times New Roman" panose="02020603050405020304" pitchFamily="18" charset="0"/>
                <a:cs typeface="Times New Roman" panose="02020603050405020304" pitchFamily="18" charset="0"/>
              </a:rPr>
              <a:t>recognizing informal/illegal settlements</a:t>
            </a:r>
            <a:r>
              <a:rPr lang="en-US" sz="1400" dirty="0">
                <a:latin typeface="Times New Roman" panose="02020603050405020304" pitchFamily="18" charset="0"/>
                <a:cs typeface="Times New Roman" panose="02020603050405020304" pitchFamily="18" charset="0"/>
              </a:rPr>
              <a:t>, so they can be letter  could later be provided with public infrastructure and amenities, in contrast of solution based on constructing entirely new social housings.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3</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338386" y="511318"/>
            <a:ext cx="8894933"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Between the debate between </a:t>
            </a:r>
            <a:r>
              <a:rPr lang="en-US" sz="1400" b="1" dirty="0">
                <a:solidFill>
                  <a:srgbClr val="C00000"/>
                </a:solidFill>
                <a:latin typeface="Times New Roman" panose="02020603050405020304" pitchFamily="18" charset="0"/>
                <a:cs typeface="Times New Roman" panose="02020603050405020304" pitchFamily="18" charset="0"/>
              </a:rPr>
              <a:t>formalization</a:t>
            </a:r>
            <a:r>
              <a:rPr lang="en-US" sz="1400" dirty="0">
                <a:latin typeface="Times New Roman" panose="02020603050405020304" pitchFamily="18" charset="0"/>
                <a:cs typeface="Times New Roman" panose="02020603050405020304" pitchFamily="18" charset="0"/>
              </a:rPr>
              <a:t> and </a:t>
            </a:r>
            <a:r>
              <a:rPr lang="en-US" sz="1400" b="1" dirty="0">
                <a:solidFill>
                  <a:srgbClr val="00B050"/>
                </a:solidFill>
                <a:latin typeface="Times New Roman" panose="02020603050405020304" pitchFamily="18" charset="0"/>
                <a:cs typeface="Times New Roman" panose="02020603050405020304" pitchFamily="18" charset="0"/>
              </a:rPr>
              <a:t>formal construction</a:t>
            </a:r>
            <a:r>
              <a:rPr lang="en-US" sz="1400" dirty="0">
                <a:latin typeface="Times New Roman" panose="02020603050405020304" pitchFamily="18" charset="0"/>
                <a:cs typeface="Times New Roman" panose="02020603050405020304" pitchFamily="18" charset="0"/>
              </a:rPr>
              <a:t>, one of the main critiques towards legalization has been that it generates incentives to informal growth. Nevertheless, this question about whether legalization fosters informal growth or not, remains unknown.</a:t>
            </a:r>
          </a:p>
        </p:txBody>
      </p:sp>
      <p:pic>
        <p:nvPicPr>
          <p:cNvPr id="41" name="Picture 40" descr="Chart, line chart&#10;&#10;Description automatically generated">
            <a:extLst>
              <a:ext uri="{FF2B5EF4-FFF2-40B4-BE49-F238E27FC236}">
                <a16:creationId xmlns:a16="http://schemas.microsoft.com/office/drawing/2014/main" id="{18E12C49-D61A-EA97-05BA-B443B6CC2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987" y="1448512"/>
            <a:ext cx="4655325" cy="4655325"/>
          </a:xfrm>
          <a:prstGeom prst="rect">
            <a:avLst/>
          </a:prstGeom>
        </p:spPr>
      </p:pic>
      <p:pic>
        <p:nvPicPr>
          <p:cNvPr id="43" name="Picture 42" descr="Chart, line chart&#10;&#10;Description automatically generated">
            <a:extLst>
              <a:ext uri="{FF2B5EF4-FFF2-40B4-BE49-F238E27FC236}">
                <a16:creationId xmlns:a16="http://schemas.microsoft.com/office/drawing/2014/main" id="{925539D2-C0DF-4975-EE41-9747FC4EC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964" y="1448512"/>
            <a:ext cx="4655325" cy="4655325"/>
          </a:xfrm>
          <a:prstGeom prst="rect">
            <a:avLst/>
          </a:prstGeom>
        </p:spPr>
      </p:pic>
    </p:spTree>
    <p:extLst>
      <p:ext uri="{BB962C8B-B14F-4D97-AF65-F5344CB8AC3E}">
        <p14:creationId xmlns:p14="http://schemas.microsoft.com/office/powerpoint/2010/main" val="10048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4</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493662" y="658307"/>
            <a:ext cx="889493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Does the neighborhood legalization program have an effect on informal growth?</a:t>
            </a:r>
          </a:p>
        </p:txBody>
      </p:sp>
      <p:sp>
        <p:nvSpPr>
          <p:cNvPr id="3" name="TextBox 9">
            <a:extLst>
              <a:ext uri="{FF2B5EF4-FFF2-40B4-BE49-F238E27FC236}">
                <a16:creationId xmlns:a16="http://schemas.microsoft.com/office/drawing/2014/main" id="{8E00AA26-E648-E2AF-AA3B-519470916CD1}"/>
              </a:ext>
            </a:extLst>
          </p:cNvPr>
          <p:cNvSpPr txBox="1"/>
          <p:nvPr/>
        </p:nvSpPr>
        <p:spPr>
          <a:xfrm>
            <a:off x="947420" y="1401631"/>
            <a:ext cx="1994188" cy="69249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Local studies:</a:t>
            </a:r>
          </a:p>
          <a:p>
            <a:endParaRPr lang="en-US" sz="1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Litle</a:t>
            </a:r>
            <a:r>
              <a:rPr lang="en-US" sz="1100" dirty="0">
                <a:latin typeface="Times New Roman" panose="02020603050405020304" pitchFamily="18" charset="0"/>
                <a:cs typeface="Times New Roman" panose="02020603050405020304" pitchFamily="18" charset="0"/>
              </a:rPr>
              <a:t> sample</a:t>
            </a:r>
            <a:endParaRPr lang="en-US" sz="1400" dirty="0">
              <a:latin typeface="Times New Roman" panose="02020603050405020304" pitchFamily="18" charset="0"/>
              <a:cs typeface="Times New Roman" panose="02020603050405020304" pitchFamily="18" charset="0"/>
            </a:endParaRPr>
          </a:p>
        </p:txBody>
      </p:sp>
      <p:sp>
        <p:nvSpPr>
          <p:cNvPr id="6" name="TextBox 9">
            <a:extLst>
              <a:ext uri="{FF2B5EF4-FFF2-40B4-BE49-F238E27FC236}">
                <a16:creationId xmlns:a16="http://schemas.microsoft.com/office/drawing/2014/main" id="{6342FB34-F81C-66E8-0CEB-6FA6090C0874}"/>
              </a:ext>
            </a:extLst>
          </p:cNvPr>
          <p:cNvSpPr txBox="1"/>
          <p:nvPr/>
        </p:nvSpPr>
        <p:spPr>
          <a:xfrm>
            <a:off x="947420" y="2983324"/>
            <a:ext cx="4004142" cy="69249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International studies</a:t>
            </a:r>
          </a:p>
          <a:p>
            <a:endParaRPr lang="en-US" sz="1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Dif</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Dif</a:t>
            </a:r>
            <a:r>
              <a:rPr lang="en-US" sz="1100" dirty="0">
                <a:latin typeface="Times New Roman" panose="02020603050405020304" pitchFamily="18" charset="0"/>
                <a:cs typeface="Times New Roman" panose="02020603050405020304" pitchFamily="18" charset="0"/>
              </a:rPr>
              <a:t> (little sample, obvious transformations)</a:t>
            </a:r>
            <a:endParaRPr lang="en-US" sz="1400" dirty="0">
              <a:latin typeface="Times New Roman" panose="02020603050405020304" pitchFamily="18" charset="0"/>
              <a:cs typeface="Times New Roman" panose="02020603050405020304" pitchFamily="18" charset="0"/>
            </a:endParaRPr>
          </a:p>
        </p:txBody>
      </p:sp>
      <p:sp>
        <p:nvSpPr>
          <p:cNvPr id="7" name="TextBox 9">
            <a:extLst>
              <a:ext uri="{FF2B5EF4-FFF2-40B4-BE49-F238E27FC236}">
                <a16:creationId xmlns:a16="http://schemas.microsoft.com/office/drawing/2014/main" id="{7E06601F-884E-E5A0-485F-D90D713E3BDC}"/>
              </a:ext>
            </a:extLst>
          </p:cNvPr>
          <p:cNvSpPr txBox="1"/>
          <p:nvPr/>
        </p:nvSpPr>
        <p:spPr>
          <a:xfrm>
            <a:off x="947420" y="4565017"/>
            <a:ext cx="5738052" cy="136960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The scientific gap</a:t>
            </a:r>
          </a:p>
          <a:p>
            <a:endParaRPr lang="en-US" sz="1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Research that analyses most complex effect at the whole city level</a:t>
            </a:r>
          </a:p>
          <a:p>
            <a:pPr marL="800100" lvl="1" indent="-34290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Research that not only focus on positive outcomes, but also in adverse effect</a:t>
            </a:r>
          </a:p>
          <a:p>
            <a:pPr marL="800100" lvl="1" indent="-34290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Research that gives a light over the central debate around this kind of policies.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57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1">
            <a:extLst>
              <a:ext uri="{FF2B5EF4-FFF2-40B4-BE49-F238E27FC236}">
                <a16:creationId xmlns:a16="http://schemas.microsoft.com/office/drawing/2014/main" id="{F193AD45-761F-67B0-10E1-8BB2988051D5}"/>
              </a:ext>
            </a:extLst>
          </p:cNvPr>
          <p:cNvSpPr txBox="1"/>
          <p:nvPr/>
        </p:nvSpPr>
        <p:spPr>
          <a:xfrm>
            <a:off x="1661322" y="1090937"/>
            <a:ext cx="5886791" cy="461664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Neighborhood Legalization polygons with legal process info* (1950-2019)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Neighborhood Improvement program polygons* (2002-2019)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Resettlement Program points (2004-2019)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Informal constructions –SDH (2005-2019)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Formal constructions – ODC (2012-2019)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Census data (2005 and 2018)</a:t>
            </a:r>
          </a:p>
        </p:txBody>
      </p:sp>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5</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ata</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pic>
        <p:nvPicPr>
          <p:cNvPr id="8" name="Gráfico 7" descr="Carretilla para transporte contorno">
            <a:extLst>
              <a:ext uri="{FF2B5EF4-FFF2-40B4-BE49-F238E27FC236}">
                <a16:creationId xmlns:a16="http://schemas.microsoft.com/office/drawing/2014/main" id="{20F2DA18-FCB8-7300-F54D-37ED653AD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4122" y="2662130"/>
            <a:ext cx="472440" cy="472440"/>
          </a:xfrm>
          <a:prstGeom prst="rect">
            <a:avLst/>
          </a:prstGeom>
        </p:spPr>
      </p:pic>
      <p:pic>
        <p:nvPicPr>
          <p:cNvPr id="13" name="Gráfico 12" descr="Casa de reforma con destellos contorno">
            <a:extLst>
              <a:ext uri="{FF2B5EF4-FFF2-40B4-BE49-F238E27FC236}">
                <a16:creationId xmlns:a16="http://schemas.microsoft.com/office/drawing/2014/main" id="{A7BD3855-A9B5-D63B-8E1B-5E45C95C0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4122" y="1798092"/>
            <a:ext cx="472440" cy="472440"/>
          </a:xfrm>
          <a:prstGeom prst="rect">
            <a:avLst/>
          </a:prstGeom>
        </p:spPr>
      </p:pic>
      <p:pic>
        <p:nvPicPr>
          <p:cNvPr id="15" name="Gráfico 14" descr="Pergamino contorno">
            <a:extLst>
              <a:ext uri="{FF2B5EF4-FFF2-40B4-BE49-F238E27FC236}">
                <a16:creationId xmlns:a16="http://schemas.microsoft.com/office/drawing/2014/main" id="{4298FD9A-08CE-8B6D-9D69-86036CD84F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04122" y="1049537"/>
            <a:ext cx="406905" cy="406905"/>
          </a:xfrm>
          <a:prstGeom prst="rect">
            <a:avLst/>
          </a:prstGeom>
        </p:spPr>
      </p:pic>
      <p:pic>
        <p:nvPicPr>
          <p:cNvPr id="22" name="Gráfico 21" descr="Grúa contorno">
            <a:extLst>
              <a:ext uri="{FF2B5EF4-FFF2-40B4-BE49-F238E27FC236}">
                <a16:creationId xmlns:a16="http://schemas.microsoft.com/office/drawing/2014/main" id="{B0AEBC8B-BF95-6D5F-0823-76DA5AF828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4122" y="4368047"/>
            <a:ext cx="472440" cy="472440"/>
          </a:xfrm>
          <a:prstGeom prst="rect">
            <a:avLst/>
          </a:prstGeom>
        </p:spPr>
      </p:pic>
      <p:pic>
        <p:nvPicPr>
          <p:cNvPr id="25" name="Gráfico 24" descr="Pared de ladrillo de edificio con relleno sólido">
            <a:extLst>
              <a:ext uri="{FF2B5EF4-FFF2-40B4-BE49-F238E27FC236}">
                <a16:creationId xmlns:a16="http://schemas.microsoft.com/office/drawing/2014/main" id="{E7B846FC-A488-C966-4DD9-FE46138D20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04122" y="3517750"/>
            <a:ext cx="472440" cy="472440"/>
          </a:xfrm>
          <a:prstGeom prst="rect">
            <a:avLst/>
          </a:prstGeom>
        </p:spPr>
      </p:pic>
      <p:pic>
        <p:nvPicPr>
          <p:cNvPr id="33" name="Gráfico 32" descr="Grupo de hombres contorno">
            <a:extLst>
              <a:ext uri="{FF2B5EF4-FFF2-40B4-BE49-F238E27FC236}">
                <a16:creationId xmlns:a16="http://schemas.microsoft.com/office/drawing/2014/main" id="{53F7AAC4-0826-450E-FC9F-1BEBEA4565E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9656" y="5218344"/>
            <a:ext cx="406906" cy="406906"/>
          </a:xfrm>
          <a:prstGeom prst="rect">
            <a:avLst/>
          </a:prstGeom>
        </p:spPr>
      </p:pic>
    </p:spTree>
    <p:extLst>
      <p:ext uri="{BB962C8B-B14F-4D97-AF65-F5344CB8AC3E}">
        <p14:creationId xmlns:p14="http://schemas.microsoft.com/office/powerpoint/2010/main" val="41555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6</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0784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the legalization program</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pic>
        <p:nvPicPr>
          <p:cNvPr id="9" name="Imagen 8" descr="Gráfico&#10;&#10;Descripción generada automáticamente">
            <a:extLst>
              <a:ext uri="{FF2B5EF4-FFF2-40B4-BE49-F238E27FC236}">
                <a16:creationId xmlns:a16="http://schemas.microsoft.com/office/drawing/2014/main" id="{EA763F72-9586-F01A-8C66-107F387D1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2" y="676755"/>
            <a:ext cx="7315215" cy="5486411"/>
          </a:xfrm>
          <a:prstGeom prst="rect">
            <a:avLst/>
          </a:prstGeom>
        </p:spPr>
      </p:pic>
      <p:sp>
        <p:nvSpPr>
          <p:cNvPr id="10" name="TextBox 9">
            <a:extLst>
              <a:ext uri="{FF2B5EF4-FFF2-40B4-BE49-F238E27FC236}">
                <a16:creationId xmlns:a16="http://schemas.microsoft.com/office/drawing/2014/main" id="{758CC42E-8098-A290-4CCB-333D60A211E6}"/>
              </a:ext>
            </a:extLst>
          </p:cNvPr>
          <p:cNvSpPr txBox="1"/>
          <p:nvPr/>
        </p:nvSpPr>
        <p:spPr>
          <a:xfrm>
            <a:off x="7634882" y="1189526"/>
            <a:ext cx="4096659" cy="3539430"/>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Historical milestones:</a:t>
            </a:r>
          </a:p>
          <a:p>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1994: The Law 388 gave to all municipalities the order to formulate their first POT’s.</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2003: President Alvaro Uribe Velez stablished in his </a:t>
            </a:r>
            <a:r>
              <a:rPr lang="en-US" sz="1400" i="1" dirty="0">
                <a:solidFill>
                  <a:srgbClr val="000000"/>
                </a:solidFill>
                <a:latin typeface="Times New Roman" panose="02020603050405020304" pitchFamily="18" charset="0"/>
                <a:cs typeface="Times New Roman" panose="02020603050405020304" pitchFamily="18" charset="0"/>
              </a:rPr>
              <a:t>Developing Plan</a:t>
            </a:r>
            <a:r>
              <a:rPr lang="en-US" sz="1400" dirty="0">
                <a:solidFill>
                  <a:srgbClr val="000000"/>
                </a:solidFill>
                <a:latin typeface="Times New Roman" panose="02020603050405020304" pitchFamily="18" charset="0"/>
                <a:cs typeface="Times New Roman" panose="02020603050405020304" pitchFamily="18" charset="0"/>
              </a:rPr>
              <a:t> that informal settlements which origin year were after 2003, could not be legalized nor receive any public investment. (VIS/VIP/Macro)</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2004: Bogotá finally (by decree) adopts its first POT (decree 190 of 2004).</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2008: The constitutional court declare the 2003 restriction against the constitution.</a:t>
            </a:r>
          </a:p>
        </p:txBody>
      </p:sp>
    </p:spTree>
    <p:extLst>
      <p:ext uri="{BB962C8B-B14F-4D97-AF65-F5344CB8AC3E}">
        <p14:creationId xmlns:p14="http://schemas.microsoft.com/office/powerpoint/2010/main" val="208769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7</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7947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articulation with other programs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1" name="TextBox 10">
            <a:extLst>
              <a:ext uri="{FF2B5EF4-FFF2-40B4-BE49-F238E27FC236}">
                <a16:creationId xmlns:a16="http://schemas.microsoft.com/office/drawing/2014/main" id="{25213F9F-0110-86AF-2269-00D6B5789AFB}"/>
              </a:ext>
            </a:extLst>
          </p:cNvPr>
          <p:cNvSpPr txBox="1"/>
          <p:nvPr/>
        </p:nvSpPr>
        <p:spPr>
          <a:xfrm>
            <a:off x="806796" y="2981942"/>
            <a:ext cx="1513556"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“Is the settlement legal?”</a:t>
            </a:r>
          </a:p>
        </p:txBody>
      </p:sp>
      <p:sp>
        <p:nvSpPr>
          <p:cNvPr id="12" name="TextBox 11">
            <a:extLst>
              <a:ext uri="{FF2B5EF4-FFF2-40B4-BE49-F238E27FC236}">
                <a16:creationId xmlns:a16="http://schemas.microsoft.com/office/drawing/2014/main" id="{8D7C7D2C-F634-5DA8-D392-D3BF9724C1B0}"/>
              </a:ext>
            </a:extLst>
          </p:cNvPr>
          <p:cNvSpPr txBox="1"/>
          <p:nvPr/>
        </p:nvSpPr>
        <p:spPr>
          <a:xfrm>
            <a:off x="2784759" y="2322157"/>
            <a:ext cx="312907"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15747B7-320B-1BCF-E344-7C210C71B895}"/>
              </a:ext>
            </a:extLst>
          </p:cNvPr>
          <p:cNvSpPr txBox="1"/>
          <p:nvPr/>
        </p:nvSpPr>
        <p:spPr>
          <a:xfrm>
            <a:off x="3429465" y="3386127"/>
            <a:ext cx="1292986" cy="415498"/>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“Does the settlement have available space for public infrastructure?”</a:t>
            </a:r>
          </a:p>
        </p:txBody>
      </p:sp>
      <p:sp>
        <p:nvSpPr>
          <p:cNvPr id="15" name="TextBox 14">
            <a:extLst>
              <a:ext uri="{FF2B5EF4-FFF2-40B4-BE49-F238E27FC236}">
                <a16:creationId xmlns:a16="http://schemas.microsoft.com/office/drawing/2014/main" id="{3774BDE0-2214-C659-FB76-D8242C1CB892}"/>
              </a:ext>
            </a:extLst>
          </p:cNvPr>
          <p:cNvSpPr txBox="1"/>
          <p:nvPr/>
        </p:nvSpPr>
        <p:spPr>
          <a:xfrm>
            <a:off x="3344051" y="2337397"/>
            <a:ext cx="1292986" cy="215444"/>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“It’s on high-risk zones </a:t>
            </a:r>
            <a:r>
              <a:rPr lang="en-US" sz="800" b="1" dirty="0">
                <a:solidFill>
                  <a:srgbClr val="FF0000"/>
                </a:solidFill>
                <a:latin typeface="Times New Roman" panose="02020603050405020304" pitchFamily="18" charset="0"/>
                <a:cs typeface="Times New Roman" panose="02020603050405020304" pitchFamily="18" charset="0"/>
              </a:rPr>
              <a:t>□</a:t>
            </a:r>
            <a:r>
              <a:rPr lang="en-US" sz="700" i="1"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42997FBA-BCA6-FC1A-DD19-5A1A788C2DCC}"/>
              </a:ext>
            </a:extLst>
          </p:cNvPr>
          <p:cNvSpPr txBox="1"/>
          <p:nvPr/>
        </p:nvSpPr>
        <p:spPr>
          <a:xfrm>
            <a:off x="4263564" y="400951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A585A09-2681-771A-AC2F-B82D2C441C78}"/>
              </a:ext>
            </a:extLst>
          </p:cNvPr>
          <p:cNvSpPr txBox="1"/>
          <p:nvPr/>
        </p:nvSpPr>
        <p:spPr>
          <a:xfrm>
            <a:off x="3495849" y="4009518"/>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4FDAE92-6117-D355-098A-2344AA0B161B}"/>
              </a:ext>
            </a:extLst>
          </p:cNvPr>
          <p:cNvCxnSpPr>
            <a:cxnSpLocks/>
            <a:stCxn id="12" idx="3"/>
            <a:endCxn id="15" idx="1"/>
          </p:cNvCxnSpPr>
          <p:nvPr/>
        </p:nvCxnSpPr>
        <p:spPr>
          <a:xfrm flipV="1">
            <a:off x="3097666" y="2445119"/>
            <a:ext cx="246385" cy="149"/>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EFF08F-BFFD-B25C-0AC4-5BDFF54445F1}"/>
              </a:ext>
            </a:extLst>
          </p:cNvPr>
          <p:cNvSpPr txBox="1"/>
          <p:nvPr/>
        </p:nvSpPr>
        <p:spPr>
          <a:xfrm>
            <a:off x="4985491" y="1673195"/>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B36A711-5A87-BD8A-FDFE-D2463F87674C}"/>
              </a:ext>
            </a:extLst>
          </p:cNvPr>
          <p:cNvSpPr txBox="1"/>
          <p:nvPr/>
        </p:nvSpPr>
        <p:spPr>
          <a:xfrm>
            <a:off x="5006487" y="2321933"/>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ED2623E-1552-1995-FE45-E59EFE853F3A}"/>
              </a:ext>
            </a:extLst>
          </p:cNvPr>
          <p:cNvSpPr txBox="1"/>
          <p:nvPr/>
        </p:nvSpPr>
        <p:spPr>
          <a:xfrm>
            <a:off x="5609901" y="1673194"/>
            <a:ext cx="1575670" cy="246221"/>
          </a:xfrm>
          <a:prstGeom prst="rect">
            <a:avLst/>
          </a:prstGeom>
          <a:noFill/>
        </p:spPr>
        <p:txBody>
          <a:bodyPr wrap="square" rtlCol="0">
            <a:spAutoFit/>
          </a:bodyPr>
          <a:lstStyle/>
          <a:p>
            <a:r>
              <a:rPr lang="en-US" sz="1000" dirty="0">
                <a:solidFill>
                  <a:schemeClr val="accent6">
                    <a:lumMod val="75000"/>
                  </a:schemeClr>
                </a:solidFill>
                <a:latin typeface="Times New Roman" panose="02020603050405020304" pitchFamily="18" charset="0"/>
                <a:cs typeface="Times New Roman" panose="02020603050405020304" pitchFamily="18" charset="0"/>
              </a:rPr>
              <a:t>Resettlement </a:t>
            </a:r>
            <a:r>
              <a:rPr lang="en-US" sz="1000" b="1" dirty="0">
                <a:solidFill>
                  <a:schemeClr val="accent6">
                    <a:lumMod val="75000"/>
                  </a:schemeClr>
                </a:solidFill>
                <a:latin typeface="Times New Roman" panose="02020603050405020304" pitchFamily="18" charset="0"/>
                <a:cs typeface="Times New Roman" panose="02020603050405020304" pitchFamily="18" charset="0"/>
              </a:rPr>
              <a:t>program</a:t>
            </a:r>
            <a:r>
              <a:rPr lang="en-US" sz="1000"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32FF830F-27FA-3435-0093-9FCABC417DA2}"/>
              </a:ext>
            </a:extLst>
          </p:cNvPr>
          <p:cNvSpPr txBox="1"/>
          <p:nvPr/>
        </p:nvSpPr>
        <p:spPr>
          <a:xfrm>
            <a:off x="5613759" y="2319895"/>
            <a:ext cx="2341961"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Neighborhood legalization </a:t>
            </a:r>
            <a:r>
              <a:rPr lang="en-US" sz="1000" b="1" dirty="0">
                <a:solidFill>
                  <a:srgbClr val="FF0000"/>
                </a:solidFill>
                <a:latin typeface="Times New Roman" panose="02020603050405020304" pitchFamily="18" charset="0"/>
                <a:cs typeface="Times New Roman" panose="02020603050405020304" pitchFamily="18" charset="0"/>
              </a:rPr>
              <a:t>program</a:t>
            </a:r>
            <a:r>
              <a:rPr lang="en-US" sz="1000" dirty="0">
                <a:solidFill>
                  <a:srgbClr val="FF0000"/>
                </a:solidFill>
                <a:latin typeface="Times New Roman" panose="02020603050405020304" pitchFamily="18" charset="0"/>
                <a:cs typeface="Times New Roman" panose="02020603050405020304" pitchFamily="18" charset="0"/>
              </a:rPr>
              <a:t> (□)</a:t>
            </a:r>
          </a:p>
        </p:txBody>
      </p:sp>
      <p:cxnSp>
        <p:nvCxnSpPr>
          <p:cNvPr id="4" name="Connector: Elbow 3">
            <a:extLst>
              <a:ext uri="{FF2B5EF4-FFF2-40B4-BE49-F238E27FC236}">
                <a16:creationId xmlns:a16="http://schemas.microsoft.com/office/drawing/2014/main" id="{DD303197-889D-E46C-E022-695729A72ADC}"/>
              </a:ext>
            </a:extLst>
          </p:cNvPr>
          <p:cNvCxnSpPr>
            <a:stCxn id="11" idx="3"/>
            <a:endCxn id="12" idx="1"/>
          </p:cNvCxnSpPr>
          <p:nvPr/>
        </p:nvCxnSpPr>
        <p:spPr>
          <a:xfrm flipV="1">
            <a:off x="2320352" y="2445268"/>
            <a:ext cx="464407" cy="659785"/>
          </a:xfrm>
          <a:prstGeom prst="bentConnector3">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EF7F75F-F935-E13C-2847-9408D5DCB447}"/>
              </a:ext>
            </a:extLst>
          </p:cNvPr>
          <p:cNvCxnSpPr>
            <a:cxnSpLocks/>
            <a:stCxn id="15" idx="3"/>
            <a:endCxn id="28" idx="1"/>
          </p:cNvCxnSpPr>
          <p:nvPr/>
        </p:nvCxnSpPr>
        <p:spPr>
          <a:xfrm flipV="1">
            <a:off x="4637037" y="1796306"/>
            <a:ext cx="348454" cy="64881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055AC7-A2F8-4121-D7F6-BB8A26D7A541}"/>
              </a:ext>
            </a:extLst>
          </p:cNvPr>
          <p:cNvCxnSpPr>
            <a:cxnSpLocks/>
            <a:stCxn id="28" idx="3"/>
            <a:endCxn id="30" idx="1"/>
          </p:cNvCxnSpPr>
          <p:nvPr/>
        </p:nvCxnSpPr>
        <p:spPr>
          <a:xfrm flipV="1">
            <a:off x="5341679" y="1796305"/>
            <a:ext cx="268222" cy="1"/>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2C7AD98-B86F-D1ED-545F-3614DFDB972A}"/>
              </a:ext>
            </a:extLst>
          </p:cNvPr>
          <p:cNvCxnSpPr>
            <a:cxnSpLocks/>
            <a:stCxn id="15" idx="3"/>
            <a:endCxn id="29" idx="1"/>
          </p:cNvCxnSpPr>
          <p:nvPr/>
        </p:nvCxnSpPr>
        <p:spPr>
          <a:xfrm flipV="1">
            <a:off x="4637037" y="2445044"/>
            <a:ext cx="369450" cy="75"/>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1B6B5C7-F93C-0B71-CBA8-CB00D0EADE90}"/>
              </a:ext>
            </a:extLst>
          </p:cNvPr>
          <p:cNvCxnSpPr>
            <a:cxnSpLocks/>
            <a:stCxn id="29" idx="3"/>
            <a:endCxn id="31" idx="1"/>
          </p:cNvCxnSpPr>
          <p:nvPr/>
        </p:nvCxnSpPr>
        <p:spPr>
          <a:xfrm flipV="1">
            <a:off x="5319393" y="2443006"/>
            <a:ext cx="294366" cy="2038"/>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730C67C-DBE3-C726-E820-D6FC2E1C0E26}"/>
              </a:ext>
            </a:extLst>
          </p:cNvPr>
          <p:cNvCxnSpPr>
            <a:cxnSpLocks/>
            <a:stCxn id="30" idx="3"/>
            <a:endCxn id="52" idx="2"/>
          </p:cNvCxnSpPr>
          <p:nvPr/>
        </p:nvCxnSpPr>
        <p:spPr>
          <a:xfrm flipV="1">
            <a:off x="7185571" y="1429559"/>
            <a:ext cx="256299" cy="366746"/>
          </a:xfrm>
          <a:prstGeom prst="bentConnector2">
            <a:avLst/>
          </a:prstGeom>
          <a:ln w="3175">
            <a:solidFill>
              <a:schemeClr val="bg1">
                <a:lumMod val="65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91D4A9A-E531-BC0C-FC96-87F1A5DCFFC3}"/>
              </a:ext>
            </a:extLst>
          </p:cNvPr>
          <p:cNvSpPr txBox="1"/>
          <p:nvPr/>
        </p:nvSpPr>
        <p:spPr>
          <a:xfrm>
            <a:off x="6877917" y="1244893"/>
            <a:ext cx="1127906" cy="184666"/>
          </a:xfrm>
          <a:prstGeom prst="rect">
            <a:avLst/>
          </a:prstGeom>
          <a:noFill/>
        </p:spPr>
        <p:txBody>
          <a:bodyPr wrap="square" rtlCol="0">
            <a:spAutoFit/>
          </a:bodyPr>
          <a:lstStyle/>
          <a:p>
            <a:pPr algn="ctr"/>
            <a:r>
              <a:rPr lang="en-US" sz="600" dirty="0">
                <a:solidFill>
                  <a:schemeClr val="bg1">
                    <a:lumMod val="65000"/>
                  </a:schemeClr>
                </a:solidFill>
                <a:latin typeface="Times New Roman" panose="02020603050405020304" pitchFamily="18" charset="0"/>
                <a:cs typeface="Times New Roman" panose="02020603050405020304" pitchFamily="18" charset="0"/>
              </a:rPr>
              <a:t>New social housing </a:t>
            </a:r>
            <a:r>
              <a:rPr lang="en-US" sz="600" b="1" dirty="0">
                <a:solidFill>
                  <a:schemeClr val="bg1">
                    <a:lumMod val="65000"/>
                  </a:schemeClr>
                </a:solidFill>
                <a:latin typeface="Times New Roman" panose="02020603050405020304" pitchFamily="18" charset="0"/>
                <a:cs typeface="Times New Roman" panose="02020603050405020304" pitchFamily="18" charset="0"/>
              </a:rPr>
              <a:t>programs</a:t>
            </a:r>
          </a:p>
        </p:txBody>
      </p:sp>
      <p:sp>
        <p:nvSpPr>
          <p:cNvPr id="54" name="TextBox 53">
            <a:extLst>
              <a:ext uri="{FF2B5EF4-FFF2-40B4-BE49-F238E27FC236}">
                <a16:creationId xmlns:a16="http://schemas.microsoft.com/office/drawing/2014/main" id="{A3B6505E-0299-BD2D-36CB-8E3710E36EBB}"/>
              </a:ext>
            </a:extLst>
          </p:cNvPr>
          <p:cNvSpPr txBox="1"/>
          <p:nvPr/>
        </p:nvSpPr>
        <p:spPr>
          <a:xfrm>
            <a:off x="9220624" y="4472433"/>
            <a:ext cx="1248832"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infrastructure</a:t>
            </a:r>
          </a:p>
          <a:p>
            <a:pPr algn="ctr"/>
            <a:r>
              <a:rPr lang="en-US" sz="600" dirty="0">
                <a:latin typeface="Times New Roman" panose="02020603050405020304" pitchFamily="18" charset="0"/>
                <a:cs typeface="Times New Roman" panose="02020603050405020304" pitchFamily="18" charset="0"/>
              </a:rPr>
              <a:t>(roads, parks, schools, etc.)</a:t>
            </a:r>
          </a:p>
        </p:txBody>
      </p:sp>
      <p:cxnSp>
        <p:nvCxnSpPr>
          <p:cNvPr id="56" name="Connector: Elbow 55">
            <a:extLst>
              <a:ext uri="{FF2B5EF4-FFF2-40B4-BE49-F238E27FC236}">
                <a16:creationId xmlns:a16="http://schemas.microsoft.com/office/drawing/2014/main" id="{6F4F9FEF-88EB-CCC6-ECA8-0B379334736E}"/>
              </a:ext>
            </a:extLst>
          </p:cNvPr>
          <p:cNvCxnSpPr>
            <a:cxnSpLocks/>
            <a:stCxn id="31" idx="3"/>
            <a:endCxn id="169" idx="2"/>
          </p:cNvCxnSpPr>
          <p:nvPr/>
        </p:nvCxnSpPr>
        <p:spPr>
          <a:xfrm>
            <a:off x="7955720" y="2443006"/>
            <a:ext cx="1207397" cy="789210"/>
          </a:xfrm>
          <a:prstGeom prst="bentConnector3">
            <a:avLst>
              <a:gd name="adj1" fmla="val 50000"/>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8D8D3E7-A641-41E7-1D88-58859DC1E782}"/>
              </a:ext>
            </a:extLst>
          </p:cNvPr>
          <p:cNvSpPr txBox="1"/>
          <p:nvPr/>
        </p:nvSpPr>
        <p:spPr>
          <a:xfrm>
            <a:off x="8809142" y="2633720"/>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Lawsuit - “</a:t>
            </a:r>
            <a:r>
              <a:rPr lang="en-US" sz="700" i="1" dirty="0">
                <a:latin typeface="Times New Roman" panose="02020603050405020304" pitchFamily="18" charset="0"/>
                <a:cs typeface="Times New Roman" panose="02020603050405020304" pitchFamily="18" charset="0"/>
              </a:rPr>
              <a:t>Tutela</a:t>
            </a:r>
            <a:r>
              <a:rPr lang="en-US" sz="700" dirty="0">
                <a:latin typeface="Times New Roman" panose="02020603050405020304" pitchFamily="18" charset="0"/>
                <a:cs typeface="Times New Roman" panose="02020603050405020304" pitchFamily="18" charset="0"/>
              </a:rPr>
              <a:t>”</a:t>
            </a:r>
          </a:p>
        </p:txBody>
      </p:sp>
      <p:sp>
        <p:nvSpPr>
          <p:cNvPr id="61" name="TextBox 60">
            <a:extLst>
              <a:ext uri="{FF2B5EF4-FFF2-40B4-BE49-F238E27FC236}">
                <a16:creationId xmlns:a16="http://schemas.microsoft.com/office/drawing/2014/main" id="{62EC63FF-023C-BB21-91B1-D5FA5A2D930B}"/>
              </a:ext>
            </a:extLst>
          </p:cNvPr>
          <p:cNvSpPr txBox="1"/>
          <p:nvPr/>
        </p:nvSpPr>
        <p:spPr>
          <a:xfrm>
            <a:off x="9896544" y="2633719"/>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Illegal connections</a:t>
            </a:r>
          </a:p>
        </p:txBody>
      </p:sp>
      <p:cxnSp>
        <p:nvCxnSpPr>
          <p:cNvPr id="62" name="Connector: Elbow 61">
            <a:extLst>
              <a:ext uri="{FF2B5EF4-FFF2-40B4-BE49-F238E27FC236}">
                <a16:creationId xmlns:a16="http://schemas.microsoft.com/office/drawing/2014/main" id="{A3F619C2-0AC0-4C2A-75C7-837FE1257FCA}"/>
              </a:ext>
            </a:extLst>
          </p:cNvPr>
          <p:cNvCxnSpPr>
            <a:cxnSpLocks/>
            <a:stCxn id="60" idx="2"/>
            <a:endCxn id="53" idx="0"/>
          </p:cNvCxnSpPr>
          <p:nvPr/>
        </p:nvCxnSpPr>
        <p:spPr>
          <a:xfrm rot="16200000" flipH="1">
            <a:off x="9367993" y="2760982"/>
            <a:ext cx="313802" cy="459388"/>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385B279-FBF0-791F-F78D-71BF604A5EF1}"/>
              </a:ext>
            </a:extLst>
          </p:cNvPr>
          <p:cNvCxnSpPr>
            <a:cxnSpLocks/>
            <a:stCxn id="61" idx="2"/>
            <a:endCxn id="53" idx="0"/>
          </p:cNvCxnSpPr>
          <p:nvPr/>
        </p:nvCxnSpPr>
        <p:spPr>
          <a:xfrm rot="5400000">
            <a:off x="9911694" y="2676668"/>
            <a:ext cx="313803" cy="628014"/>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4F3AB74-FFC5-363D-8F5C-D94288814F5D}"/>
              </a:ext>
            </a:extLst>
          </p:cNvPr>
          <p:cNvSpPr txBox="1"/>
          <p:nvPr/>
        </p:nvSpPr>
        <p:spPr>
          <a:xfrm>
            <a:off x="5613759" y="4007585"/>
            <a:ext cx="2341961" cy="246221"/>
          </a:xfrm>
          <a:prstGeom prst="rect">
            <a:avLst/>
          </a:prstGeom>
          <a:noFill/>
        </p:spPr>
        <p:txBody>
          <a:bodyPr wrap="square" rtlCol="0">
            <a:spAutoFit/>
          </a:bodyPr>
          <a:lstStyle/>
          <a:p>
            <a:r>
              <a:rPr lang="en-US" sz="1000" dirty="0">
                <a:solidFill>
                  <a:srgbClr val="7030A0"/>
                </a:solidFill>
                <a:latin typeface="Times New Roman" panose="02020603050405020304" pitchFamily="18" charset="0"/>
                <a:cs typeface="Times New Roman" panose="02020603050405020304" pitchFamily="18" charset="0"/>
              </a:rPr>
              <a:t>Neighborhood improvement </a:t>
            </a:r>
            <a:r>
              <a:rPr lang="en-US" sz="1000" b="1" dirty="0">
                <a:solidFill>
                  <a:srgbClr val="7030A0"/>
                </a:solidFill>
                <a:latin typeface="Times New Roman" panose="02020603050405020304" pitchFamily="18" charset="0"/>
                <a:cs typeface="Times New Roman" panose="02020603050405020304" pitchFamily="18" charset="0"/>
              </a:rPr>
              <a:t>program</a:t>
            </a:r>
            <a:r>
              <a:rPr lang="en-US" sz="1000" dirty="0">
                <a:solidFill>
                  <a:srgbClr val="7030A0"/>
                </a:solidFill>
                <a:latin typeface="Times New Roman" panose="02020603050405020304" pitchFamily="18" charset="0"/>
                <a:cs typeface="Times New Roman" panose="02020603050405020304" pitchFamily="18" charset="0"/>
              </a:rPr>
              <a:t> (□)</a:t>
            </a:r>
          </a:p>
        </p:txBody>
      </p:sp>
      <p:sp>
        <p:nvSpPr>
          <p:cNvPr id="71" name="TextBox 70">
            <a:extLst>
              <a:ext uri="{FF2B5EF4-FFF2-40B4-BE49-F238E27FC236}">
                <a16:creationId xmlns:a16="http://schemas.microsoft.com/office/drawing/2014/main" id="{493F1FF6-F457-6855-6BC1-F11512B47C67}"/>
              </a:ext>
            </a:extLst>
          </p:cNvPr>
          <p:cNvSpPr txBox="1"/>
          <p:nvPr/>
        </p:nvSpPr>
        <p:spPr>
          <a:xfrm>
            <a:off x="5613759" y="3251601"/>
            <a:ext cx="2561796" cy="246221"/>
          </a:xfrm>
          <a:prstGeom prst="rect">
            <a:avLst/>
          </a:prstGeom>
          <a:noFill/>
        </p:spPr>
        <p:txBody>
          <a:bodyPr wrap="squar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District office of Habitat titling </a:t>
            </a:r>
            <a:r>
              <a:rPr lang="en-US" sz="1000" b="1" dirty="0">
                <a:solidFill>
                  <a:srgbClr val="0070C0"/>
                </a:solidFill>
                <a:latin typeface="Times New Roman" panose="02020603050405020304" pitchFamily="18" charset="0"/>
                <a:cs typeface="Times New Roman" panose="02020603050405020304" pitchFamily="18" charset="0"/>
              </a:rPr>
              <a:t>programs</a:t>
            </a:r>
            <a:r>
              <a:rPr lang="en-US" sz="1000" dirty="0">
                <a:solidFill>
                  <a:srgbClr val="0070C0"/>
                </a:solidFill>
                <a:latin typeface="Times New Roman" panose="02020603050405020304" pitchFamily="18" charset="0"/>
                <a:cs typeface="Times New Roman" panose="02020603050405020304" pitchFamily="18" charset="0"/>
              </a:rPr>
              <a:t> (●)</a:t>
            </a:r>
          </a:p>
        </p:txBody>
      </p:sp>
      <p:sp>
        <p:nvSpPr>
          <p:cNvPr id="72" name="TextBox 71">
            <a:extLst>
              <a:ext uri="{FF2B5EF4-FFF2-40B4-BE49-F238E27FC236}">
                <a16:creationId xmlns:a16="http://schemas.microsoft.com/office/drawing/2014/main" id="{88296EE0-186A-C98B-D165-8F8928A03FD3}"/>
              </a:ext>
            </a:extLst>
          </p:cNvPr>
          <p:cNvSpPr txBox="1"/>
          <p:nvPr/>
        </p:nvSpPr>
        <p:spPr>
          <a:xfrm>
            <a:off x="3811761" y="4912480"/>
            <a:ext cx="1358264" cy="215444"/>
          </a:xfrm>
          <a:prstGeom prst="rect">
            <a:avLst/>
          </a:prstGeom>
          <a:noFill/>
        </p:spPr>
        <p:txBody>
          <a:bodyPr wrap="square" rtlCol="0">
            <a:spAutoFit/>
          </a:bodyPr>
          <a:lstStyle/>
          <a:p>
            <a:r>
              <a:rPr lang="en-US" sz="800" dirty="0">
                <a:solidFill>
                  <a:schemeClr val="accent4">
                    <a:lumMod val="75000"/>
                  </a:schemeClr>
                </a:solidFill>
                <a:latin typeface="Times New Roman" panose="02020603050405020304" pitchFamily="18" charset="0"/>
                <a:cs typeface="Times New Roman" panose="02020603050405020304" pitchFamily="18" charset="0"/>
              </a:rPr>
              <a:t>Regularization </a:t>
            </a:r>
            <a:r>
              <a:rPr lang="en-US" sz="800" b="1" dirty="0">
                <a:solidFill>
                  <a:schemeClr val="accent4">
                    <a:lumMod val="75000"/>
                  </a:schemeClr>
                </a:solidFill>
                <a:latin typeface="Times New Roman" panose="02020603050405020304" pitchFamily="18" charset="0"/>
                <a:cs typeface="Times New Roman" panose="02020603050405020304" pitchFamily="18" charset="0"/>
              </a:rPr>
              <a:t>program</a:t>
            </a:r>
            <a:r>
              <a:rPr lang="en-US" sz="800" dirty="0">
                <a:solidFill>
                  <a:schemeClr val="accent4">
                    <a:lumMod val="75000"/>
                  </a:schemeClr>
                </a:solidFill>
                <a:latin typeface="Times New Roman" panose="02020603050405020304" pitchFamily="18" charset="0"/>
                <a:cs typeface="Times New Roman" panose="02020603050405020304" pitchFamily="18" charset="0"/>
              </a:rPr>
              <a:t> (□)</a:t>
            </a:r>
          </a:p>
        </p:txBody>
      </p:sp>
      <p:cxnSp>
        <p:nvCxnSpPr>
          <p:cNvPr id="80" name="Connector: Elbow 79">
            <a:extLst>
              <a:ext uri="{FF2B5EF4-FFF2-40B4-BE49-F238E27FC236}">
                <a16:creationId xmlns:a16="http://schemas.microsoft.com/office/drawing/2014/main" id="{ECA19B56-C7C5-389C-5B56-9D88FE8CABFE}"/>
              </a:ext>
            </a:extLst>
          </p:cNvPr>
          <p:cNvCxnSpPr>
            <a:cxnSpLocks/>
            <a:stCxn id="182" idx="4"/>
            <a:endCxn id="14" idx="0"/>
          </p:cNvCxnSpPr>
          <p:nvPr/>
        </p:nvCxnSpPr>
        <p:spPr>
          <a:xfrm rot="5400000">
            <a:off x="4743360" y="1943281"/>
            <a:ext cx="775444" cy="2110248"/>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63C640DB-C38D-AD2B-E8C8-7CE1C4991F37}"/>
              </a:ext>
            </a:extLst>
          </p:cNvPr>
          <p:cNvCxnSpPr>
            <a:cxnSpLocks/>
            <a:stCxn id="14" idx="2"/>
            <a:endCxn id="16" idx="0"/>
          </p:cNvCxnSpPr>
          <p:nvPr/>
        </p:nvCxnSpPr>
        <p:spPr>
          <a:xfrm rot="16200000" flipH="1">
            <a:off x="4154862" y="3722721"/>
            <a:ext cx="207893" cy="365700"/>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B76B874A-E765-4F88-9471-5F09CCAD0414}"/>
              </a:ext>
            </a:extLst>
          </p:cNvPr>
          <p:cNvCxnSpPr>
            <a:cxnSpLocks/>
            <a:stCxn id="14" idx="2"/>
            <a:endCxn id="17" idx="0"/>
          </p:cNvCxnSpPr>
          <p:nvPr/>
        </p:nvCxnSpPr>
        <p:spPr>
          <a:xfrm rot="5400000">
            <a:off x="3760184" y="3693743"/>
            <a:ext cx="207893" cy="42365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BCD7C9D-0D96-014D-8909-25EB6CFD1282}"/>
              </a:ext>
            </a:extLst>
          </p:cNvPr>
          <p:cNvCxnSpPr>
            <a:cxnSpLocks/>
            <a:stCxn id="17" idx="2"/>
            <a:endCxn id="72" idx="1"/>
          </p:cNvCxnSpPr>
          <p:nvPr/>
        </p:nvCxnSpPr>
        <p:spPr>
          <a:xfrm rot="16200000" flipH="1">
            <a:off x="3349800" y="4558240"/>
            <a:ext cx="764463" cy="159459"/>
          </a:xfrm>
          <a:prstGeom prst="bentConnector2">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A0B6D31D-73A7-2EDF-99CE-DD6631E67643}"/>
              </a:ext>
            </a:extLst>
          </p:cNvPr>
          <p:cNvCxnSpPr>
            <a:cxnSpLocks/>
            <a:stCxn id="72" idx="3"/>
            <a:endCxn id="70" idx="1"/>
          </p:cNvCxnSpPr>
          <p:nvPr/>
        </p:nvCxnSpPr>
        <p:spPr>
          <a:xfrm flipV="1">
            <a:off x="5170025" y="4130696"/>
            <a:ext cx="443734" cy="88950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3BA5206-F0CE-1D29-3B86-B1B8E8D8F247}"/>
              </a:ext>
            </a:extLst>
          </p:cNvPr>
          <p:cNvSpPr txBox="1"/>
          <p:nvPr/>
        </p:nvSpPr>
        <p:spPr>
          <a:xfrm>
            <a:off x="2782168" y="410030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cxnSp>
        <p:nvCxnSpPr>
          <p:cNvPr id="154" name="Connector: Elbow 153">
            <a:extLst>
              <a:ext uri="{FF2B5EF4-FFF2-40B4-BE49-F238E27FC236}">
                <a16:creationId xmlns:a16="http://schemas.microsoft.com/office/drawing/2014/main" id="{7BF10EBA-B4A9-7D42-4EE1-43CE27926DAD}"/>
              </a:ext>
            </a:extLst>
          </p:cNvPr>
          <p:cNvCxnSpPr>
            <a:cxnSpLocks/>
            <a:stCxn id="11" idx="3"/>
            <a:endCxn id="153" idx="1"/>
          </p:cNvCxnSpPr>
          <p:nvPr/>
        </p:nvCxnSpPr>
        <p:spPr>
          <a:xfrm>
            <a:off x="2320352" y="3105053"/>
            <a:ext cx="461816" cy="111836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E77E402C-45AD-1C1E-D6D5-7853EFFC5F56}"/>
              </a:ext>
            </a:extLst>
          </p:cNvPr>
          <p:cNvCxnSpPr>
            <a:cxnSpLocks/>
            <a:stCxn id="153" idx="3"/>
            <a:endCxn id="14" idx="1"/>
          </p:cNvCxnSpPr>
          <p:nvPr/>
        </p:nvCxnSpPr>
        <p:spPr>
          <a:xfrm flipV="1">
            <a:off x="3138356" y="3593876"/>
            <a:ext cx="291109" cy="62954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48B9FCE1-7BFE-2E35-F888-1A70EFA3C650}"/>
              </a:ext>
            </a:extLst>
          </p:cNvPr>
          <p:cNvCxnSpPr>
            <a:cxnSpLocks/>
            <a:stCxn id="70" idx="3"/>
            <a:endCxn id="170" idx="2"/>
          </p:cNvCxnSpPr>
          <p:nvPr/>
        </p:nvCxnSpPr>
        <p:spPr>
          <a:xfrm flipV="1">
            <a:off x="7955720" y="3319443"/>
            <a:ext cx="1207397" cy="8112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12F2C20F-DCFA-2E97-BB9C-55438E133F8F}"/>
              </a:ext>
            </a:extLst>
          </p:cNvPr>
          <p:cNvGrpSpPr/>
          <p:nvPr/>
        </p:nvGrpSpPr>
        <p:grpSpPr>
          <a:xfrm>
            <a:off x="9082335" y="3147577"/>
            <a:ext cx="1344505" cy="338554"/>
            <a:chOff x="9082335" y="3147577"/>
            <a:chExt cx="1344505" cy="338554"/>
          </a:xfrm>
        </p:grpSpPr>
        <p:sp>
          <p:nvSpPr>
            <p:cNvPr id="53" name="TextBox 52">
              <a:extLst>
                <a:ext uri="{FF2B5EF4-FFF2-40B4-BE49-F238E27FC236}">
                  <a16:creationId xmlns:a16="http://schemas.microsoft.com/office/drawing/2014/main" id="{799649C6-DA19-67ED-5F94-5F825D33209B}"/>
                </a:ext>
              </a:extLst>
            </p:cNvPr>
            <p:cNvSpPr txBox="1"/>
            <p:nvPr/>
          </p:nvSpPr>
          <p:spPr>
            <a:xfrm>
              <a:off x="9082335" y="3147577"/>
              <a:ext cx="1344505"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services</a:t>
              </a:r>
            </a:p>
            <a:p>
              <a:pPr algn="ctr"/>
              <a:r>
                <a:rPr lang="en-US" sz="600" dirty="0">
                  <a:latin typeface="Times New Roman" panose="02020603050405020304" pitchFamily="18" charset="0"/>
                  <a:cs typeface="Times New Roman" panose="02020603050405020304" pitchFamily="18" charset="0"/>
                </a:rPr>
                <a:t>(aqueduct, sewerage, electricity, etc.)</a:t>
              </a:r>
            </a:p>
          </p:txBody>
        </p:sp>
        <p:sp>
          <p:nvSpPr>
            <p:cNvPr id="169" name="Oval 168">
              <a:extLst>
                <a:ext uri="{FF2B5EF4-FFF2-40B4-BE49-F238E27FC236}">
                  <a16:creationId xmlns:a16="http://schemas.microsoft.com/office/drawing/2014/main" id="{7DA95382-5E07-002E-7759-F50EC607F1C8}"/>
                </a:ext>
              </a:extLst>
            </p:cNvPr>
            <p:cNvSpPr>
              <a:spLocks noChangeAspect="1"/>
            </p:cNvSpPr>
            <p:nvPr/>
          </p:nvSpPr>
          <p:spPr>
            <a:xfrm>
              <a:off x="9163117" y="320935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1185D9A3-CA39-692B-F3E6-F44EC9EC553E}"/>
                </a:ext>
              </a:extLst>
            </p:cNvPr>
            <p:cNvSpPr>
              <a:spLocks noChangeAspect="1"/>
            </p:cNvSpPr>
            <p:nvPr/>
          </p:nvSpPr>
          <p:spPr>
            <a:xfrm>
              <a:off x="9163117" y="329658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7" name="Straight Arrow Connector 176">
            <a:extLst>
              <a:ext uri="{FF2B5EF4-FFF2-40B4-BE49-F238E27FC236}">
                <a16:creationId xmlns:a16="http://schemas.microsoft.com/office/drawing/2014/main" id="{D0AFBBFA-24A0-E922-2FEE-2B44350023ED}"/>
              </a:ext>
            </a:extLst>
          </p:cNvPr>
          <p:cNvCxnSpPr>
            <a:cxnSpLocks/>
            <a:stCxn id="16" idx="3"/>
            <a:endCxn id="70" idx="1"/>
          </p:cNvCxnSpPr>
          <p:nvPr/>
        </p:nvCxnSpPr>
        <p:spPr>
          <a:xfrm flipV="1">
            <a:off x="4619752" y="4130696"/>
            <a:ext cx="994007" cy="1933"/>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311D55E0-405B-AE9C-67C9-12F8AC7086CB}"/>
              </a:ext>
            </a:extLst>
          </p:cNvPr>
          <p:cNvSpPr>
            <a:spLocks noChangeAspect="1"/>
          </p:cNvSpPr>
          <p:nvPr/>
        </p:nvSpPr>
        <p:spPr>
          <a:xfrm>
            <a:off x="6163346" y="2564964"/>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Arrow Connector 183">
            <a:extLst>
              <a:ext uri="{FF2B5EF4-FFF2-40B4-BE49-F238E27FC236}">
                <a16:creationId xmlns:a16="http://schemas.microsoft.com/office/drawing/2014/main" id="{95A790A9-F7C7-1318-8C67-3C38F0FDAAB7}"/>
              </a:ext>
            </a:extLst>
          </p:cNvPr>
          <p:cNvCxnSpPr>
            <a:cxnSpLocks/>
          </p:cNvCxnSpPr>
          <p:nvPr/>
        </p:nvCxnSpPr>
        <p:spPr>
          <a:xfrm flipH="1">
            <a:off x="6777678" y="2569350"/>
            <a:ext cx="0" cy="701402"/>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7D56450E-AEF4-04A3-1D5F-EEAC1029C151}"/>
              </a:ext>
            </a:extLst>
          </p:cNvPr>
          <p:cNvCxnSpPr>
            <a:cxnSpLocks/>
            <a:stCxn id="70" idx="3"/>
            <a:endCxn id="54" idx="1"/>
          </p:cNvCxnSpPr>
          <p:nvPr/>
        </p:nvCxnSpPr>
        <p:spPr>
          <a:xfrm>
            <a:off x="7955720" y="4130696"/>
            <a:ext cx="1264904" cy="511014"/>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7A0D06B4-CA52-0DDD-9BB9-4C909F0A7E73}"/>
              </a:ext>
            </a:extLst>
          </p:cNvPr>
          <p:cNvGrpSpPr/>
          <p:nvPr/>
        </p:nvGrpSpPr>
        <p:grpSpPr>
          <a:xfrm>
            <a:off x="9257034" y="3786907"/>
            <a:ext cx="1048448" cy="246221"/>
            <a:chOff x="9240279" y="3753027"/>
            <a:chExt cx="1048448" cy="246221"/>
          </a:xfrm>
        </p:grpSpPr>
        <p:sp>
          <p:nvSpPr>
            <p:cNvPr id="55" name="TextBox 54">
              <a:extLst>
                <a:ext uri="{FF2B5EF4-FFF2-40B4-BE49-F238E27FC236}">
                  <a16:creationId xmlns:a16="http://schemas.microsoft.com/office/drawing/2014/main" id="{D37CBB4E-3AA5-DA4D-6F6F-678C35B6A332}"/>
                </a:ext>
              </a:extLst>
            </p:cNvPr>
            <p:cNvSpPr txBox="1"/>
            <p:nvPr/>
          </p:nvSpPr>
          <p:spPr>
            <a:xfrm>
              <a:off x="9273788" y="3753027"/>
              <a:ext cx="1014939"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Property Titling</a:t>
              </a:r>
            </a:p>
          </p:txBody>
        </p:sp>
        <p:sp>
          <p:nvSpPr>
            <p:cNvPr id="193" name="Oval 192">
              <a:extLst>
                <a:ext uri="{FF2B5EF4-FFF2-40B4-BE49-F238E27FC236}">
                  <a16:creationId xmlns:a16="http://schemas.microsoft.com/office/drawing/2014/main" id="{8F94805D-8F69-B1D3-257B-DAC1BC16352F}"/>
                </a:ext>
              </a:extLst>
            </p:cNvPr>
            <p:cNvSpPr>
              <a:spLocks noChangeAspect="1"/>
            </p:cNvSpPr>
            <p:nvPr/>
          </p:nvSpPr>
          <p:spPr>
            <a:xfrm>
              <a:off x="9240279" y="383557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4D3CB7D-DAFD-384F-6656-B6275A455755}"/>
                </a:ext>
              </a:extLst>
            </p:cNvPr>
            <p:cNvSpPr>
              <a:spLocks noChangeAspect="1"/>
            </p:cNvSpPr>
            <p:nvPr/>
          </p:nvSpPr>
          <p:spPr>
            <a:xfrm>
              <a:off x="9240279" y="392280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Connector: Elbow 194">
            <a:extLst>
              <a:ext uri="{FF2B5EF4-FFF2-40B4-BE49-F238E27FC236}">
                <a16:creationId xmlns:a16="http://schemas.microsoft.com/office/drawing/2014/main" id="{082441B2-FF7C-558C-C656-1E28218B623E}"/>
              </a:ext>
            </a:extLst>
          </p:cNvPr>
          <p:cNvCxnSpPr>
            <a:cxnSpLocks/>
            <a:stCxn id="70" idx="3"/>
            <a:endCxn id="194" idx="2"/>
          </p:cNvCxnSpPr>
          <p:nvPr/>
        </p:nvCxnSpPr>
        <p:spPr>
          <a:xfrm flipV="1">
            <a:off x="7955720" y="3979543"/>
            <a:ext cx="1301314" cy="1511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1C04F3A7-5889-9118-CC49-A420CFC12FA6}"/>
              </a:ext>
            </a:extLst>
          </p:cNvPr>
          <p:cNvCxnSpPr>
            <a:cxnSpLocks/>
            <a:stCxn id="71" idx="3"/>
            <a:endCxn id="193" idx="2"/>
          </p:cNvCxnSpPr>
          <p:nvPr/>
        </p:nvCxnSpPr>
        <p:spPr>
          <a:xfrm>
            <a:off x="8175555" y="3374712"/>
            <a:ext cx="1081479" cy="517604"/>
          </a:xfrm>
          <a:prstGeom prst="bentConnector3">
            <a:avLst>
              <a:gd name="adj1" fmla="val 50000"/>
            </a:avLst>
          </a:prstGeom>
          <a:ln w="3175">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8</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restrictions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20E760EB-24FA-173F-9C6A-DACF5DE3035E}"/>
              </a:ext>
            </a:extLst>
          </p:cNvPr>
          <p:cNvSpPr txBox="1"/>
          <p:nvPr/>
        </p:nvSpPr>
        <p:spPr>
          <a:xfrm>
            <a:off x="1020832" y="1275446"/>
            <a:ext cx="4214465" cy="3647152"/>
          </a:xfrm>
          <a:prstGeom prst="rect">
            <a:avLst/>
          </a:prstGeom>
          <a:noFill/>
        </p:spPr>
        <p:txBody>
          <a:bodyPr wrap="square" rtlCol="0">
            <a:spAutoFit/>
          </a:bodyPr>
          <a:lstStyle/>
          <a:p>
            <a:pPr marL="285750" indent="-285750">
              <a:buFontTx/>
              <a:buChar char="-"/>
            </a:pPr>
            <a:r>
              <a:rPr lang="es-ES" sz="1100" b="1" dirty="0">
                <a:latin typeface="Times New Roman" panose="02020603050405020304" pitchFamily="18" charset="0"/>
                <a:cs typeface="Times New Roman" panose="02020603050405020304" pitchFamily="18" charset="0"/>
              </a:rPr>
              <a:t>Violación de SUTVA, geográfica </a:t>
            </a:r>
            <a:r>
              <a:rPr lang="es-ES" sz="1100" dirty="0">
                <a:latin typeface="Times New Roman" panose="02020603050405020304" pitchFamily="18" charset="0"/>
                <a:cs typeface="Times New Roman" panose="02020603050405020304" pitchFamily="18" charset="0"/>
              </a:rPr>
              <a:t>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b="1" dirty="0">
                <a:latin typeface="Times New Roman" panose="02020603050405020304" pitchFamily="18" charset="0"/>
                <a:cs typeface="Times New Roman" panose="02020603050405020304" pitchFamily="18" charset="0"/>
              </a:rPr>
              <a:t>Anticipación del tratamiento</a:t>
            </a:r>
          </a:p>
          <a:p>
            <a:pPr marL="285750" indent="-285750">
              <a:buFontTx/>
              <a:buChar char="-"/>
            </a:pPr>
            <a:endParaRPr lang="es-ES" sz="1100" b="1" dirty="0">
              <a:latin typeface="Times New Roman" panose="02020603050405020304" pitchFamily="18" charset="0"/>
              <a:cs typeface="Times New Roman" panose="02020603050405020304" pitchFamily="18" charset="0"/>
            </a:endParaRPr>
          </a:p>
          <a:p>
            <a:pPr marL="285750" indent="-285750">
              <a:buFontTx/>
              <a:buChar char="-"/>
            </a:pPr>
            <a:r>
              <a:rPr lang="es-ES" sz="1100" b="1"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b="1"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pic>
        <p:nvPicPr>
          <p:cNvPr id="5" name="Picture 4" descr="Map&#10;&#10;Description automatically generated">
            <a:extLst>
              <a:ext uri="{FF2B5EF4-FFF2-40B4-BE49-F238E27FC236}">
                <a16:creationId xmlns:a16="http://schemas.microsoft.com/office/drawing/2014/main" id="{DA191845-16D2-6F30-8AAD-1A6D0E81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707" y="744144"/>
            <a:ext cx="6477293" cy="5039927"/>
          </a:xfrm>
          <a:prstGeom prst="rect">
            <a:avLst/>
          </a:prstGeom>
          <a:ln>
            <a:solidFill>
              <a:schemeClr val="bg1">
                <a:lumMod val="50000"/>
              </a:schemeClr>
            </a:solidFill>
          </a:ln>
        </p:spPr>
      </p:pic>
    </p:spTree>
    <p:extLst>
      <p:ext uri="{BB962C8B-B14F-4D97-AF65-F5344CB8AC3E}">
        <p14:creationId xmlns:p14="http://schemas.microsoft.com/office/powerpoint/2010/main" val="377894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9</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cxnSp>
        <p:nvCxnSpPr>
          <p:cNvPr id="8" name="Straight Connector 7">
            <a:extLst>
              <a:ext uri="{FF2B5EF4-FFF2-40B4-BE49-F238E27FC236}">
                <a16:creationId xmlns:a16="http://schemas.microsoft.com/office/drawing/2014/main" id="{272DFEF5-ED0D-78DA-C8DD-67A25FE2BF23}"/>
              </a:ext>
            </a:extLst>
          </p:cNvPr>
          <p:cNvCxnSpPr>
            <a:cxnSpLocks/>
          </p:cNvCxnSpPr>
          <p:nvPr/>
        </p:nvCxnSpPr>
        <p:spPr>
          <a:xfrm>
            <a:off x="6884604"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E014AD-099E-490E-22D4-B877EBA47197}"/>
              </a:ext>
            </a:extLst>
          </p:cNvPr>
          <p:cNvCxnSpPr>
            <a:cxnSpLocks/>
          </p:cNvCxnSpPr>
          <p:nvPr/>
        </p:nvCxnSpPr>
        <p:spPr>
          <a:xfrm>
            <a:off x="6884604"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D9B9B6-AC9C-1D48-BB5D-190AE0FF825F}"/>
              </a:ext>
            </a:extLst>
          </p:cNvPr>
          <p:cNvCxnSpPr>
            <a:cxnSpLocks/>
          </p:cNvCxnSpPr>
          <p:nvPr/>
        </p:nvCxnSpPr>
        <p:spPr>
          <a:xfrm>
            <a:off x="6884604"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01E436-C82B-ED20-00BB-88F7174BAF80}"/>
              </a:ext>
            </a:extLst>
          </p:cNvPr>
          <p:cNvCxnSpPr>
            <a:cxnSpLocks/>
          </p:cNvCxnSpPr>
          <p:nvPr/>
        </p:nvCxnSpPr>
        <p:spPr>
          <a:xfrm>
            <a:off x="6884604"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E9C97E-9C8F-4879-6C1B-0A44A64B3467}"/>
              </a:ext>
            </a:extLst>
          </p:cNvPr>
          <p:cNvCxnSpPr>
            <a:cxnSpLocks/>
          </p:cNvCxnSpPr>
          <p:nvPr/>
        </p:nvCxnSpPr>
        <p:spPr>
          <a:xfrm>
            <a:off x="6884604"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Circle: Hollow 12">
            <a:extLst>
              <a:ext uri="{FF2B5EF4-FFF2-40B4-BE49-F238E27FC236}">
                <a16:creationId xmlns:a16="http://schemas.microsoft.com/office/drawing/2014/main" id="{F1C667E0-771C-3C74-13A6-C93E5AFFE2C2}"/>
              </a:ext>
            </a:extLst>
          </p:cNvPr>
          <p:cNvSpPr>
            <a:spLocks noChangeAspect="1"/>
          </p:cNvSpPr>
          <p:nvPr/>
        </p:nvSpPr>
        <p:spPr>
          <a:xfrm>
            <a:off x="7670713"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 name="Circle: Hollow 13">
            <a:extLst>
              <a:ext uri="{FF2B5EF4-FFF2-40B4-BE49-F238E27FC236}">
                <a16:creationId xmlns:a16="http://schemas.microsoft.com/office/drawing/2014/main" id="{45B98D4F-83B7-734C-79DF-36EF3E23E0D1}"/>
              </a:ext>
            </a:extLst>
          </p:cNvPr>
          <p:cNvSpPr>
            <a:spLocks noChangeAspect="1"/>
          </p:cNvSpPr>
          <p:nvPr/>
        </p:nvSpPr>
        <p:spPr>
          <a:xfrm>
            <a:off x="7670713"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 name="Circle: Hollow 14">
            <a:extLst>
              <a:ext uri="{FF2B5EF4-FFF2-40B4-BE49-F238E27FC236}">
                <a16:creationId xmlns:a16="http://schemas.microsoft.com/office/drawing/2014/main" id="{34EAC8B1-322A-CE3A-4E18-0CFA16F35002}"/>
              </a:ext>
            </a:extLst>
          </p:cNvPr>
          <p:cNvSpPr>
            <a:spLocks noChangeAspect="1"/>
          </p:cNvSpPr>
          <p:nvPr/>
        </p:nvSpPr>
        <p:spPr>
          <a:xfrm>
            <a:off x="7670713"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 name="Circle: Hollow 15">
            <a:extLst>
              <a:ext uri="{FF2B5EF4-FFF2-40B4-BE49-F238E27FC236}">
                <a16:creationId xmlns:a16="http://schemas.microsoft.com/office/drawing/2014/main" id="{337CE461-A63F-1AB2-5CF3-8E9F6AB96A56}"/>
              </a:ext>
            </a:extLst>
          </p:cNvPr>
          <p:cNvSpPr>
            <a:spLocks noChangeAspect="1"/>
          </p:cNvSpPr>
          <p:nvPr/>
        </p:nvSpPr>
        <p:spPr>
          <a:xfrm>
            <a:off x="7670713"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 name="Circle: Hollow 16">
            <a:extLst>
              <a:ext uri="{FF2B5EF4-FFF2-40B4-BE49-F238E27FC236}">
                <a16:creationId xmlns:a16="http://schemas.microsoft.com/office/drawing/2014/main" id="{68372CD7-9D4C-A989-850C-49933E59D0B2}"/>
              </a:ext>
            </a:extLst>
          </p:cNvPr>
          <p:cNvSpPr>
            <a:spLocks noChangeAspect="1"/>
          </p:cNvSpPr>
          <p:nvPr/>
        </p:nvSpPr>
        <p:spPr>
          <a:xfrm>
            <a:off x="7670713"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53C8E02-FB55-3D08-718A-57F11DD88764}"/>
              </a:ext>
            </a:extLst>
          </p:cNvPr>
          <p:cNvSpPr txBox="1"/>
          <p:nvPr/>
        </p:nvSpPr>
        <p:spPr>
          <a:xfrm>
            <a:off x="7561274"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22" name="TextBox 21">
            <a:extLst>
              <a:ext uri="{FF2B5EF4-FFF2-40B4-BE49-F238E27FC236}">
                <a16:creationId xmlns:a16="http://schemas.microsoft.com/office/drawing/2014/main" id="{E82B25ED-EBD7-8E96-318F-FFBBA50B29AF}"/>
              </a:ext>
            </a:extLst>
          </p:cNvPr>
          <p:cNvSpPr txBox="1"/>
          <p:nvPr/>
        </p:nvSpPr>
        <p:spPr>
          <a:xfrm>
            <a:off x="1685381" y="5089687"/>
            <a:ext cx="1989647"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 legalización (T = 1 / T = 0)</a:t>
            </a:r>
          </a:p>
        </p:txBody>
      </p:sp>
      <p:sp>
        <p:nvSpPr>
          <p:cNvPr id="23" name="Circle: Hollow 22">
            <a:extLst>
              <a:ext uri="{FF2B5EF4-FFF2-40B4-BE49-F238E27FC236}">
                <a16:creationId xmlns:a16="http://schemas.microsoft.com/office/drawing/2014/main" id="{0F675522-19A1-7A6B-4B3E-9C021661CBE7}"/>
              </a:ext>
            </a:extLst>
          </p:cNvPr>
          <p:cNvSpPr>
            <a:spLocks noChangeAspect="1"/>
          </p:cNvSpPr>
          <p:nvPr/>
        </p:nvSpPr>
        <p:spPr>
          <a:xfrm>
            <a:off x="8265319"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Circle: Hollow 24">
            <a:extLst>
              <a:ext uri="{FF2B5EF4-FFF2-40B4-BE49-F238E27FC236}">
                <a16:creationId xmlns:a16="http://schemas.microsoft.com/office/drawing/2014/main" id="{D3BBEE6C-D144-3C74-7F20-DC497EC32F93}"/>
              </a:ext>
            </a:extLst>
          </p:cNvPr>
          <p:cNvSpPr>
            <a:spLocks noChangeAspect="1"/>
          </p:cNvSpPr>
          <p:nvPr/>
        </p:nvSpPr>
        <p:spPr>
          <a:xfrm>
            <a:off x="8265319"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Circle: Hollow 27">
            <a:extLst>
              <a:ext uri="{FF2B5EF4-FFF2-40B4-BE49-F238E27FC236}">
                <a16:creationId xmlns:a16="http://schemas.microsoft.com/office/drawing/2014/main" id="{2739AD4D-8378-E7BB-B59C-3ED0C1A75627}"/>
              </a:ext>
            </a:extLst>
          </p:cNvPr>
          <p:cNvSpPr>
            <a:spLocks noChangeAspect="1"/>
          </p:cNvSpPr>
          <p:nvPr/>
        </p:nvSpPr>
        <p:spPr>
          <a:xfrm>
            <a:off x="8265319"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Circle: Hollow 28">
            <a:extLst>
              <a:ext uri="{FF2B5EF4-FFF2-40B4-BE49-F238E27FC236}">
                <a16:creationId xmlns:a16="http://schemas.microsoft.com/office/drawing/2014/main" id="{BE4344BF-F21D-036D-A5AA-725456536221}"/>
              </a:ext>
            </a:extLst>
          </p:cNvPr>
          <p:cNvSpPr>
            <a:spLocks noChangeAspect="1"/>
          </p:cNvSpPr>
          <p:nvPr/>
        </p:nvSpPr>
        <p:spPr>
          <a:xfrm>
            <a:off x="8265319"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0" name="Circle: Hollow 29">
            <a:extLst>
              <a:ext uri="{FF2B5EF4-FFF2-40B4-BE49-F238E27FC236}">
                <a16:creationId xmlns:a16="http://schemas.microsoft.com/office/drawing/2014/main" id="{9C3E1603-D2A4-597B-327B-A7C9ACED0123}"/>
              </a:ext>
            </a:extLst>
          </p:cNvPr>
          <p:cNvSpPr>
            <a:spLocks noChangeAspect="1"/>
          </p:cNvSpPr>
          <p:nvPr/>
        </p:nvSpPr>
        <p:spPr>
          <a:xfrm>
            <a:off x="8265319" y="3705956"/>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20049B4-F14A-F560-A4B9-2DC8BA08864C}"/>
              </a:ext>
            </a:extLst>
          </p:cNvPr>
          <p:cNvSpPr txBox="1"/>
          <p:nvPr/>
        </p:nvSpPr>
        <p:spPr>
          <a:xfrm>
            <a:off x="8157389"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2" name="Circle: Hollow 31">
            <a:extLst>
              <a:ext uri="{FF2B5EF4-FFF2-40B4-BE49-F238E27FC236}">
                <a16:creationId xmlns:a16="http://schemas.microsoft.com/office/drawing/2014/main" id="{7525603D-856D-D842-B56B-F72D553493D9}"/>
              </a:ext>
            </a:extLst>
          </p:cNvPr>
          <p:cNvSpPr>
            <a:spLocks noChangeAspect="1"/>
          </p:cNvSpPr>
          <p:nvPr/>
        </p:nvSpPr>
        <p:spPr>
          <a:xfrm>
            <a:off x="8859925"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Circle: Hollow 32">
            <a:extLst>
              <a:ext uri="{FF2B5EF4-FFF2-40B4-BE49-F238E27FC236}">
                <a16:creationId xmlns:a16="http://schemas.microsoft.com/office/drawing/2014/main" id="{E52648FA-5EF8-6E9B-B5C9-97ED5868F298}"/>
              </a:ext>
            </a:extLst>
          </p:cNvPr>
          <p:cNvSpPr>
            <a:spLocks noChangeAspect="1"/>
          </p:cNvSpPr>
          <p:nvPr/>
        </p:nvSpPr>
        <p:spPr>
          <a:xfrm>
            <a:off x="8859925"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Circle: Hollow 33">
            <a:extLst>
              <a:ext uri="{FF2B5EF4-FFF2-40B4-BE49-F238E27FC236}">
                <a16:creationId xmlns:a16="http://schemas.microsoft.com/office/drawing/2014/main" id="{53E03B54-C5BE-C3B5-613C-ABC3ED3F47B7}"/>
              </a:ext>
            </a:extLst>
          </p:cNvPr>
          <p:cNvSpPr>
            <a:spLocks noChangeAspect="1"/>
          </p:cNvSpPr>
          <p:nvPr/>
        </p:nvSpPr>
        <p:spPr>
          <a:xfrm>
            <a:off x="8859925"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5" name="Circle: Hollow 34">
            <a:extLst>
              <a:ext uri="{FF2B5EF4-FFF2-40B4-BE49-F238E27FC236}">
                <a16:creationId xmlns:a16="http://schemas.microsoft.com/office/drawing/2014/main" id="{41B02763-4E70-7239-A941-5D2374A8767D}"/>
              </a:ext>
            </a:extLst>
          </p:cNvPr>
          <p:cNvSpPr>
            <a:spLocks noChangeAspect="1"/>
          </p:cNvSpPr>
          <p:nvPr/>
        </p:nvSpPr>
        <p:spPr>
          <a:xfrm>
            <a:off x="8859925" y="319685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6" name="Circle: Hollow 35">
            <a:extLst>
              <a:ext uri="{FF2B5EF4-FFF2-40B4-BE49-F238E27FC236}">
                <a16:creationId xmlns:a16="http://schemas.microsoft.com/office/drawing/2014/main" id="{A1D04DB7-7F92-03CF-D23E-A58E2EBC3646}"/>
              </a:ext>
            </a:extLst>
          </p:cNvPr>
          <p:cNvSpPr>
            <a:spLocks noChangeAspect="1"/>
          </p:cNvSpPr>
          <p:nvPr/>
        </p:nvSpPr>
        <p:spPr>
          <a:xfrm>
            <a:off x="8859925"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69E3745-EDAF-1D73-43FF-1D16D917465A}"/>
              </a:ext>
            </a:extLst>
          </p:cNvPr>
          <p:cNvSpPr txBox="1"/>
          <p:nvPr/>
        </p:nvSpPr>
        <p:spPr>
          <a:xfrm>
            <a:off x="8751995"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38" name="Circle: Hollow 37">
            <a:extLst>
              <a:ext uri="{FF2B5EF4-FFF2-40B4-BE49-F238E27FC236}">
                <a16:creationId xmlns:a16="http://schemas.microsoft.com/office/drawing/2014/main" id="{6B8EEEC1-02E0-6F60-33B9-C7358DC95C14}"/>
              </a:ext>
            </a:extLst>
          </p:cNvPr>
          <p:cNvSpPr>
            <a:spLocks noChangeAspect="1"/>
          </p:cNvSpPr>
          <p:nvPr/>
        </p:nvSpPr>
        <p:spPr>
          <a:xfrm>
            <a:off x="9454531"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Circle: Hollow 38">
            <a:extLst>
              <a:ext uri="{FF2B5EF4-FFF2-40B4-BE49-F238E27FC236}">
                <a16:creationId xmlns:a16="http://schemas.microsoft.com/office/drawing/2014/main" id="{26A85705-0CAF-B808-C3C1-20759E272C89}"/>
              </a:ext>
            </a:extLst>
          </p:cNvPr>
          <p:cNvSpPr>
            <a:spLocks noChangeAspect="1"/>
          </p:cNvSpPr>
          <p:nvPr/>
        </p:nvSpPr>
        <p:spPr>
          <a:xfrm>
            <a:off x="9454531"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Circle: Hollow 39">
            <a:extLst>
              <a:ext uri="{FF2B5EF4-FFF2-40B4-BE49-F238E27FC236}">
                <a16:creationId xmlns:a16="http://schemas.microsoft.com/office/drawing/2014/main" id="{7D4ED6AF-14A8-C9A5-F4CA-78047ECECCDB}"/>
              </a:ext>
            </a:extLst>
          </p:cNvPr>
          <p:cNvSpPr>
            <a:spLocks noChangeAspect="1"/>
          </p:cNvSpPr>
          <p:nvPr/>
        </p:nvSpPr>
        <p:spPr>
          <a:xfrm>
            <a:off x="9454531" y="2678328"/>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Circle: Hollow 40">
            <a:extLst>
              <a:ext uri="{FF2B5EF4-FFF2-40B4-BE49-F238E27FC236}">
                <a16:creationId xmlns:a16="http://schemas.microsoft.com/office/drawing/2014/main" id="{657C436C-BB57-C01F-985D-D033907E0090}"/>
              </a:ext>
            </a:extLst>
          </p:cNvPr>
          <p:cNvSpPr>
            <a:spLocks noChangeAspect="1"/>
          </p:cNvSpPr>
          <p:nvPr/>
        </p:nvSpPr>
        <p:spPr>
          <a:xfrm>
            <a:off x="9454531"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Circle: Hollow 41">
            <a:extLst>
              <a:ext uri="{FF2B5EF4-FFF2-40B4-BE49-F238E27FC236}">
                <a16:creationId xmlns:a16="http://schemas.microsoft.com/office/drawing/2014/main" id="{704B004D-E782-F1CC-B0A5-D78B4EFF847B}"/>
              </a:ext>
            </a:extLst>
          </p:cNvPr>
          <p:cNvSpPr>
            <a:spLocks noChangeAspect="1"/>
          </p:cNvSpPr>
          <p:nvPr/>
        </p:nvSpPr>
        <p:spPr>
          <a:xfrm>
            <a:off x="9454531"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623C26D9-4024-9728-419B-8B128B5AD9B6}"/>
              </a:ext>
            </a:extLst>
          </p:cNvPr>
          <p:cNvSpPr txBox="1"/>
          <p:nvPr/>
        </p:nvSpPr>
        <p:spPr>
          <a:xfrm>
            <a:off x="9346601"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4" name="Circle: Hollow 43">
            <a:extLst>
              <a:ext uri="{FF2B5EF4-FFF2-40B4-BE49-F238E27FC236}">
                <a16:creationId xmlns:a16="http://schemas.microsoft.com/office/drawing/2014/main" id="{0876F778-6507-F94D-7436-A17664CD1D18}"/>
              </a:ext>
            </a:extLst>
          </p:cNvPr>
          <p:cNvSpPr>
            <a:spLocks noChangeAspect="1"/>
          </p:cNvSpPr>
          <p:nvPr/>
        </p:nvSpPr>
        <p:spPr>
          <a:xfrm>
            <a:off x="10643743" y="166483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Circle: Hollow 44">
            <a:extLst>
              <a:ext uri="{FF2B5EF4-FFF2-40B4-BE49-F238E27FC236}">
                <a16:creationId xmlns:a16="http://schemas.microsoft.com/office/drawing/2014/main" id="{A4FAE248-1C06-764B-96D1-88913E62587B}"/>
              </a:ext>
            </a:extLst>
          </p:cNvPr>
          <p:cNvSpPr>
            <a:spLocks noChangeAspect="1"/>
          </p:cNvSpPr>
          <p:nvPr/>
        </p:nvSpPr>
        <p:spPr>
          <a:xfrm>
            <a:off x="10643743" y="2173935"/>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Circle: Hollow 45">
            <a:extLst>
              <a:ext uri="{FF2B5EF4-FFF2-40B4-BE49-F238E27FC236}">
                <a16:creationId xmlns:a16="http://schemas.microsoft.com/office/drawing/2014/main" id="{23CD3114-5AFD-3F57-8958-0404A5996AC3}"/>
              </a:ext>
            </a:extLst>
          </p:cNvPr>
          <p:cNvSpPr>
            <a:spLocks noChangeAspect="1"/>
          </p:cNvSpPr>
          <p:nvPr/>
        </p:nvSpPr>
        <p:spPr>
          <a:xfrm>
            <a:off x="10643743"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Circle: Hollow 46">
            <a:extLst>
              <a:ext uri="{FF2B5EF4-FFF2-40B4-BE49-F238E27FC236}">
                <a16:creationId xmlns:a16="http://schemas.microsoft.com/office/drawing/2014/main" id="{C571D0E7-DBF9-D14C-C112-F865690F62C2}"/>
              </a:ext>
            </a:extLst>
          </p:cNvPr>
          <p:cNvSpPr>
            <a:spLocks noChangeAspect="1"/>
          </p:cNvSpPr>
          <p:nvPr/>
        </p:nvSpPr>
        <p:spPr>
          <a:xfrm>
            <a:off x="10643743"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Circle: Hollow 47">
            <a:extLst>
              <a:ext uri="{FF2B5EF4-FFF2-40B4-BE49-F238E27FC236}">
                <a16:creationId xmlns:a16="http://schemas.microsoft.com/office/drawing/2014/main" id="{3CF279F7-12B2-22A4-ABFD-856EA7446756}"/>
              </a:ext>
            </a:extLst>
          </p:cNvPr>
          <p:cNvSpPr>
            <a:spLocks noChangeAspect="1"/>
          </p:cNvSpPr>
          <p:nvPr/>
        </p:nvSpPr>
        <p:spPr>
          <a:xfrm>
            <a:off x="10643743"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4899778-0B8D-B0C1-C094-F72B224C875B}"/>
              </a:ext>
            </a:extLst>
          </p:cNvPr>
          <p:cNvSpPr txBox="1"/>
          <p:nvPr/>
        </p:nvSpPr>
        <p:spPr>
          <a:xfrm>
            <a:off x="10535813"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0" name="Circle: Hollow 49">
            <a:extLst>
              <a:ext uri="{FF2B5EF4-FFF2-40B4-BE49-F238E27FC236}">
                <a16:creationId xmlns:a16="http://schemas.microsoft.com/office/drawing/2014/main" id="{419881D9-6244-DA94-4E85-B3F581B15C5B}"/>
              </a:ext>
            </a:extLst>
          </p:cNvPr>
          <p:cNvSpPr>
            <a:spLocks noChangeAspect="1"/>
          </p:cNvSpPr>
          <p:nvPr/>
        </p:nvSpPr>
        <p:spPr>
          <a:xfrm>
            <a:off x="707610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Circle: Hollow 50">
            <a:extLst>
              <a:ext uri="{FF2B5EF4-FFF2-40B4-BE49-F238E27FC236}">
                <a16:creationId xmlns:a16="http://schemas.microsoft.com/office/drawing/2014/main" id="{DD6CD6EE-6BB9-27D3-2566-806F48CE5259}"/>
              </a:ext>
            </a:extLst>
          </p:cNvPr>
          <p:cNvSpPr>
            <a:spLocks noChangeAspect="1"/>
          </p:cNvSpPr>
          <p:nvPr/>
        </p:nvSpPr>
        <p:spPr>
          <a:xfrm>
            <a:off x="7076107"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Circle: Hollow 51">
            <a:extLst>
              <a:ext uri="{FF2B5EF4-FFF2-40B4-BE49-F238E27FC236}">
                <a16:creationId xmlns:a16="http://schemas.microsoft.com/office/drawing/2014/main" id="{3ACF87DE-4757-1047-F718-10D842E6880C}"/>
              </a:ext>
            </a:extLst>
          </p:cNvPr>
          <p:cNvSpPr>
            <a:spLocks noChangeAspect="1"/>
          </p:cNvSpPr>
          <p:nvPr/>
        </p:nvSpPr>
        <p:spPr>
          <a:xfrm>
            <a:off x="7076107"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Circle: Hollow 52">
            <a:extLst>
              <a:ext uri="{FF2B5EF4-FFF2-40B4-BE49-F238E27FC236}">
                <a16:creationId xmlns:a16="http://schemas.microsoft.com/office/drawing/2014/main" id="{41E6E72C-5381-23DF-1D4E-60544A0D2B91}"/>
              </a:ext>
            </a:extLst>
          </p:cNvPr>
          <p:cNvSpPr>
            <a:spLocks noChangeAspect="1"/>
          </p:cNvSpPr>
          <p:nvPr/>
        </p:nvSpPr>
        <p:spPr>
          <a:xfrm>
            <a:off x="7076107"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Circle: Hollow 53">
            <a:extLst>
              <a:ext uri="{FF2B5EF4-FFF2-40B4-BE49-F238E27FC236}">
                <a16:creationId xmlns:a16="http://schemas.microsoft.com/office/drawing/2014/main" id="{C9534C0D-29CB-B2AA-40F9-97548FBD6DDC}"/>
              </a:ext>
            </a:extLst>
          </p:cNvPr>
          <p:cNvSpPr>
            <a:spLocks noChangeAspect="1"/>
          </p:cNvSpPr>
          <p:nvPr/>
        </p:nvSpPr>
        <p:spPr>
          <a:xfrm>
            <a:off x="7076107"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FB42150E-9884-34EB-D46E-A3B77F642600}"/>
              </a:ext>
            </a:extLst>
          </p:cNvPr>
          <p:cNvSpPr txBox="1"/>
          <p:nvPr/>
        </p:nvSpPr>
        <p:spPr>
          <a:xfrm>
            <a:off x="6964971"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56" name="Circle: Hollow 55">
            <a:extLst>
              <a:ext uri="{FF2B5EF4-FFF2-40B4-BE49-F238E27FC236}">
                <a16:creationId xmlns:a16="http://schemas.microsoft.com/office/drawing/2014/main" id="{5316D439-C790-B638-5F41-FA47E622E869}"/>
              </a:ext>
            </a:extLst>
          </p:cNvPr>
          <p:cNvSpPr>
            <a:spLocks noChangeAspect="1"/>
          </p:cNvSpPr>
          <p:nvPr/>
        </p:nvSpPr>
        <p:spPr>
          <a:xfrm>
            <a:off x="1004913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Circle: Hollow 56">
            <a:extLst>
              <a:ext uri="{FF2B5EF4-FFF2-40B4-BE49-F238E27FC236}">
                <a16:creationId xmlns:a16="http://schemas.microsoft.com/office/drawing/2014/main" id="{9DBF68EB-5137-11F3-DA20-6F884A8B1965}"/>
              </a:ext>
            </a:extLst>
          </p:cNvPr>
          <p:cNvSpPr>
            <a:spLocks noChangeAspect="1"/>
          </p:cNvSpPr>
          <p:nvPr/>
        </p:nvSpPr>
        <p:spPr>
          <a:xfrm>
            <a:off x="10049137" y="2173935"/>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Circle: Hollow 57">
            <a:extLst>
              <a:ext uri="{FF2B5EF4-FFF2-40B4-BE49-F238E27FC236}">
                <a16:creationId xmlns:a16="http://schemas.microsoft.com/office/drawing/2014/main" id="{8D84DC0F-165B-45DB-E514-EF9530D5F984}"/>
              </a:ext>
            </a:extLst>
          </p:cNvPr>
          <p:cNvSpPr>
            <a:spLocks noChangeAspect="1"/>
          </p:cNvSpPr>
          <p:nvPr/>
        </p:nvSpPr>
        <p:spPr>
          <a:xfrm>
            <a:off x="10049137"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Circle: Hollow 58">
            <a:extLst>
              <a:ext uri="{FF2B5EF4-FFF2-40B4-BE49-F238E27FC236}">
                <a16:creationId xmlns:a16="http://schemas.microsoft.com/office/drawing/2014/main" id="{66D9C5D8-5233-8DA4-3576-07F4BD61B144}"/>
              </a:ext>
            </a:extLst>
          </p:cNvPr>
          <p:cNvSpPr>
            <a:spLocks noChangeAspect="1"/>
          </p:cNvSpPr>
          <p:nvPr/>
        </p:nvSpPr>
        <p:spPr>
          <a:xfrm>
            <a:off x="10049137"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Circle: Hollow 59">
            <a:extLst>
              <a:ext uri="{FF2B5EF4-FFF2-40B4-BE49-F238E27FC236}">
                <a16:creationId xmlns:a16="http://schemas.microsoft.com/office/drawing/2014/main" id="{97A2A7FD-5356-B1F6-29EC-853DEA67E3DA}"/>
              </a:ext>
            </a:extLst>
          </p:cNvPr>
          <p:cNvSpPr>
            <a:spLocks noChangeAspect="1"/>
          </p:cNvSpPr>
          <p:nvPr/>
        </p:nvSpPr>
        <p:spPr>
          <a:xfrm>
            <a:off x="10049137"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745E3FB4-4C7E-792B-0483-E1D9FDF38923}"/>
              </a:ext>
            </a:extLst>
          </p:cNvPr>
          <p:cNvSpPr txBox="1"/>
          <p:nvPr/>
        </p:nvSpPr>
        <p:spPr>
          <a:xfrm>
            <a:off x="9941207"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2" name="TextBox 61">
            <a:extLst>
              <a:ext uri="{FF2B5EF4-FFF2-40B4-BE49-F238E27FC236}">
                <a16:creationId xmlns:a16="http://schemas.microsoft.com/office/drawing/2014/main" id="{8CF30C77-BC37-39E4-7986-F489B2967FDA}"/>
              </a:ext>
            </a:extLst>
          </p:cNvPr>
          <p:cNvSpPr txBox="1"/>
          <p:nvPr/>
        </p:nvSpPr>
        <p:spPr>
          <a:xfrm>
            <a:off x="6515285"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3" name="TextBox 62">
            <a:extLst>
              <a:ext uri="{FF2B5EF4-FFF2-40B4-BE49-F238E27FC236}">
                <a16:creationId xmlns:a16="http://schemas.microsoft.com/office/drawing/2014/main" id="{C684D83E-DCA2-1D5C-4CF8-7FA1F7CA9269}"/>
              </a:ext>
            </a:extLst>
          </p:cNvPr>
          <p:cNvSpPr txBox="1"/>
          <p:nvPr/>
        </p:nvSpPr>
        <p:spPr>
          <a:xfrm>
            <a:off x="6515285"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4" name="TextBox 63">
            <a:extLst>
              <a:ext uri="{FF2B5EF4-FFF2-40B4-BE49-F238E27FC236}">
                <a16:creationId xmlns:a16="http://schemas.microsoft.com/office/drawing/2014/main" id="{07B30055-57DE-2ACF-9253-9962CA35B482}"/>
              </a:ext>
            </a:extLst>
          </p:cNvPr>
          <p:cNvSpPr txBox="1"/>
          <p:nvPr/>
        </p:nvSpPr>
        <p:spPr>
          <a:xfrm>
            <a:off x="6515285"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65" name="TextBox 64">
            <a:extLst>
              <a:ext uri="{FF2B5EF4-FFF2-40B4-BE49-F238E27FC236}">
                <a16:creationId xmlns:a16="http://schemas.microsoft.com/office/drawing/2014/main" id="{61B4BFF7-CA10-5CB9-710B-2DC0E36157C8}"/>
              </a:ext>
            </a:extLst>
          </p:cNvPr>
          <p:cNvSpPr txBox="1"/>
          <p:nvPr/>
        </p:nvSpPr>
        <p:spPr>
          <a:xfrm>
            <a:off x="6515285"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66" name="TextBox 65">
            <a:extLst>
              <a:ext uri="{FF2B5EF4-FFF2-40B4-BE49-F238E27FC236}">
                <a16:creationId xmlns:a16="http://schemas.microsoft.com/office/drawing/2014/main" id="{BAA4D11E-226B-4F97-E51F-B2E24A75D4D0}"/>
              </a:ext>
            </a:extLst>
          </p:cNvPr>
          <p:cNvSpPr txBox="1"/>
          <p:nvPr/>
        </p:nvSpPr>
        <p:spPr>
          <a:xfrm>
            <a:off x="6515285"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67" name="Straight Connector 66">
            <a:extLst>
              <a:ext uri="{FF2B5EF4-FFF2-40B4-BE49-F238E27FC236}">
                <a16:creationId xmlns:a16="http://schemas.microsoft.com/office/drawing/2014/main" id="{16DB6226-C63C-D27F-BAA0-1848FAFE8D9D}"/>
              </a:ext>
            </a:extLst>
          </p:cNvPr>
          <p:cNvCxnSpPr/>
          <p:nvPr/>
        </p:nvCxnSpPr>
        <p:spPr>
          <a:xfrm>
            <a:off x="6453746"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600456A-374D-1A68-85FA-E8F3F7689BDC}"/>
              </a:ext>
            </a:extLst>
          </p:cNvPr>
          <p:cNvSpPr txBox="1"/>
          <p:nvPr/>
        </p:nvSpPr>
        <p:spPr>
          <a:xfrm rot="16200000">
            <a:off x="6002115"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2164349-CFCE-579D-BD4A-730577F224C5}"/>
                  </a:ext>
                </a:extLst>
              </p:cNvPr>
              <p:cNvSpPr txBox="1"/>
              <p:nvPr/>
            </p:nvSpPr>
            <p:spPr>
              <a:xfrm>
                <a:off x="8267532"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69" name="TextBox 68">
                <a:extLst>
                  <a:ext uri="{FF2B5EF4-FFF2-40B4-BE49-F238E27FC236}">
                    <a16:creationId xmlns:a16="http://schemas.microsoft.com/office/drawing/2014/main" id="{02164349-CFCE-579D-BD4A-730577F224C5}"/>
                  </a:ext>
                </a:extLst>
              </p:cNvPr>
              <p:cNvSpPr txBox="1">
                <a:spLocks noRot="1" noChangeAspect="1" noMove="1" noResize="1" noEditPoints="1" noAdjustHandles="1" noChangeArrowheads="1" noChangeShapeType="1" noTextEdit="1"/>
              </p:cNvSpPr>
              <p:nvPr/>
            </p:nvSpPr>
            <p:spPr>
              <a:xfrm>
                <a:off x="8267532"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70" name="Freeform: Shape 69">
            <a:extLst>
              <a:ext uri="{FF2B5EF4-FFF2-40B4-BE49-F238E27FC236}">
                <a16:creationId xmlns:a16="http://schemas.microsoft.com/office/drawing/2014/main" id="{48EF349A-D66E-8B3D-6463-B5AC7A0757B0}"/>
              </a:ext>
            </a:extLst>
          </p:cNvPr>
          <p:cNvSpPr/>
          <p:nvPr/>
        </p:nvSpPr>
        <p:spPr>
          <a:xfrm>
            <a:off x="8180527"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15F4D27-171C-344F-EC7A-81AC915DADC5}"/>
              </a:ext>
            </a:extLst>
          </p:cNvPr>
          <p:cNvSpPr txBox="1"/>
          <p:nvPr/>
        </p:nvSpPr>
        <p:spPr>
          <a:xfrm>
            <a:off x="1685381" y="5433256"/>
            <a:ext cx="2443298"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después de legalizado (T = 1 / T = 1+t)</a:t>
            </a:r>
          </a:p>
        </p:txBody>
      </p:sp>
      <p:sp>
        <p:nvSpPr>
          <p:cNvPr id="72" name="TextBox 71">
            <a:extLst>
              <a:ext uri="{FF2B5EF4-FFF2-40B4-BE49-F238E27FC236}">
                <a16:creationId xmlns:a16="http://schemas.microsoft.com/office/drawing/2014/main" id="{48375982-ADB7-1154-7620-FD99FB2E6C47}"/>
              </a:ext>
            </a:extLst>
          </p:cNvPr>
          <p:cNvSpPr txBox="1"/>
          <p:nvPr/>
        </p:nvSpPr>
        <p:spPr>
          <a:xfrm>
            <a:off x="1685381" y="4746118"/>
            <a:ext cx="2004075"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previo a ser legalizado (C = 1)</a:t>
            </a:r>
          </a:p>
        </p:txBody>
      </p:sp>
      <p:sp>
        <p:nvSpPr>
          <p:cNvPr id="73" name="Oval 72">
            <a:extLst>
              <a:ext uri="{FF2B5EF4-FFF2-40B4-BE49-F238E27FC236}">
                <a16:creationId xmlns:a16="http://schemas.microsoft.com/office/drawing/2014/main" id="{BEAFA520-6863-D38A-F4EF-C1E133A4FB13}"/>
              </a:ext>
            </a:extLst>
          </p:cNvPr>
          <p:cNvSpPr>
            <a:spLocks noChangeAspect="1"/>
          </p:cNvSpPr>
          <p:nvPr/>
        </p:nvSpPr>
        <p:spPr>
          <a:xfrm>
            <a:off x="1463368" y="511062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68D5EBD-09CC-AA63-CB58-A7801DFD96F7}"/>
              </a:ext>
            </a:extLst>
          </p:cNvPr>
          <p:cNvSpPr>
            <a:spLocks noChangeAspect="1"/>
          </p:cNvSpPr>
          <p:nvPr/>
        </p:nvSpPr>
        <p:spPr>
          <a:xfrm>
            <a:off x="1453356" y="544372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C696D95-FBA1-AFF3-C9CB-11BCB4D4F9F3}"/>
              </a:ext>
            </a:extLst>
          </p:cNvPr>
          <p:cNvSpPr>
            <a:spLocks noChangeAspect="1"/>
          </p:cNvSpPr>
          <p:nvPr/>
        </p:nvSpPr>
        <p:spPr>
          <a:xfrm>
            <a:off x="1449577" y="4756584"/>
            <a:ext cx="225287" cy="225287"/>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13616294-CD48-F5F0-48F4-6CCB74757326}"/>
              </a:ext>
            </a:extLst>
          </p:cNvPr>
          <p:cNvCxnSpPr>
            <a:cxnSpLocks/>
          </p:cNvCxnSpPr>
          <p:nvPr/>
        </p:nvCxnSpPr>
        <p:spPr>
          <a:xfrm>
            <a:off x="1269745"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1931CB4-E15E-E63C-B4B9-5766A0331722}"/>
              </a:ext>
            </a:extLst>
          </p:cNvPr>
          <p:cNvCxnSpPr>
            <a:cxnSpLocks/>
          </p:cNvCxnSpPr>
          <p:nvPr/>
        </p:nvCxnSpPr>
        <p:spPr>
          <a:xfrm>
            <a:off x="1269745"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EC6D334-C249-4999-44EE-F1510032E4D7}"/>
              </a:ext>
            </a:extLst>
          </p:cNvPr>
          <p:cNvCxnSpPr>
            <a:cxnSpLocks/>
          </p:cNvCxnSpPr>
          <p:nvPr/>
        </p:nvCxnSpPr>
        <p:spPr>
          <a:xfrm>
            <a:off x="1269745"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A4A70C-0DAD-D2A3-E87B-D8E8EDAE63FE}"/>
              </a:ext>
            </a:extLst>
          </p:cNvPr>
          <p:cNvCxnSpPr>
            <a:cxnSpLocks/>
          </p:cNvCxnSpPr>
          <p:nvPr/>
        </p:nvCxnSpPr>
        <p:spPr>
          <a:xfrm>
            <a:off x="1269745"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45343E-44C0-EE67-BD99-0F5B921A6630}"/>
              </a:ext>
            </a:extLst>
          </p:cNvPr>
          <p:cNvCxnSpPr>
            <a:cxnSpLocks/>
          </p:cNvCxnSpPr>
          <p:nvPr/>
        </p:nvCxnSpPr>
        <p:spPr>
          <a:xfrm>
            <a:off x="1269745"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41295FC-E434-48C8-A644-5AAAFF84A0B3}"/>
              </a:ext>
            </a:extLst>
          </p:cNvPr>
          <p:cNvSpPr>
            <a:spLocks noChangeAspect="1"/>
          </p:cNvSpPr>
          <p:nvPr/>
        </p:nvSpPr>
        <p:spPr>
          <a:xfrm>
            <a:off x="2055854"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F7F248F0-B4A5-4FCB-55F5-A3F01BD11B3C}"/>
              </a:ext>
            </a:extLst>
          </p:cNvPr>
          <p:cNvSpPr>
            <a:spLocks noChangeAspect="1"/>
          </p:cNvSpPr>
          <p:nvPr/>
        </p:nvSpPr>
        <p:spPr>
          <a:xfrm>
            <a:off x="2055854"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FBE4B2BD-54B3-C8DF-E437-6A72B3DF83C9}"/>
              </a:ext>
            </a:extLst>
          </p:cNvPr>
          <p:cNvSpPr>
            <a:spLocks noChangeAspect="1"/>
          </p:cNvSpPr>
          <p:nvPr/>
        </p:nvSpPr>
        <p:spPr>
          <a:xfrm>
            <a:off x="2055854"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Oval 83">
            <a:extLst>
              <a:ext uri="{FF2B5EF4-FFF2-40B4-BE49-F238E27FC236}">
                <a16:creationId xmlns:a16="http://schemas.microsoft.com/office/drawing/2014/main" id="{0DDBBF60-7162-6F49-C996-94A65911A1E1}"/>
              </a:ext>
            </a:extLst>
          </p:cNvPr>
          <p:cNvSpPr>
            <a:spLocks noChangeAspect="1"/>
          </p:cNvSpPr>
          <p:nvPr/>
        </p:nvSpPr>
        <p:spPr>
          <a:xfrm>
            <a:off x="2055854"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92655A76-DCE1-000A-B652-62FB4B157B4D}"/>
              </a:ext>
            </a:extLst>
          </p:cNvPr>
          <p:cNvSpPr>
            <a:spLocks noChangeAspect="1"/>
          </p:cNvSpPr>
          <p:nvPr/>
        </p:nvSpPr>
        <p:spPr>
          <a:xfrm>
            <a:off x="2055854"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64AD21CF-A27C-8621-BBA2-9E17C45906BD}"/>
              </a:ext>
            </a:extLst>
          </p:cNvPr>
          <p:cNvSpPr txBox="1"/>
          <p:nvPr/>
        </p:nvSpPr>
        <p:spPr>
          <a:xfrm>
            <a:off x="1946415"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7" name="Oval 86">
            <a:extLst>
              <a:ext uri="{FF2B5EF4-FFF2-40B4-BE49-F238E27FC236}">
                <a16:creationId xmlns:a16="http://schemas.microsoft.com/office/drawing/2014/main" id="{86647B9E-C753-5720-1B7A-BEED11C4F52E}"/>
              </a:ext>
            </a:extLst>
          </p:cNvPr>
          <p:cNvSpPr>
            <a:spLocks noChangeAspect="1"/>
          </p:cNvSpPr>
          <p:nvPr/>
        </p:nvSpPr>
        <p:spPr>
          <a:xfrm>
            <a:off x="2650460"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0BC4A004-3E5C-0BD0-8698-96E1FA87B4CF}"/>
              </a:ext>
            </a:extLst>
          </p:cNvPr>
          <p:cNvSpPr>
            <a:spLocks noChangeAspect="1"/>
          </p:cNvSpPr>
          <p:nvPr/>
        </p:nvSpPr>
        <p:spPr>
          <a:xfrm>
            <a:off x="2650460"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643A51A4-2A40-E327-E7A0-09CF15A37A77}"/>
              </a:ext>
            </a:extLst>
          </p:cNvPr>
          <p:cNvSpPr>
            <a:spLocks noChangeAspect="1"/>
          </p:cNvSpPr>
          <p:nvPr/>
        </p:nvSpPr>
        <p:spPr>
          <a:xfrm>
            <a:off x="2650460"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0E226CCE-A226-86F5-D912-65DF310AF62B}"/>
              </a:ext>
            </a:extLst>
          </p:cNvPr>
          <p:cNvSpPr>
            <a:spLocks noChangeAspect="1"/>
          </p:cNvSpPr>
          <p:nvPr/>
        </p:nvSpPr>
        <p:spPr>
          <a:xfrm>
            <a:off x="2650460"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1" name="Oval 90">
            <a:extLst>
              <a:ext uri="{FF2B5EF4-FFF2-40B4-BE49-F238E27FC236}">
                <a16:creationId xmlns:a16="http://schemas.microsoft.com/office/drawing/2014/main" id="{A2F6DB81-C2F8-0783-DD27-D2367E26B6E8}"/>
              </a:ext>
            </a:extLst>
          </p:cNvPr>
          <p:cNvSpPr>
            <a:spLocks noChangeAspect="1"/>
          </p:cNvSpPr>
          <p:nvPr/>
        </p:nvSpPr>
        <p:spPr>
          <a:xfrm>
            <a:off x="2650460" y="370595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BBC44965-19E8-022B-2FF8-7C85DA493F2B}"/>
              </a:ext>
            </a:extLst>
          </p:cNvPr>
          <p:cNvSpPr txBox="1"/>
          <p:nvPr/>
        </p:nvSpPr>
        <p:spPr>
          <a:xfrm>
            <a:off x="2542530"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3" name="Oval 92">
            <a:extLst>
              <a:ext uri="{FF2B5EF4-FFF2-40B4-BE49-F238E27FC236}">
                <a16:creationId xmlns:a16="http://schemas.microsoft.com/office/drawing/2014/main" id="{F173F2A6-4CFB-CB92-A59B-91A24ED7458D}"/>
              </a:ext>
            </a:extLst>
          </p:cNvPr>
          <p:cNvSpPr>
            <a:spLocks noChangeAspect="1"/>
          </p:cNvSpPr>
          <p:nvPr/>
        </p:nvSpPr>
        <p:spPr>
          <a:xfrm>
            <a:off x="3245066"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414E333-1AA4-2DC2-3B86-AA8AB5B5D71D}"/>
              </a:ext>
            </a:extLst>
          </p:cNvPr>
          <p:cNvSpPr>
            <a:spLocks noChangeAspect="1"/>
          </p:cNvSpPr>
          <p:nvPr/>
        </p:nvSpPr>
        <p:spPr>
          <a:xfrm>
            <a:off x="3245066"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C31DBEC6-5D24-3CF2-2F81-0FDE9F49721C}"/>
              </a:ext>
            </a:extLst>
          </p:cNvPr>
          <p:cNvSpPr>
            <a:spLocks noChangeAspect="1"/>
          </p:cNvSpPr>
          <p:nvPr/>
        </p:nvSpPr>
        <p:spPr>
          <a:xfrm>
            <a:off x="3245066"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Oval 95">
            <a:extLst>
              <a:ext uri="{FF2B5EF4-FFF2-40B4-BE49-F238E27FC236}">
                <a16:creationId xmlns:a16="http://schemas.microsoft.com/office/drawing/2014/main" id="{0ACB34F7-31FC-33C4-899F-A88BAB9F67C5}"/>
              </a:ext>
            </a:extLst>
          </p:cNvPr>
          <p:cNvSpPr>
            <a:spLocks noChangeAspect="1"/>
          </p:cNvSpPr>
          <p:nvPr/>
        </p:nvSpPr>
        <p:spPr>
          <a:xfrm>
            <a:off x="3245066" y="31968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7" name="Oval 96">
            <a:extLst>
              <a:ext uri="{FF2B5EF4-FFF2-40B4-BE49-F238E27FC236}">
                <a16:creationId xmlns:a16="http://schemas.microsoft.com/office/drawing/2014/main" id="{CA9817EE-89ED-F580-4566-7748C2C6FDFE}"/>
              </a:ext>
            </a:extLst>
          </p:cNvPr>
          <p:cNvSpPr>
            <a:spLocks noChangeAspect="1"/>
          </p:cNvSpPr>
          <p:nvPr/>
        </p:nvSpPr>
        <p:spPr>
          <a:xfrm>
            <a:off x="3245066"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F89E542C-7B58-A11E-9E3F-8FB1780211BE}"/>
              </a:ext>
            </a:extLst>
          </p:cNvPr>
          <p:cNvSpPr txBox="1"/>
          <p:nvPr/>
        </p:nvSpPr>
        <p:spPr>
          <a:xfrm>
            <a:off x="3137136"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9" name="Oval 98">
            <a:extLst>
              <a:ext uri="{FF2B5EF4-FFF2-40B4-BE49-F238E27FC236}">
                <a16:creationId xmlns:a16="http://schemas.microsoft.com/office/drawing/2014/main" id="{21EB9ED9-8E42-F705-D4E4-2B83B0840B4A}"/>
              </a:ext>
            </a:extLst>
          </p:cNvPr>
          <p:cNvSpPr>
            <a:spLocks noChangeAspect="1"/>
          </p:cNvSpPr>
          <p:nvPr/>
        </p:nvSpPr>
        <p:spPr>
          <a:xfrm>
            <a:off x="3839672"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12BC3C29-B794-5301-7208-02940C2802D5}"/>
              </a:ext>
            </a:extLst>
          </p:cNvPr>
          <p:cNvSpPr>
            <a:spLocks noChangeAspect="1"/>
          </p:cNvSpPr>
          <p:nvPr/>
        </p:nvSpPr>
        <p:spPr>
          <a:xfrm>
            <a:off x="3839672"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05FE8385-1BCB-0B49-3895-93CAE9BA7C48}"/>
              </a:ext>
            </a:extLst>
          </p:cNvPr>
          <p:cNvSpPr>
            <a:spLocks noChangeAspect="1"/>
          </p:cNvSpPr>
          <p:nvPr/>
        </p:nvSpPr>
        <p:spPr>
          <a:xfrm>
            <a:off x="3839672" y="2678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Oval 101">
            <a:extLst>
              <a:ext uri="{FF2B5EF4-FFF2-40B4-BE49-F238E27FC236}">
                <a16:creationId xmlns:a16="http://schemas.microsoft.com/office/drawing/2014/main" id="{18451C58-9361-DBD4-6A29-C4B11CFA5765}"/>
              </a:ext>
            </a:extLst>
          </p:cNvPr>
          <p:cNvSpPr>
            <a:spLocks noChangeAspect="1"/>
          </p:cNvSpPr>
          <p:nvPr/>
        </p:nvSpPr>
        <p:spPr>
          <a:xfrm>
            <a:off x="3839672"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F8BA1A6A-C734-F700-5AE4-E3CEEE841686}"/>
              </a:ext>
            </a:extLst>
          </p:cNvPr>
          <p:cNvSpPr>
            <a:spLocks noChangeAspect="1"/>
          </p:cNvSpPr>
          <p:nvPr/>
        </p:nvSpPr>
        <p:spPr>
          <a:xfrm>
            <a:off x="3839672"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TextBox 103">
            <a:extLst>
              <a:ext uri="{FF2B5EF4-FFF2-40B4-BE49-F238E27FC236}">
                <a16:creationId xmlns:a16="http://schemas.microsoft.com/office/drawing/2014/main" id="{5B9A632A-0890-65A2-198C-D9B4D2DED3B2}"/>
              </a:ext>
            </a:extLst>
          </p:cNvPr>
          <p:cNvSpPr txBox="1"/>
          <p:nvPr/>
        </p:nvSpPr>
        <p:spPr>
          <a:xfrm>
            <a:off x="3731742"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5" name="Oval 104">
            <a:extLst>
              <a:ext uri="{FF2B5EF4-FFF2-40B4-BE49-F238E27FC236}">
                <a16:creationId xmlns:a16="http://schemas.microsoft.com/office/drawing/2014/main" id="{0816FBEE-247A-E600-BAA5-A2050F9338C3}"/>
              </a:ext>
            </a:extLst>
          </p:cNvPr>
          <p:cNvSpPr>
            <a:spLocks noChangeAspect="1"/>
          </p:cNvSpPr>
          <p:nvPr/>
        </p:nvSpPr>
        <p:spPr>
          <a:xfrm>
            <a:off x="5028884" y="166483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AEE3C04C-7D24-19EB-8A38-51DB7FC9BD38}"/>
              </a:ext>
            </a:extLst>
          </p:cNvPr>
          <p:cNvSpPr>
            <a:spLocks noChangeAspect="1"/>
          </p:cNvSpPr>
          <p:nvPr/>
        </p:nvSpPr>
        <p:spPr>
          <a:xfrm>
            <a:off x="5028884" y="217393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F699C435-31FD-3BDC-10DD-5EFCCE1915D3}"/>
              </a:ext>
            </a:extLst>
          </p:cNvPr>
          <p:cNvSpPr>
            <a:spLocks noChangeAspect="1"/>
          </p:cNvSpPr>
          <p:nvPr/>
        </p:nvSpPr>
        <p:spPr>
          <a:xfrm>
            <a:off x="5028884"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683B131D-0AC8-1D11-B57B-66825138281B}"/>
              </a:ext>
            </a:extLst>
          </p:cNvPr>
          <p:cNvSpPr>
            <a:spLocks noChangeAspect="1"/>
          </p:cNvSpPr>
          <p:nvPr/>
        </p:nvSpPr>
        <p:spPr>
          <a:xfrm>
            <a:off x="5028884"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02298EBA-340A-ADB5-BB34-6C81FA57B262}"/>
              </a:ext>
            </a:extLst>
          </p:cNvPr>
          <p:cNvSpPr>
            <a:spLocks noChangeAspect="1"/>
          </p:cNvSpPr>
          <p:nvPr/>
        </p:nvSpPr>
        <p:spPr>
          <a:xfrm>
            <a:off x="5028884"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3BBB2A20-C2B8-CAF9-304E-6B91307D1BEE}"/>
              </a:ext>
            </a:extLst>
          </p:cNvPr>
          <p:cNvSpPr txBox="1"/>
          <p:nvPr/>
        </p:nvSpPr>
        <p:spPr>
          <a:xfrm>
            <a:off x="4920954"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11" name="Oval 110">
            <a:extLst>
              <a:ext uri="{FF2B5EF4-FFF2-40B4-BE49-F238E27FC236}">
                <a16:creationId xmlns:a16="http://schemas.microsoft.com/office/drawing/2014/main" id="{57DAE2BA-5C93-B022-51E2-D32386978906}"/>
              </a:ext>
            </a:extLst>
          </p:cNvPr>
          <p:cNvSpPr>
            <a:spLocks noChangeAspect="1"/>
          </p:cNvSpPr>
          <p:nvPr/>
        </p:nvSpPr>
        <p:spPr>
          <a:xfrm>
            <a:off x="146124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D8C481D2-9018-2D76-46C0-31E37C31B06F}"/>
              </a:ext>
            </a:extLst>
          </p:cNvPr>
          <p:cNvSpPr>
            <a:spLocks noChangeAspect="1"/>
          </p:cNvSpPr>
          <p:nvPr/>
        </p:nvSpPr>
        <p:spPr>
          <a:xfrm>
            <a:off x="1461248"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E21F6821-1F08-4664-1525-E33FCD6591BB}"/>
              </a:ext>
            </a:extLst>
          </p:cNvPr>
          <p:cNvSpPr>
            <a:spLocks noChangeAspect="1"/>
          </p:cNvSpPr>
          <p:nvPr/>
        </p:nvSpPr>
        <p:spPr>
          <a:xfrm>
            <a:off x="1461248"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Oval 113">
            <a:extLst>
              <a:ext uri="{FF2B5EF4-FFF2-40B4-BE49-F238E27FC236}">
                <a16:creationId xmlns:a16="http://schemas.microsoft.com/office/drawing/2014/main" id="{88A2B435-ABB5-C16C-8C4E-83099418E65A}"/>
              </a:ext>
            </a:extLst>
          </p:cNvPr>
          <p:cNvSpPr>
            <a:spLocks noChangeAspect="1"/>
          </p:cNvSpPr>
          <p:nvPr/>
        </p:nvSpPr>
        <p:spPr>
          <a:xfrm>
            <a:off x="1461248"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5" name="Oval 114">
            <a:extLst>
              <a:ext uri="{FF2B5EF4-FFF2-40B4-BE49-F238E27FC236}">
                <a16:creationId xmlns:a16="http://schemas.microsoft.com/office/drawing/2014/main" id="{9B967888-7A9D-5250-C3BD-F60BC1ED4B46}"/>
              </a:ext>
            </a:extLst>
          </p:cNvPr>
          <p:cNvSpPr>
            <a:spLocks noChangeAspect="1"/>
          </p:cNvSpPr>
          <p:nvPr/>
        </p:nvSpPr>
        <p:spPr>
          <a:xfrm>
            <a:off x="1461248"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85B0A3E1-22D6-6BB6-834A-2F6C0E6C0565}"/>
              </a:ext>
            </a:extLst>
          </p:cNvPr>
          <p:cNvSpPr txBox="1"/>
          <p:nvPr/>
        </p:nvSpPr>
        <p:spPr>
          <a:xfrm>
            <a:off x="1350112"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7" name="Oval 116">
            <a:extLst>
              <a:ext uri="{FF2B5EF4-FFF2-40B4-BE49-F238E27FC236}">
                <a16:creationId xmlns:a16="http://schemas.microsoft.com/office/drawing/2014/main" id="{FB572A14-EA5B-BACD-DA21-9D4F09846CE6}"/>
              </a:ext>
            </a:extLst>
          </p:cNvPr>
          <p:cNvSpPr>
            <a:spLocks noChangeAspect="1"/>
          </p:cNvSpPr>
          <p:nvPr/>
        </p:nvSpPr>
        <p:spPr>
          <a:xfrm>
            <a:off x="443427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9A526CC-A114-0002-03EF-04A65E5E3794}"/>
              </a:ext>
            </a:extLst>
          </p:cNvPr>
          <p:cNvSpPr>
            <a:spLocks noChangeAspect="1"/>
          </p:cNvSpPr>
          <p:nvPr/>
        </p:nvSpPr>
        <p:spPr>
          <a:xfrm>
            <a:off x="4434278" y="217393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03D4E7D1-1FB4-604A-092A-0CECBCC05209}"/>
              </a:ext>
            </a:extLst>
          </p:cNvPr>
          <p:cNvSpPr>
            <a:spLocks noChangeAspect="1"/>
          </p:cNvSpPr>
          <p:nvPr/>
        </p:nvSpPr>
        <p:spPr>
          <a:xfrm>
            <a:off x="4434278"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Oval 119">
            <a:extLst>
              <a:ext uri="{FF2B5EF4-FFF2-40B4-BE49-F238E27FC236}">
                <a16:creationId xmlns:a16="http://schemas.microsoft.com/office/drawing/2014/main" id="{A30B34A9-432B-AA15-8CB0-A5ED4FC0DDD1}"/>
              </a:ext>
            </a:extLst>
          </p:cNvPr>
          <p:cNvSpPr>
            <a:spLocks noChangeAspect="1"/>
          </p:cNvSpPr>
          <p:nvPr/>
        </p:nvSpPr>
        <p:spPr>
          <a:xfrm>
            <a:off x="4434278"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1" name="Oval 120">
            <a:extLst>
              <a:ext uri="{FF2B5EF4-FFF2-40B4-BE49-F238E27FC236}">
                <a16:creationId xmlns:a16="http://schemas.microsoft.com/office/drawing/2014/main" id="{94F77194-F504-E455-027A-6763BBAAB80E}"/>
              </a:ext>
            </a:extLst>
          </p:cNvPr>
          <p:cNvSpPr>
            <a:spLocks noChangeAspect="1"/>
          </p:cNvSpPr>
          <p:nvPr/>
        </p:nvSpPr>
        <p:spPr>
          <a:xfrm>
            <a:off x="4434278"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93E8F3DF-7603-2E64-58FC-A2325A2245C8}"/>
              </a:ext>
            </a:extLst>
          </p:cNvPr>
          <p:cNvSpPr txBox="1"/>
          <p:nvPr/>
        </p:nvSpPr>
        <p:spPr>
          <a:xfrm>
            <a:off x="4326348"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3" name="TextBox 122">
            <a:extLst>
              <a:ext uri="{FF2B5EF4-FFF2-40B4-BE49-F238E27FC236}">
                <a16:creationId xmlns:a16="http://schemas.microsoft.com/office/drawing/2014/main" id="{A1BBB446-8968-B8EB-13B8-521ED0B56222}"/>
              </a:ext>
            </a:extLst>
          </p:cNvPr>
          <p:cNvSpPr txBox="1"/>
          <p:nvPr/>
        </p:nvSpPr>
        <p:spPr>
          <a:xfrm>
            <a:off x="900426"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4" name="TextBox 123">
            <a:extLst>
              <a:ext uri="{FF2B5EF4-FFF2-40B4-BE49-F238E27FC236}">
                <a16:creationId xmlns:a16="http://schemas.microsoft.com/office/drawing/2014/main" id="{53358A33-C531-317D-71EB-18842DD92BD0}"/>
              </a:ext>
            </a:extLst>
          </p:cNvPr>
          <p:cNvSpPr txBox="1"/>
          <p:nvPr/>
        </p:nvSpPr>
        <p:spPr>
          <a:xfrm>
            <a:off x="900426"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5" name="TextBox 124">
            <a:extLst>
              <a:ext uri="{FF2B5EF4-FFF2-40B4-BE49-F238E27FC236}">
                <a16:creationId xmlns:a16="http://schemas.microsoft.com/office/drawing/2014/main" id="{9F68B32D-C77B-B009-0D76-D91F63041A0B}"/>
              </a:ext>
            </a:extLst>
          </p:cNvPr>
          <p:cNvSpPr txBox="1"/>
          <p:nvPr/>
        </p:nvSpPr>
        <p:spPr>
          <a:xfrm>
            <a:off x="900426"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6" name="TextBox 125">
            <a:extLst>
              <a:ext uri="{FF2B5EF4-FFF2-40B4-BE49-F238E27FC236}">
                <a16:creationId xmlns:a16="http://schemas.microsoft.com/office/drawing/2014/main" id="{3ACEB101-ABAF-A400-D3D3-AE3D68FC5FC0}"/>
              </a:ext>
            </a:extLst>
          </p:cNvPr>
          <p:cNvSpPr txBox="1"/>
          <p:nvPr/>
        </p:nvSpPr>
        <p:spPr>
          <a:xfrm>
            <a:off x="900426"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7" name="TextBox 126">
            <a:extLst>
              <a:ext uri="{FF2B5EF4-FFF2-40B4-BE49-F238E27FC236}">
                <a16:creationId xmlns:a16="http://schemas.microsoft.com/office/drawing/2014/main" id="{4309455F-F41C-AE6A-164F-A343D01D7AA4}"/>
              </a:ext>
            </a:extLst>
          </p:cNvPr>
          <p:cNvSpPr txBox="1"/>
          <p:nvPr/>
        </p:nvSpPr>
        <p:spPr>
          <a:xfrm>
            <a:off x="900426"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8" name="Straight Connector 127">
            <a:extLst>
              <a:ext uri="{FF2B5EF4-FFF2-40B4-BE49-F238E27FC236}">
                <a16:creationId xmlns:a16="http://schemas.microsoft.com/office/drawing/2014/main" id="{92C21562-F5CE-AE1C-B196-2765FD10E059}"/>
              </a:ext>
            </a:extLst>
          </p:cNvPr>
          <p:cNvCxnSpPr/>
          <p:nvPr/>
        </p:nvCxnSpPr>
        <p:spPr>
          <a:xfrm>
            <a:off x="838887"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4C6CAA0-66BE-9DC4-9A97-D94E1C8A07E6}"/>
              </a:ext>
            </a:extLst>
          </p:cNvPr>
          <p:cNvSpPr txBox="1"/>
          <p:nvPr/>
        </p:nvSpPr>
        <p:spPr>
          <a:xfrm rot="16200000">
            <a:off x="387256"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30" name="TextBox 129">
            <a:extLst>
              <a:ext uri="{FF2B5EF4-FFF2-40B4-BE49-F238E27FC236}">
                <a16:creationId xmlns:a16="http://schemas.microsoft.com/office/drawing/2014/main" id="{EBDC6CBA-EC4B-50BF-9CC1-5F99B43576C2}"/>
              </a:ext>
            </a:extLst>
          </p:cNvPr>
          <p:cNvSpPr txBox="1"/>
          <p:nvPr/>
        </p:nvSpPr>
        <p:spPr>
          <a:xfrm>
            <a:off x="2587305"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31" name="TextBox 130">
            <a:extLst>
              <a:ext uri="{FF2B5EF4-FFF2-40B4-BE49-F238E27FC236}">
                <a16:creationId xmlns:a16="http://schemas.microsoft.com/office/drawing/2014/main" id="{5DC2E709-171C-2D03-B746-1B5564E19744}"/>
              </a:ext>
            </a:extLst>
          </p:cNvPr>
          <p:cNvSpPr txBox="1"/>
          <p:nvPr/>
        </p:nvSpPr>
        <p:spPr>
          <a:xfrm>
            <a:off x="3183816"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2" name="TextBox 131">
            <a:extLst>
              <a:ext uri="{FF2B5EF4-FFF2-40B4-BE49-F238E27FC236}">
                <a16:creationId xmlns:a16="http://schemas.microsoft.com/office/drawing/2014/main" id="{925467CC-3270-EB45-FAAD-2776A40A65D9}"/>
              </a:ext>
            </a:extLst>
          </p:cNvPr>
          <p:cNvSpPr txBox="1"/>
          <p:nvPr/>
        </p:nvSpPr>
        <p:spPr>
          <a:xfrm>
            <a:off x="3776736" y="3723745"/>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3" name="TextBox 132">
            <a:extLst>
              <a:ext uri="{FF2B5EF4-FFF2-40B4-BE49-F238E27FC236}">
                <a16:creationId xmlns:a16="http://schemas.microsoft.com/office/drawing/2014/main" id="{0E9517CE-FA07-05F6-0FA6-6E10F6B2E224}"/>
              </a:ext>
            </a:extLst>
          </p:cNvPr>
          <p:cNvSpPr txBox="1"/>
          <p:nvPr/>
        </p:nvSpPr>
        <p:spPr>
          <a:xfrm>
            <a:off x="4369437" y="3719860"/>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4" name="TextBox 133">
            <a:extLst>
              <a:ext uri="{FF2B5EF4-FFF2-40B4-BE49-F238E27FC236}">
                <a16:creationId xmlns:a16="http://schemas.microsoft.com/office/drawing/2014/main" id="{02A2A845-9066-B996-6C2F-8AC12E44146D}"/>
              </a:ext>
            </a:extLst>
          </p:cNvPr>
          <p:cNvSpPr txBox="1"/>
          <p:nvPr/>
        </p:nvSpPr>
        <p:spPr>
          <a:xfrm>
            <a:off x="4965838" y="3724257"/>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5" name="TextBox 134">
            <a:extLst>
              <a:ext uri="{FF2B5EF4-FFF2-40B4-BE49-F238E27FC236}">
                <a16:creationId xmlns:a16="http://schemas.microsoft.com/office/drawing/2014/main" id="{49A6D192-C01E-F8E5-6627-6604641FD22D}"/>
              </a:ext>
            </a:extLst>
          </p:cNvPr>
          <p:cNvSpPr txBox="1"/>
          <p:nvPr/>
        </p:nvSpPr>
        <p:spPr>
          <a:xfrm>
            <a:off x="1978474"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6" name="TextBox 135">
            <a:extLst>
              <a:ext uri="{FF2B5EF4-FFF2-40B4-BE49-F238E27FC236}">
                <a16:creationId xmlns:a16="http://schemas.microsoft.com/office/drawing/2014/main" id="{9E2D483A-D49C-8FB9-F7A2-3DACEE2A306D}"/>
              </a:ext>
            </a:extLst>
          </p:cNvPr>
          <p:cNvSpPr txBox="1"/>
          <p:nvPr/>
        </p:nvSpPr>
        <p:spPr>
          <a:xfrm>
            <a:off x="1385377"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61D29329-3A75-6BF5-CD7A-62899CE4B248}"/>
                  </a:ext>
                </a:extLst>
              </p:cNvPr>
              <p:cNvSpPr txBox="1"/>
              <p:nvPr/>
            </p:nvSpPr>
            <p:spPr>
              <a:xfrm>
                <a:off x="2652673"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137" name="TextBox 136">
                <a:extLst>
                  <a:ext uri="{FF2B5EF4-FFF2-40B4-BE49-F238E27FC236}">
                    <a16:creationId xmlns:a16="http://schemas.microsoft.com/office/drawing/2014/main" id="{61D29329-3A75-6BF5-CD7A-62899CE4B248}"/>
                  </a:ext>
                </a:extLst>
              </p:cNvPr>
              <p:cNvSpPr txBox="1">
                <a:spLocks noRot="1" noChangeAspect="1" noMove="1" noResize="1" noEditPoints="1" noAdjustHandles="1" noChangeArrowheads="1" noChangeShapeType="1" noTextEdit="1"/>
              </p:cNvSpPr>
              <p:nvPr/>
            </p:nvSpPr>
            <p:spPr>
              <a:xfrm>
                <a:off x="2652673"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138" name="Freeform: Shape 137">
            <a:extLst>
              <a:ext uri="{FF2B5EF4-FFF2-40B4-BE49-F238E27FC236}">
                <a16:creationId xmlns:a16="http://schemas.microsoft.com/office/drawing/2014/main" id="{EF01B1E8-BB33-10D7-9695-AE7DB45E4250}"/>
              </a:ext>
            </a:extLst>
          </p:cNvPr>
          <p:cNvSpPr/>
          <p:nvPr/>
        </p:nvSpPr>
        <p:spPr>
          <a:xfrm>
            <a:off x="2565668"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87B2683F-EF48-2EB8-65E8-08AEB0125052}"/>
              </a:ext>
            </a:extLst>
          </p:cNvPr>
          <p:cNvSpPr txBox="1"/>
          <p:nvPr/>
        </p:nvSpPr>
        <p:spPr>
          <a:xfrm>
            <a:off x="2566520" y="3229329"/>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40" name="TextBox 139">
            <a:extLst>
              <a:ext uri="{FF2B5EF4-FFF2-40B4-BE49-F238E27FC236}">
                <a16:creationId xmlns:a16="http://schemas.microsoft.com/office/drawing/2014/main" id="{66CB52B4-88B8-1AA7-BFEB-7F2E24BEF571}"/>
              </a:ext>
            </a:extLst>
          </p:cNvPr>
          <p:cNvSpPr txBox="1"/>
          <p:nvPr/>
        </p:nvSpPr>
        <p:spPr>
          <a:xfrm>
            <a:off x="2568298" y="271794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41" name="TextBox 140">
            <a:extLst>
              <a:ext uri="{FF2B5EF4-FFF2-40B4-BE49-F238E27FC236}">
                <a16:creationId xmlns:a16="http://schemas.microsoft.com/office/drawing/2014/main" id="{BBDDE4C4-1F0D-68C9-1F75-CBD6EA3E8BDE}"/>
              </a:ext>
            </a:extLst>
          </p:cNvPr>
          <p:cNvSpPr txBox="1"/>
          <p:nvPr/>
        </p:nvSpPr>
        <p:spPr>
          <a:xfrm>
            <a:off x="2563862" y="2220858"/>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42" name="TextBox 141">
            <a:extLst>
              <a:ext uri="{FF2B5EF4-FFF2-40B4-BE49-F238E27FC236}">
                <a16:creationId xmlns:a16="http://schemas.microsoft.com/office/drawing/2014/main" id="{554E2FF4-810B-CA92-9F0D-F38F6F781641}"/>
              </a:ext>
            </a:extLst>
          </p:cNvPr>
          <p:cNvSpPr txBox="1"/>
          <p:nvPr/>
        </p:nvSpPr>
        <p:spPr>
          <a:xfrm>
            <a:off x="2554608" y="1706667"/>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sp>
        <p:nvSpPr>
          <p:cNvPr id="143" name="Circle: Hollow 142">
            <a:extLst>
              <a:ext uri="{FF2B5EF4-FFF2-40B4-BE49-F238E27FC236}">
                <a16:creationId xmlns:a16="http://schemas.microsoft.com/office/drawing/2014/main" id="{9C472A8A-B78B-ADB1-99E1-B8CE77D6B439}"/>
              </a:ext>
            </a:extLst>
          </p:cNvPr>
          <p:cNvSpPr>
            <a:spLocks noChangeAspect="1"/>
          </p:cNvSpPr>
          <p:nvPr/>
        </p:nvSpPr>
        <p:spPr>
          <a:xfrm>
            <a:off x="7188750" y="4682274"/>
            <a:ext cx="225287" cy="225287"/>
          </a:xfrm>
          <a:prstGeom prst="donu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60C26D12-D005-945A-290B-E555F932CA9A}"/>
              </a:ext>
            </a:extLst>
          </p:cNvPr>
          <p:cNvSpPr txBox="1"/>
          <p:nvPr/>
        </p:nvSpPr>
        <p:spPr>
          <a:xfrm>
            <a:off x="7450456" y="4666436"/>
            <a:ext cx="1067921"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Buffer de </a:t>
            </a:r>
            <a:r>
              <a:rPr lang="es-CO" sz="1000" i="1" dirty="0">
                <a:latin typeface="Times New Roman" panose="02020603050405020304" pitchFamily="18" charset="0"/>
                <a:cs typeface="Times New Roman" panose="02020603050405020304" pitchFamily="18" charset="0"/>
              </a:rPr>
              <a:t>x</a:t>
            </a:r>
            <a:r>
              <a:rPr lang="es-CO" sz="1000" dirty="0">
                <a:latin typeface="Times New Roman" panose="02020603050405020304" pitchFamily="18" charset="0"/>
                <a:cs typeface="Times New Roman" panose="02020603050405020304" pitchFamily="18" charset="0"/>
              </a:rPr>
              <a:t> radio</a:t>
            </a:r>
          </a:p>
        </p:txBody>
      </p:sp>
      <p:sp>
        <p:nvSpPr>
          <p:cNvPr id="145" name="Freeform: Shape 144">
            <a:extLst>
              <a:ext uri="{FF2B5EF4-FFF2-40B4-BE49-F238E27FC236}">
                <a16:creationId xmlns:a16="http://schemas.microsoft.com/office/drawing/2014/main" id="{E4B121D9-12BE-D7E1-3D46-D59AACF563F0}"/>
              </a:ext>
            </a:extLst>
          </p:cNvPr>
          <p:cNvSpPr/>
          <p:nvPr/>
        </p:nvSpPr>
        <p:spPr>
          <a:xfrm>
            <a:off x="8774741"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CE9AE0C2-0642-F1CA-F3C5-710C29BF76D0}"/>
                  </a:ext>
                </a:extLst>
              </p:cNvPr>
              <p:cNvSpPr txBox="1"/>
              <p:nvPr/>
            </p:nvSpPr>
            <p:spPr>
              <a:xfrm>
                <a:off x="8892232"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6" name="TextBox 145">
                <a:extLst>
                  <a:ext uri="{FF2B5EF4-FFF2-40B4-BE49-F238E27FC236}">
                    <a16:creationId xmlns:a16="http://schemas.microsoft.com/office/drawing/2014/main" id="{CE9AE0C2-0642-F1CA-F3C5-710C29BF76D0}"/>
                  </a:ext>
                </a:extLst>
              </p:cNvPr>
              <p:cNvSpPr txBox="1">
                <a:spLocks noRot="1" noChangeAspect="1" noMove="1" noResize="1" noEditPoints="1" noAdjustHandles="1" noChangeArrowheads="1" noChangeShapeType="1" noTextEdit="1"/>
              </p:cNvSpPr>
              <p:nvPr/>
            </p:nvSpPr>
            <p:spPr>
              <a:xfrm>
                <a:off x="8892232" y="1249177"/>
                <a:ext cx="449290" cy="161583"/>
              </a:xfrm>
              <a:prstGeom prst="rect">
                <a:avLst/>
              </a:prstGeom>
              <a:blipFill>
                <a:blip r:embed="rId5"/>
                <a:stretch>
                  <a:fillRect l="-6849" b="-15385"/>
                </a:stretch>
              </a:blipFill>
            </p:spPr>
            <p:txBody>
              <a:bodyPr/>
              <a:lstStyle/>
              <a:p>
                <a:r>
                  <a:rPr lang="en-US">
                    <a:noFill/>
                  </a:rPr>
                  <a:t> </a:t>
                </a:r>
              </a:p>
            </p:txBody>
          </p:sp>
        </mc:Fallback>
      </mc:AlternateContent>
      <p:sp>
        <p:nvSpPr>
          <p:cNvPr id="147" name="Freeform: Shape 146">
            <a:extLst>
              <a:ext uri="{FF2B5EF4-FFF2-40B4-BE49-F238E27FC236}">
                <a16:creationId xmlns:a16="http://schemas.microsoft.com/office/drawing/2014/main" id="{CB25E952-EAD0-832C-F092-FCAC619BB2CD}"/>
              </a:ext>
            </a:extLst>
          </p:cNvPr>
          <p:cNvSpPr/>
          <p:nvPr/>
        </p:nvSpPr>
        <p:spPr>
          <a:xfrm>
            <a:off x="3142239"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6301F15F-8FD9-85D5-895B-79BAA0B48801}"/>
                  </a:ext>
                </a:extLst>
              </p:cNvPr>
              <p:cNvSpPr txBox="1"/>
              <p:nvPr/>
            </p:nvSpPr>
            <p:spPr>
              <a:xfrm>
                <a:off x="3240990"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8" name="TextBox 147">
                <a:extLst>
                  <a:ext uri="{FF2B5EF4-FFF2-40B4-BE49-F238E27FC236}">
                    <a16:creationId xmlns:a16="http://schemas.microsoft.com/office/drawing/2014/main" id="{6301F15F-8FD9-85D5-895B-79BAA0B48801}"/>
                  </a:ext>
                </a:extLst>
              </p:cNvPr>
              <p:cNvSpPr txBox="1">
                <a:spLocks noRot="1" noChangeAspect="1" noMove="1" noResize="1" noEditPoints="1" noAdjustHandles="1" noChangeArrowheads="1" noChangeShapeType="1" noTextEdit="1"/>
              </p:cNvSpPr>
              <p:nvPr/>
            </p:nvSpPr>
            <p:spPr>
              <a:xfrm>
                <a:off x="3240990" y="1249177"/>
                <a:ext cx="449290" cy="161583"/>
              </a:xfrm>
              <a:prstGeom prst="rect">
                <a:avLst/>
              </a:prstGeom>
              <a:blipFill>
                <a:blip r:embed="rId5"/>
                <a:stretch>
                  <a:fillRect l="-6849" b="-15385"/>
                </a:stretch>
              </a:blipFill>
            </p:spPr>
            <p:txBody>
              <a:bodyPr/>
              <a:lstStyle/>
              <a:p>
                <a:r>
                  <a:rPr lang="en-US">
                    <a:noFill/>
                  </a:rPr>
                  <a:t> </a:t>
                </a:r>
              </a:p>
            </p:txBody>
          </p:sp>
        </mc:Fallback>
      </mc:AlternateContent>
    </p:spTree>
    <p:extLst>
      <p:ext uri="{BB962C8B-B14F-4D97-AF65-F5344CB8AC3E}">
        <p14:creationId xmlns:p14="http://schemas.microsoft.com/office/powerpoint/2010/main" val="383694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4912</TotalTime>
  <Words>1335</Words>
  <Application>Microsoft Office PowerPoint</Application>
  <PresentationFormat>Panorámica</PresentationFormat>
  <Paragraphs>302</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Cambria Math</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Guibor Camargo Salamanca</dc:creator>
  <cp:lastModifiedBy>Guibor Camargo Salamanca</cp:lastModifiedBy>
  <cp:revision>7</cp:revision>
  <dcterms:created xsi:type="dcterms:W3CDTF">2022-08-03T19:03:01Z</dcterms:created>
  <dcterms:modified xsi:type="dcterms:W3CDTF">2022-08-12T04:26:37Z</dcterms:modified>
</cp:coreProperties>
</file>