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9" r:id="rId2"/>
    <p:sldId id="260" r:id="rId3"/>
    <p:sldId id="268" r:id="rId4"/>
    <p:sldId id="270" r:id="rId5"/>
    <p:sldId id="271" r:id="rId6"/>
    <p:sldId id="261" r:id="rId7"/>
    <p:sldId id="269" r:id="rId8"/>
    <p:sldId id="263" r:id="rId9"/>
    <p:sldId id="264" r:id="rId10"/>
    <p:sldId id="265" r:id="rId11"/>
    <p:sldId id="266" r:id="rId12"/>
    <p:sldId id="267"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5C1846-6EF7-4898-9131-31FC14615EFD}">
          <p14:sldIdLst>
            <p14:sldId id="259"/>
            <p14:sldId id="260"/>
            <p14:sldId id="268"/>
            <p14:sldId id="270"/>
            <p14:sldId id="271"/>
            <p14:sldId id="261"/>
            <p14:sldId id="269"/>
            <p14:sldId id="263"/>
          </p14:sldIdLst>
        </p14:section>
        <p14:section name="Empirical strategy" id="{143F1C10-63AC-4FC3-8BD9-2D29AD842464}">
          <p14:sldIdLst>
            <p14:sldId id="264"/>
            <p14:sldId id="265"/>
            <p14:sldId id="266"/>
            <p14:sldId id="267"/>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A3A3"/>
    <a:srgbClr val="FFFFFF"/>
    <a:srgbClr val="12F628"/>
    <a:srgbClr val="960000"/>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204" d="100"/>
          <a:sy n="204" d="100"/>
        </p:scale>
        <p:origin x="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6A73-3973-4936-803A-6DFC2B03047A}"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70068-C9C6-4235-9DF6-DEDE6BB3BF93}" type="slidenum">
              <a:rPr lang="en-US" smtClean="0"/>
              <a:t>‹#›</a:t>
            </a:fld>
            <a:endParaRPr lang="en-US"/>
          </a:p>
        </p:txBody>
      </p:sp>
    </p:spTree>
    <p:extLst>
      <p:ext uri="{BB962C8B-B14F-4D97-AF65-F5344CB8AC3E}">
        <p14:creationId xmlns:p14="http://schemas.microsoft.com/office/powerpoint/2010/main" val="330312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897D-5E26-3B8B-65AB-9BD521D7C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1BED5-D716-BA2B-D2DE-7371ECE68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FA4C7-B51E-163F-00B2-CA6F968015D2}"/>
              </a:ext>
            </a:extLst>
          </p:cNvPr>
          <p:cNvSpPr>
            <a:spLocks noGrp="1"/>
          </p:cNvSpPr>
          <p:nvPr>
            <p:ph type="dt" sz="half" idx="10"/>
          </p:nvPr>
        </p:nvSpPr>
        <p:spPr/>
        <p:txBody>
          <a:bodyPr/>
          <a:lstStyle/>
          <a:p>
            <a:fld id="{2F167872-9E49-442C-8998-1425F3238971}" type="datetime1">
              <a:rPr lang="en-US" smtClean="0"/>
              <a:t>8/13/2022</a:t>
            </a:fld>
            <a:endParaRPr lang="en-US"/>
          </a:p>
        </p:txBody>
      </p:sp>
      <p:sp>
        <p:nvSpPr>
          <p:cNvPr id="5" name="Footer Placeholder 4">
            <a:extLst>
              <a:ext uri="{FF2B5EF4-FFF2-40B4-BE49-F238E27FC236}">
                <a16:creationId xmlns:a16="http://schemas.microsoft.com/office/drawing/2014/main" id="{2374C80F-6224-DB79-AF4E-E30EA76FF30D}"/>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0CF79F69-FA3E-0FA2-2739-A6590F14BB7E}"/>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7184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DAD3-1C6A-11D4-DC9C-E140B4274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18CD8-2453-E55E-DD06-413CFAE7F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A33E3-D661-4362-157B-9D6613A808F1}"/>
              </a:ext>
            </a:extLst>
          </p:cNvPr>
          <p:cNvSpPr>
            <a:spLocks noGrp="1"/>
          </p:cNvSpPr>
          <p:nvPr>
            <p:ph type="dt" sz="half" idx="10"/>
          </p:nvPr>
        </p:nvSpPr>
        <p:spPr/>
        <p:txBody>
          <a:bodyPr/>
          <a:lstStyle/>
          <a:p>
            <a:fld id="{B82BA6F8-FFCE-497D-8B3C-D46C2512E648}" type="datetime1">
              <a:rPr lang="en-US" smtClean="0"/>
              <a:t>8/13/2022</a:t>
            </a:fld>
            <a:endParaRPr lang="en-US"/>
          </a:p>
        </p:txBody>
      </p:sp>
      <p:sp>
        <p:nvSpPr>
          <p:cNvPr id="5" name="Footer Placeholder 4">
            <a:extLst>
              <a:ext uri="{FF2B5EF4-FFF2-40B4-BE49-F238E27FC236}">
                <a16:creationId xmlns:a16="http://schemas.microsoft.com/office/drawing/2014/main" id="{70C8403C-4FA4-83DF-4C43-885DB6FBC5C1}"/>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E8C79C59-742C-AE65-C275-56E24E9287EF}"/>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04954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3F96F-8061-0F4D-E189-F39EC3E3C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B0A34-2652-BE85-FB5D-854BADBD9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A0387-C6BD-DA56-2936-64A829EFCBA2}"/>
              </a:ext>
            </a:extLst>
          </p:cNvPr>
          <p:cNvSpPr>
            <a:spLocks noGrp="1"/>
          </p:cNvSpPr>
          <p:nvPr>
            <p:ph type="dt" sz="half" idx="10"/>
          </p:nvPr>
        </p:nvSpPr>
        <p:spPr/>
        <p:txBody>
          <a:bodyPr/>
          <a:lstStyle/>
          <a:p>
            <a:fld id="{1D5F6967-BD2A-49B0-BB4A-C7198D22F90E}" type="datetime1">
              <a:rPr lang="en-US" smtClean="0"/>
              <a:t>8/13/2022</a:t>
            </a:fld>
            <a:endParaRPr lang="en-US"/>
          </a:p>
        </p:txBody>
      </p:sp>
      <p:sp>
        <p:nvSpPr>
          <p:cNvPr id="5" name="Footer Placeholder 4">
            <a:extLst>
              <a:ext uri="{FF2B5EF4-FFF2-40B4-BE49-F238E27FC236}">
                <a16:creationId xmlns:a16="http://schemas.microsoft.com/office/drawing/2014/main" id="{0696295A-E436-0265-2527-18B44D92C2B6}"/>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4B634AF7-9E64-11A7-4E66-52F95CBE8A44}"/>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46383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87A0-5634-8125-3356-F04877D5A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C06B0-F18F-B06B-D1CC-9583F4C39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5DA08-0BCA-CE7C-36D2-FC843D72D51F}"/>
              </a:ext>
            </a:extLst>
          </p:cNvPr>
          <p:cNvSpPr>
            <a:spLocks noGrp="1"/>
          </p:cNvSpPr>
          <p:nvPr>
            <p:ph type="dt" sz="half" idx="10"/>
          </p:nvPr>
        </p:nvSpPr>
        <p:spPr/>
        <p:txBody>
          <a:bodyPr/>
          <a:lstStyle/>
          <a:p>
            <a:fld id="{F86946B5-AA9E-4BC9-BC2B-662E85AB5295}" type="datetime1">
              <a:rPr lang="en-US" smtClean="0"/>
              <a:t>8/13/2022</a:t>
            </a:fld>
            <a:endParaRPr lang="en-US"/>
          </a:p>
        </p:txBody>
      </p:sp>
      <p:sp>
        <p:nvSpPr>
          <p:cNvPr id="5" name="Footer Placeholder 4">
            <a:extLst>
              <a:ext uri="{FF2B5EF4-FFF2-40B4-BE49-F238E27FC236}">
                <a16:creationId xmlns:a16="http://schemas.microsoft.com/office/drawing/2014/main" id="{56171D29-EEF5-9119-618E-B94368D37CE5}"/>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1A44E113-A414-DE0E-F52C-43C62EAFB1AB}"/>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44096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8B5F-12E5-3B51-CE94-4BF296188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D2B2D6-E2AB-F2A0-AF45-B98CAC718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9AE43-350F-4727-2C1F-570FE418A529}"/>
              </a:ext>
            </a:extLst>
          </p:cNvPr>
          <p:cNvSpPr>
            <a:spLocks noGrp="1"/>
          </p:cNvSpPr>
          <p:nvPr>
            <p:ph type="dt" sz="half" idx="10"/>
          </p:nvPr>
        </p:nvSpPr>
        <p:spPr/>
        <p:txBody>
          <a:bodyPr/>
          <a:lstStyle/>
          <a:p>
            <a:fld id="{CE95580D-9B56-411C-9B5C-98A33680CCE4}" type="datetime1">
              <a:rPr lang="en-US" smtClean="0"/>
              <a:t>8/13/2022</a:t>
            </a:fld>
            <a:endParaRPr lang="en-US"/>
          </a:p>
        </p:txBody>
      </p:sp>
      <p:sp>
        <p:nvSpPr>
          <p:cNvPr id="5" name="Footer Placeholder 4">
            <a:extLst>
              <a:ext uri="{FF2B5EF4-FFF2-40B4-BE49-F238E27FC236}">
                <a16:creationId xmlns:a16="http://schemas.microsoft.com/office/drawing/2014/main" id="{FEF90F10-8B21-65D7-2347-6857B0D61B12}"/>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257A32A2-0099-50D7-2987-F832DE1D000C}"/>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330450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84A1-C547-3460-2910-9F1B8ABC5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8B903-EB99-FB5F-DAF2-1317EAFE8C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061A5-34C2-7547-35EF-159312E9D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E7C1E-4826-DCFC-72A3-A1979A90965B}"/>
              </a:ext>
            </a:extLst>
          </p:cNvPr>
          <p:cNvSpPr>
            <a:spLocks noGrp="1"/>
          </p:cNvSpPr>
          <p:nvPr>
            <p:ph type="dt" sz="half" idx="10"/>
          </p:nvPr>
        </p:nvSpPr>
        <p:spPr/>
        <p:txBody>
          <a:bodyPr/>
          <a:lstStyle/>
          <a:p>
            <a:fld id="{9BBF016B-A37D-402B-AA92-BBE97693D9C0}" type="datetime1">
              <a:rPr lang="en-US" smtClean="0"/>
              <a:t>8/13/2022</a:t>
            </a:fld>
            <a:endParaRPr lang="en-US"/>
          </a:p>
        </p:txBody>
      </p:sp>
      <p:sp>
        <p:nvSpPr>
          <p:cNvPr id="6" name="Footer Placeholder 5">
            <a:extLst>
              <a:ext uri="{FF2B5EF4-FFF2-40B4-BE49-F238E27FC236}">
                <a16:creationId xmlns:a16="http://schemas.microsoft.com/office/drawing/2014/main" id="{62AA5667-135B-E4E8-227C-DAB5E0FEE076}"/>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19F555CE-EFFF-922C-6E71-8DE14BC039C6}"/>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1436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B20-F402-2899-4EAB-B9CABD90C9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38B4F-BB7F-1B17-2008-D5ADAA669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0C041-68A9-89E8-F347-19D0E5BFC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81E9F-4EA6-E0E2-59BF-366217584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445F2-F79C-A68E-0454-61622C507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6A7BF0-9D3A-1F5C-27FC-18E5F9380873}"/>
              </a:ext>
            </a:extLst>
          </p:cNvPr>
          <p:cNvSpPr>
            <a:spLocks noGrp="1"/>
          </p:cNvSpPr>
          <p:nvPr>
            <p:ph type="dt" sz="half" idx="10"/>
          </p:nvPr>
        </p:nvSpPr>
        <p:spPr/>
        <p:txBody>
          <a:bodyPr/>
          <a:lstStyle/>
          <a:p>
            <a:fld id="{BA6F8C7C-8844-4F0D-BC1A-1D0BC12BD5C1}" type="datetime1">
              <a:rPr lang="en-US" smtClean="0"/>
              <a:t>8/13/2022</a:t>
            </a:fld>
            <a:endParaRPr lang="en-US"/>
          </a:p>
        </p:txBody>
      </p:sp>
      <p:sp>
        <p:nvSpPr>
          <p:cNvPr id="8" name="Footer Placeholder 7">
            <a:extLst>
              <a:ext uri="{FF2B5EF4-FFF2-40B4-BE49-F238E27FC236}">
                <a16:creationId xmlns:a16="http://schemas.microsoft.com/office/drawing/2014/main" id="{E349612B-0318-719E-F8D4-B95DC0348069}"/>
              </a:ext>
            </a:extLst>
          </p:cNvPr>
          <p:cNvSpPr>
            <a:spLocks noGrp="1"/>
          </p:cNvSpPr>
          <p:nvPr>
            <p:ph type="ftr" sz="quarter" idx="11"/>
          </p:nvPr>
        </p:nvSpPr>
        <p:spPr/>
        <p:txBody>
          <a:bodyPr/>
          <a:lstStyle/>
          <a:p>
            <a:r>
              <a:rPr lang="en-US"/>
              <a:t>The effect of neighborhood legalization on Bogotá’s informal growth</a:t>
            </a:r>
          </a:p>
        </p:txBody>
      </p:sp>
      <p:sp>
        <p:nvSpPr>
          <p:cNvPr id="9" name="Slide Number Placeholder 8">
            <a:extLst>
              <a:ext uri="{FF2B5EF4-FFF2-40B4-BE49-F238E27FC236}">
                <a16:creationId xmlns:a16="http://schemas.microsoft.com/office/drawing/2014/main" id="{0864B4BF-DDE3-4557-CF89-2253607EF063}"/>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272078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ED4A-7C0B-3A66-6163-69BE8AFC87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F675B-3AD6-4467-BAD2-FCD28B3C68EF}"/>
              </a:ext>
            </a:extLst>
          </p:cNvPr>
          <p:cNvSpPr>
            <a:spLocks noGrp="1"/>
          </p:cNvSpPr>
          <p:nvPr>
            <p:ph type="dt" sz="half" idx="10"/>
          </p:nvPr>
        </p:nvSpPr>
        <p:spPr/>
        <p:txBody>
          <a:bodyPr/>
          <a:lstStyle/>
          <a:p>
            <a:fld id="{086F391A-A795-4AA6-928D-413F995D4033}" type="datetime1">
              <a:rPr lang="en-US" smtClean="0"/>
              <a:t>8/13/2022</a:t>
            </a:fld>
            <a:endParaRPr lang="en-US"/>
          </a:p>
        </p:txBody>
      </p:sp>
      <p:sp>
        <p:nvSpPr>
          <p:cNvPr id="4" name="Footer Placeholder 3">
            <a:extLst>
              <a:ext uri="{FF2B5EF4-FFF2-40B4-BE49-F238E27FC236}">
                <a16:creationId xmlns:a16="http://schemas.microsoft.com/office/drawing/2014/main" id="{BCB17855-9733-454D-68BF-D9D6CA651522}"/>
              </a:ext>
            </a:extLst>
          </p:cNvPr>
          <p:cNvSpPr>
            <a:spLocks noGrp="1"/>
          </p:cNvSpPr>
          <p:nvPr>
            <p:ph type="ftr" sz="quarter" idx="11"/>
          </p:nvPr>
        </p:nvSpPr>
        <p:spPr/>
        <p:txBody>
          <a:bodyPr/>
          <a:lstStyle/>
          <a:p>
            <a:r>
              <a:rPr lang="en-US"/>
              <a:t>The effect of neighborhood legalization on Bogotá’s informal growth</a:t>
            </a:r>
          </a:p>
        </p:txBody>
      </p:sp>
      <p:sp>
        <p:nvSpPr>
          <p:cNvPr id="5" name="Slide Number Placeholder 4">
            <a:extLst>
              <a:ext uri="{FF2B5EF4-FFF2-40B4-BE49-F238E27FC236}">
                <a16:creationId xmlns:a16="http://schemas.microsoft.com/office/drawing/2014/main" id="{BF269417-9989-7A1A-2395-789EA87B2C72}"/>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8281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3624C-4794-6B47-72F1-5A490B1BFA77}"/>
              </a:ext>
            </a:extLst>
          </p:cNvPr>
          <p:cNvSpPr>
            <a:spLocks noGrp="1"/>
          </p:cNvSpPr>
          <p:nvPr>
            <p:ph type="dt" sz="half" idx="10"/>
          </p:nvPr>
        </p:nvSpPr>
        <p:spPr/>
        <p:txBody>
          <a:bodyPr/>
          <a:lstStyle/>
          <a:p>
            <a:fld id="{1F951AA2-D181-4D96-830C-5F64ACA3B0CA}" type="datetime1">
              <a:rPr lang="en-US" smtClean="0"/>
              <a:t>8/13/2022</a:t>
            </a:fld>
            <a:endParaRPr lang="en-US"/>
          </a:p>
        </p:txBody>
      </p:sp>
      <p:sp>
        <p:nvSpPr>
          <p:cNvPr id="3" name="Footer Placeholder 2">
            <a:extLst>
              <a:ext uri="{FF2B5EF4-FFF2-40B4-BE49-F238E27FC236}">
                <a16:creationId xmlns:a16="http://schemas.microsoft.com/office/drawing/2014/main" id="{C9CE2A1B-788E-CB1D-7527-247D82242BFC}"/>
              </a:ext>
            </a:extLst>
          </p:cNvPr>
          <p:cNvSpPr>
            <a:spLocks noGrp="1"/>
          </p:cNvSpPr>
          <p:nvPr>
            <p:ph type="ftr" sz="quarter" idx="11"/>
          </p:nvPr>
        </p:nvSpPr>
        <p:spPr/>
        <p:txBody>
          <a:bodyPr/>
          <a:lstStyle/>
          <a:p>
            <a:r>
              <a:rPr lang="en-US"/>
              <a:t>The effect of neighborhood legalization on Bogotá’s informal growth</a:t>
            </a:r>
          </a:p>
        </p:txBody>
      </p:sp>
      <p:sp>
        <p:nvSpPr>
          <p:cNvPr id="4" name="Slide Number Placeholder 3">
            <a:extLst>
              <a:ext uri="{FF2B5EF4-FFF2-40B4-BE49-F238E27FC236}">
                <a16:creationId xmlns:a16="http://schemas.microsoft.com/office/drawing/2014/main" id="{581C1439-DD9D-FB90-A954-5C6948F52F47}"/>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218832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A56C-B57C-984B-0B22-946FF9FB7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79784E-32EB-3990-5ABB-77F3F8461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42BDA-41F6-66F2-CC34-B3ABC7077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283AF-9A9D-BC46-3DF6-3092D20A732B}"/>
              </a:ext>
            </a:extLst>
          </p:cNvPr>
          <p:cNvSpPr>
            <a:spLocks noGrp="1"/>
          </p:cNvSpPr>
          <p:nvPr>
            <p:ph type="dt" sz="half" idx="10"/>
          </p:nvPr>
        </p:nvSpPr>
        <p:spPr/>
        <p:txBody>
          <a:bodyPr/>
          <a:lstStyle/>
          <a:p>
            <a:fld id="{5FFB1AAB-856D-433D-9CC8-C5A47C2CB0C9}" type="datetime1">
              <a:rPr lang="en-US" smtClean="0"/>
              <a:t>8/13/2022</a:t>
            </a:fld>
            <a:endParaRPr lang="en-US"/>
          </a:p>
        </p:txBody>
      </p:sp>
      <p:sp>
        <p:nvSpPr>
          <p:cNvPr id="6" name="Footer Placeholder 5">
            <a:extLst>
              <a:ext uri="{FF2B5EF4-FFF2-40B4-BE49-F238E27FC236}">
                <a16:creationId xmlns:a16="http://schemas.microsoft.com/office/drawing/2014/main" id="{276CAE15-5E01-B272-5E7E-633B4F144628}"/>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968FA6B3-F477-55B0-0D9B-622EE4605F3F}"/>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107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0BDA-0FE3-4816-A1CD-1A7EE8B81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F9667-9235-EC1A-98FB-53C5CA8D0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734592-999B-6CD9-AF6C-DA0764A5A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11085-86F1-42AA-3DB7-77303EEF1F94}"/>
              </a:ext>
            </a:extLst>
          </p:cNvPr>
          <p:cNvSpPr>
            <a:spLocks noGrp="1"/>
          </p:cNvSpPr>
          <p:nvPr>
            <p:ph type="dt" sz="half" idx="10"/>
          </p:nvPr>
        </p:nvSpPr>
        <p:spPr/>
        <p:txBody>
          <a:bodyPr/>
          <a:lstStyle/>
          <a:p>
            <a:fld id="{ADCB3FE5-8C0B-4CA9-B2C2-F5ECFE3384AC}" type="datetime1">
              <a:rPr lang="en-US" smtClean="0"/>
              <a:t>8/13/2022</a:t>
            </a:fld>
            <a:endParaRPr lang="en-US"/>
          </a:p>
        </p:txBody>
      </p:sp>
      <p:sp>
        <p:nvSpPr>
          <p:cNvPr id="6" name="Footer Placeholder 5">
            <a:extLst>
              <a:ext uri="{FF2B5EF4-FFF2-40B4-BE49-F238E27FC236}">
                <a16:creationId xmlns:a16="http://schemas.microsoft.com/office/drawing/2014/main" id="{E81C0E8D-D903-CD95-5B99-F751FA6E8138}"/>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83516B25-E3FA-E41D-8501-8DD5F10767A2}"/>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2386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850A1-F166-432B-ACC2-D9EDDFD4A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87DF76-C2DD-3E8F-1B03-CFB82EF4F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3B9D4-E291-C9D8-128F-90B505270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98FCA-C708-4528-BCA1-15B4291C961A}" type="datetime1">
              <a:rPr lang="en-US" smtClean="0"/>
              <a:t>8/13/2022</a:t>
            </a:fld>
            <a:endParaRPr lang="en-US"/>
          </a:p>
        </p:txBody>
      </p:sp>
      <p:sp>
        <p:nvSpPr>
          <p:cNvPr id="5" name="Footer Placeholder 4">
            <a:extLst>
              <a:ext uri="{FF2B5EF4-FFF2-40B4-BE49-F238E27FC236}">
                <a16:creationId xmlns:a16="http://schemas.microsoft.com/office/drawing/2014/main" id="{9893C463-5867-E9CE-9DD9-D38B90FD8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AA81F48E-4913-E9BB-E69B-3689CF19B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C3AE7-3FF8-4E88-8B99-ADBFDD32DDE0}" type="slidenum">
              <a:rPr lang="en-US" smtClean="0"/>
              <a:t>‹#›</a:t>
            </a:fld>
            <a:endParaRPr lang="en-US"/>
          </a:p>
        </p:txBody>
      </p:sp>
    </p:spTree>
    <p:extLst>
      <p:ext uri="{BB962C8B-B14F-4D97-AF65-F5344CB8AC3E}">
        <p14:creationId xmlns:p14="http://schemas.microsoft.com/office/powerpoint/2010/main" val="1788643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ithub.com/Guibi1994/Neighborhood_Legalization"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microsoft.com/office/2007/relationships/hdphoto" Target="../media/hdphoto1.wdp"/><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descr="Map&#10;&#10;Description automatically generated">
            <a:extLst>
              <a:ext uri="{FF2B5EF4-FFF2-40B4-BE49-F238E27FC236}">
                <a16:creationId xmlns:a16="http://schemas.microsoft.com/office/drawing/2014/main" id="{AA8A3D95-30CE-F36A-6A40-300827661897}"/>
              </a:ext>
            </a:extLst>
          </p:cNvPr>
          <p:cNvPicPr>
            <a:picLocks noChangeAspect="1"/>
          </p:cNvPicPr>
          <p:nvPr/>
        </p:nvPicPr>
        <p:blipFill rotWithShape="1">
          <a:blip r:embed="rId2">
            <a:extLst>
              <a:ext uri="{28A0092B-C50C-407E-A947-70E740481C1C}">
                <a14:useLocalDpi xmlns:a14="http://schemas.microsoft.com/office/drawing/2010/main" val="0"/>
              </a:ext>
            </a:extLst>
          </a:blip>
          <a:srcRect l="-41100" r="6766"/>
          <a:stretch/>
        </p:blipFill>
        <p:spPr>
          <a:xfrm>
            <a:off x="352779" y="0"/>
            <a:ext cx="11839221" cy="6857999"/>
          </a:xfrm>
          <a:prstGeom prst="rect">
            <a:avLst/>
          </a:prstGeom>
          <a:effectLst/>
        </p:spPr>
      </p:pic>
      <p:sp>
        <p:nvSpPr>
          <p:cNvPr id="108" name="TextBox 107">
            <a:extLst>
              <a:ext uri="{FF2B5EF4-FFF2-40B4-BE49-F238E27FC236}">
                <a16:creationId xmlns:a16="http://schemas.microsoft.com/office/drawing/2014/main" id="{D3D29215-CB32-2230-5664-9BCEA40CB84F}"/>
              </a:ext>
            </a:extLst>
          </p:cNvPr>
          <p:cNvSpPr txBox="1"/>
          <p:nvPr/>
        </p:nvSpPr>
        <p:spPr>
          <a:xfrm>
            <a:off x="396240" y="0"/>
            <a:ext cx="4363137" cy="284693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lum recognition effects on urban informal expansion: </a:t>
            </a:r>
          </a:p>
          <a:p>
            <a:r>
              <a:rPr lang="en-US" sz="1100" dirty="0">
                <a:latin typeface="Times New Roman" panose="02020603050405020304" pitchFamily="18" charset="0"/>
                <a:cs typeface="Times New Roman" panose="02020603050405020304" pitchFamily="18" charset="0"/>
              </a:rPr>
              <a:t>An impact evaluation of the Neighborhood Legalization program in Bogotá, Colombia</a:t>
            </a:r>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Universidad del Rosario, 2022</a:t>
            </a:r>
          </a:p>
          <a:p>
            <a:r>
              <a:rPr lang="en-US" sz="1050" dirty="0">
                <a:latin typeface="Times New Roman" panose="02020603050405020304" pitchFamily="18" charset="0"/>
                <a:cs typeface="Times New Roman" panose="02020603050405020304" pitchFamily="18" charset="0"/>
              </a:rPr>
              <a:t>Faculty of economics</a:t>
            </a:r>
          </a:p>
          <a:p>
            <a:r>
              <a:rPr lang="en-US" sz="1050" dirty="0">
                <a:latin typeface="Times New Roman" panose="02020603050405020304" pitchFamily="18" charset="0"/>
                <a:cs typeface="Times New Roman" panose="02020603050405020304" pitchFamily="18" charset="0"/>
              </a:rPr>
              <a:t>Guibor Camargo</a:t>
            </a:r>
          </a:p>
        </p:txBody>
      </p:sp>
      <p:sp>
        <p:nvSpPr>
          <p:cNvPr id="111" name="Oval 110">
            <a:extLst>
              <a:ext uri="{FF2B5EF4-FFF2-40B4-BE49-F238E27FC236}">
                <a16:creationId xmlns:a16="http://schemas.microsoft.com/office/drawing/2014/main" id="{99BAFC3A-6747-F83D-947D-8923FD675490}"/>
              </a:ext>
            </a:extLst>
          </p:cNvPr>
          <p:cNvSpPr>
            <a:spLocks noChangeAspect="1"/>
          </p:cNvSpPr>
          <p:nvPr/>
        </p:nvSpPr>
        <p:spPr>
          <a:xfrm>
            <a:off x="5143691" y="5642797"/>
            <a:ext cx="55880" cy="55880"/>
          </a:xfrm>
          <a:prstGeom prst="ellipse">
            <a:avLst/>
          </a:prstGeom>
          <a:solidFill>
            <a:srgbClr val="12F62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9720026B-D6D0-6C33-3504-159900D9C628}"/>
              </a:ext>
            </a:extLst>
          </p:cNvPr>
          <p:cNvPicPr>
            <a:picLocks noChangeAspect="1"/>
          </p:cNvPicPr>
          <p:nvPr/>
        </p:nvPicPr>
        <p:blipFill>
          <a:blip r:embed="rId3"/>
          <a:stretch>
            <a:fillRect/>
          </a:stretch>
        </p:blipFill>
        <p:spPr>
          <a:xfrm rot="16200000">
            <a:off x="-3252611" y="3252611"/>
            <a:ext cx="6858000" cy="352778"/>
          </a:xfrm>
          <a:prstGeom prst="rect">
            <a:avLst/>
          </a:prstGeom>
        </p:spPr>
      </p:pic>
      <p:pic>
        <p:nvPicPr>
          <p:cNvPr id="1026" name="Picture 2" descr="Expedición Mutisia, símbolos y manual de marca - Universidad del Rosario">
            <a:extLst>
              <a:ext uri="{FF2B5EF4-FFF2-40B4-BE49-F238E27FC236}">
                <a16:creationId xmlns:a16="http://schemas.microsoft.com/office/drawing/2014/main" id="{BEC62881-E7DA-826A-54C4-A3788D6D1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1" y="1341120"/>
            <a:ext cx="867473" cy="806491"/>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8BC640B4-1374-5A78-0BD1-0AA963F9D9E9}"/>
              </a:ext>
            </a:extLst>
          </p:cNvPr>
          <p:cNvSpPr/>
          <p:nvPr/>
        </p:nvSpPr>
        <p:spPr>
          <a:xfrm>
            <a:off x="11003280" y="-1"/>
            <a:ext cx="1188720" cy="6858001"/>
          </a:xfrm>
          <a:prstGeom prst="rect">
            <a:avLst/>
          </a:prstGeom>
          <a:gradFill>
            <a:gsLst>
              <a:gs pos="0">
                <a:schemeClr val="tx1">
                  <a:alpha val="0"/>
                </a:schemeClr>
              </a:gs>
              <a:gs pos="100000">
                <a:schemeClr val="tx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2119C36A-A8B2-493B-E9B7-6C751A420A15}"/>
              </a:ext>
            </a:extLst>
          </p:cNvPr>
          <p:cNvSpPr txBox="1"/>
          <p:nvPr/>
        </p:nvSpPr>
        <p:spPr>
          <a:xfrm>
            <a:off x="9801580" y="6657945"/>
            <a:ext cx="2390420" cy="200055"/>
          </a:xfrm>
          <a:prstGeom prst="rect">
            <a:avLst/>
          </a:prstGeom>
          <a:noFill/>
        </p:spPr>
        <p:txBody>
          <a:bodyPr wrap="square">
            <a:spAutoFit/>
          </a:bodyPr>
          <a:lstStyle/>
          <a:p>
            <a:pPr algn="r"/>
            <a:r>
              <a:rPr lang="es-CO" sz="700" dirty="0">
                <a:solidFill>
                  <a:schemeClr val="bg1"/>
                </a:solidFill>
                <a:hlinkClick r:id="rId5">
                  <a:extLst>
                    <a:ext uri="{A12FA001-AC4F-418D-AE19-62706E023703}">
                      <ahyp:hlinkClr xmlns:ahyp="http://schemas.microsoft.com/office/drawing/2018/hyperlinkcolor" val="tx"/>
                    </a:ext>
                  </a:extLst>
                </a:hlinkClick>
              </a:rPr>
              <a:t>https://github.com/Guibi1994/Neighborhood_Legalization</a:t>
            </a:r>
            <a:endParaRPr lang="es-CO" sz="700" dirty="0">
              <a:solidFill>
                <a:schemeClr val="bg1"/>
              </a:solidFill>
            </a:endParaRPr>
          </a:p>
        </p:txBody>
      </p:sp>
      <p:pic>
        <p:nvPicPr>
          <p:cNvPr id="4" name="Picture 2" descr="Logo Github PNG transparente - StickPNG">
            <a:extLst>
              <a:ext uri="{FF2B5EF4-FFF2-40B4-BE49-F238E27FC236}">
                <a16:creationId xmlns:a16="http://schemas.microsoft.com/office/drawing/2014/main" id="{62ABDE39-27EC-937C-BDDF-0C9CE71DE0F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1839221" y="6423367"/>
            <a:ext cx="228362" cy="22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10</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8" name="TextBox 7">
            <a:extLst>
              <a:ext uri="{FF2B5EF4-FFF2-40B4-BE49-F238E27FC236}">
                <a16:creationId xmlns:a16="http://schemas.microsoft.com/office/drawing/2014/main" id="{D7A484DD-0194-B769-7115-F40578E5DD79}"/>
              </a:ext>
            </a:extLst>
          </p:cNvPr>
          <p:cNvSpPr txBox="1"/>
          <p:nvPr/>
        </p:nvSpPr>
        <p:spPr>
          <a:xfrm>
            <a:off x="1192934" y="5148794"/>
            <a:ext cx="1451038"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 legalización (T = 1 / T = 0)</a:t>
            </a:r>
          </a:p>
        </p:txBody>
      </p:sp>
      <p:sp>
        <p:nvSpPr>
          <p:cNvPr id="9" name="TextBox 8">
            <a:extLst>
              <a:ext uri="{FF2B5EF4-FFF2-40B4-BE49-F238E27FC236}">
                <a16:creationId xmlns:a16="http://schemas.microsoft.com/office/drawing/2014/main" id="{0AF5CFAE-9521-0203-93E4-4C9EB25202B7}"/>
              </a:ext>
            </a:extLst>
          </p:cNvPr>
          <p:cNvSpPr txBox="1"/>
          <p:nvPr/>
        </p:nvSpPr>
        <p:spPr>
          <a:xfrm>
            <a:off x="1188229" y="5504494"/>
            <a:ext cx="1770036"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después de legalizado (T = 1 / T = 1+t)</a:t>
            </a:r>
          </a:p>
        </p:txBody>
      </p:sp>
      <p:sp>
        <p:nvSpPr>
          <p:cNvPr id="10" name="TextBox 9">
            <a:extLst>
              <a:ext uri="{FF2B5EF4-FFF2-40B4-BE49-F238E27FC236}">
                <a16:creationId xmlns:a16="http://schemas.microsoft.com/office/drawing/2014/main" id="{B6E785ED-E5B9-7FF6-B5D7-F6D807742AFA}"/>
              </a:ext>
            </a:extLst>
          </p:cNvPr>
          <p:cNvSpPr txBox="1"/>
          <p:nvPr/>
        </p:nvSpPr>
        <p:spPr>
          <a:xfrm>
            <a:off x="1187104" y="4797266"/>
            <a:ext cx="1460656"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previo a ser legalizado (C = 1)</a:t>
            </a:r>
          </a:p>
        </p:txBody>
      </p:sp>
      <p:sp>
        <p:nvSpPr>
          <p:cNvPr id="11" name="Oval 10">
            <a:extLst>
              <a:ext uri="{FF2B5EF4-FFF2-40B4-BE49-F238E27FC236}">
                <a16:creationId xmlns:a16="http://schemas.microsoft.com/office/drawing/2014/main" id="{96708564-A022-A50B-E233-2DB0519DD538}"/>
              </a:ext>
            </a:extLst>
          </p:cNvPr>
          <p:cNvSpPr>
            <a:spLocks noChangeAspect="1"/>
          </p:cNvSpPr>
          <p:nvPr/>
        </p:nvSpPr>
        <p:spPr>
          <a:xfrm>
            <a:off x="1098394" y="5198400"/>
            <a:ext cx="102334" cy="102334"/>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DFF6021-C288-85EF-B18F-78D0CDDC387A}"/>
              </a:ext>
            </a:extLst>
          </p:cNvPr>
          <p:cNvSpPr>
            <a:spLocks noChangeAspect="1"/>
          </p:cNvSpPr>
          <p:nvPr/>
        </p:nvSpPr>
        <p:spPr>
          <a:xfrm>
            <a:off x="1098394" y="5552435"/>
            <a:ext cx="102334" cy="102334"/>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F6EB946-DBE6-26C2-A2DF-0366905A3FBB}"/>
              </a:ext>
            </a:extLst>
          </p:cNvPr>
          <p:cNvSpPr>
            <a:spLocks noChangeAspect="1"/>
          </p:cNvSpPr>
          <p:nvPr/>
        </p:nvSpPr>
        <p:spPr>
          <a:xfrm>
            <a:off x="1084603" y="4844363"/>
            <a:ext cx="102334" cy="102334"/>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95D8477-E9AF-5D53-E1E5-5CAE00E74057}"/>
              </a:ext>
            </a:extLst>
          </p:cNvPr>
          <p:cNvCxnSpPr>
            <a:cxnSpLocks/>
          </p:cNvCxnSpPr>
          <p:nvPr/>
        </p:nvCxnSpPr>
        <p:spPr>
          <a:xfrm>
            <a:off x="7226951" y="41105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8A4EA-D87A-DE9D-794E-6985A991D816}"/>
              </a:ext>
            </a:extLst>
          </p:cNvPr>
          <p:cNvCxnSpPr>
            <a:cxnSpLocks/>
          </p:cNvCxnSpPr>
          <p:nvPr/>
        </p:nvCxnSpPr>
        <p:spPr>
          <a:xfrm>
            <a:off x="7226951" y="92523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917301-8868-AC6A-1923-F1EAC200BA42}"/>
              </a:ext>
            </a:extLst>
          </p:cNvPr>
          <p:cNvCxnSpPr>
            <a:cxnSpLocks/>
          </p:cNvCxnSpPr>
          <p:nvPr/>
        </p:nvCxnSpPr>
        <p:spPr>
          <a:xfrm>
            <a:off x="7226951" y="143434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1E5660-1E69-428D-881C-066EC51035A6}"/>
              </a:ext>
            </a:extLst>
          </p:cNvPr>
          <p:cNvCxnSpPr>
            <a:cxnSpLocks/>
          </p:cNvCxnSpPr>
          <p:nvPr/>
        </p:nvCxnSpPr>
        <p:spPr>
          <a:xfrm>
            <a:off x="7226951" y="194344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F59D44-89C8-5D1E-1C41-AC5A800F4D58}"/>
              </a:ext>
            </a:extLst>
          </p:cNvPr>
          <p:cNvCxnSpPr>
            <a:cxnSpLocks/>
          </p:cNvCxnSpPr>
          <p:nvPr/>
        </p:nvCxnSpPr>
        <p:spPr>
          <a:xfrm>
            <a:off x="7226951" y="245255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A63C7A5-019B-6D53-74AC-259EA0E2E1F2}"/>
              </a:ext>
            </a:extLst>
          </p:cNvPr>
          <p:cNvSpPr>
            <a:spLocks noChangeAspect="1"/>
          </p:cNvSpPr>
          <p:nvPr/>
        </p:nvSpPr>
        <p:spPr>
          <a:xfrm>
            <a:off x="8013060"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77F0697A-84E7-49A9-31F4-1AD5FD01C382}"/>
              </a:ext>
            </a:extLst>
          </p:cNvPr>
          <p:cNvSpPr>
            <a:spLocks noChangeAspect="1"/>
          </p:cNvSpPr>
          <p:nvPr/>
        </p:nvSpPr>
        <p:spPr>
          <a:xfrm>
            <a:off x="8013060"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C100560A-2E1C-F1FD-781D-CE5B307257CC}"/>
              </a:ext>
            </a:extLst>
          </p:cNvPr>
          <p:cNvSpPr>
            <a:spLocks noChangeAspect="1"/>
          </p:cNvSpPr>
          <p:nvPr/>
        </p:nvSpPr>
        <p:spPr>
          <a:xfrm>
            <a:off x="8013060"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FC702BE7-EF9F-B8D4-0DEC-8BC31AF97FA3}"/>
              </a:ext>
            </a:extLst>
          </p:cNvPr>
          <p:cNvSpPr>
            <a:spLocks noChangeAspect="1"/>
          </p:cNvSpPr>
          <p:nvPr/>
        </p:nvSpPr>
        <p:spPr>
          <a:xfrm>
            <a:off x="8013060" y="1830802"/>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3EDDE9A2-D58E-F205-0C3D-76BEB765C4D4}"/>
              </a:ext>
            </a:extLst>
          </p:cNvPr>
          <p:cNvSpPr>
            <a:spLocks noChangeAspect="1"/>
          </p:cNvSpPr>
          <p:nvPr/>
        </p:nvSpPr>
        <p:spPr>
          <a:xfrm>
            <a:off x="8013060" y="2339906"/>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01487069-4794-E90B-F256-E305F8F5A878}"/>
              </a:ext>
            </a:extLst>
          </p:cNvPr>
          <p:cNvSpPr txBox="1"/>
          <p:nvPr/>
        </p:nvSpPr>
        <p:spPr>
          <a:xfrm>
            <a:off x="7903621" y="254990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31" name="Oval 30">
            <a:extLst>
              <a:ext uri="{FF2B5EF4-FFF2-40B4-BE49-F238E27FC236}">
                <a16:creationId xmlns:a16="http://schemas.microsoft.com/office/drawing/2014/main" id="{5076B534-BB60-446B-FBB9-CED795615964}"/>
              </a:ext>
            </a:extLst>
          </p:cNvPr>
          <p:cNvSpPr>
            <a:spLocks noChangeAspect="1"/>
          </p:cNvSpPr>
          <p:nvPr/>
        </p:nvSpPr>
        <p:spPr>
          <a:xfrm>
            <a:off x="8607666"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2EC6B1C9-8E09-EFEE-D2F5-14C2FDF4F8C2}"/>
              </a:ext>
            </a:extLst>
          </p:cNvPr>
          <p:cNvSpPr>
            <a:spLocks noChangeAspect="1"/>
          </p:cNvSpPr>
          <p:nvPr/>
        </p:nvSpPr>
        <p:spPr>
          <a:xfrm>
            <a:off x="8607666"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0985C4EB-453C-F422-F736-1A057CD5DF09}"/>
              </a:ext>
            </a:extLst>
          </p:cNvPr>
          <p:cNvSpPr>
            <a:spLocks noChangeAspect="1"/>
          </p:cNvSpPr>
          <p:nvPr/>
        </p:nvSpPr>
        <p:spPr>
          <a:xfrm>
            <a:off x="8607666"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53C69E9B-E92F-4606-8F5E-0544DB90C193}"/>
              </a:ext>
            </a:extLst>
          </p:cNvPr>
          <p:cNvSpPr>
            <a:spLocks noChangeAspect="1"/>
          </p:cNvSpPr>
          <p:nvPr/>
        </p:nvSpPr>
        <p:spPr>
          <a:xfrm>
            <a:off x="8607666" y="183080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3B8707B6-9BE9-45C6-43CA-577FC94679B7}"/>
              </a:ext>
            </a:extLst>
          </p:cNvPr>
          <p:cNvSpPr>
            <a:spLocks noChangeAspect="1"/>
          </p:cNvSpPr>
          <p:nvPr/>
        </p:nvSpPr>
        <p:spPr>
          <a:xfrm>
            <a:off x="8607666" y="233990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D19B6E6-2997-D55C-011E-773B74584B56}"/>
              </a:ext>
            </a:extLst>
          </p:cNvPr>
          <p:cNvSpPr txBox="1"/>
          <p:nvPr/>
        </p:nvSpPr>
        <p:spPr>
          <a:xfrm>
            <a:off x="8499736"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37" name="Oval 36">
            <a:extLst>
              <a:ext uri="{FF2B5EF4-FFF2-40B4-BE49-F238E27FC236}">
                <a16:creationId xmlns:a16="http://schemas.microsoft.com/office/drawing/2014/main" id="{A2584B90-CB58-821E-2A21-76BE0DA539C1}"/>
              </a:ext>
            </a:extLst>
          </p:cNvPr>
          <p:cNvSpPr>
            <a:spLocks noChangeAspect="1"/>
          </p:cNvSpPr>
          <p:nvPr/>
        </p:nvSpPr>
        <p:spPr>
          <a:xfrm>
            <a:off x="9202272"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BB18A582-1D78-E8D2-D697-E08CE162F868}"/>
              </a:ext>
            </a:extLst>
          </p:cNvPr>
          <p:cNvSpPr>
            <a:spLocks noChangeAspect="1"/>
          </p:cNvSpPr>
          <p:nvPr/>
        </p:nvSpPr>
        <p:spPr>
          <a:xfrm>
            <a:off x="9202272" y="807885"/>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281D25F4-C569-9900-AE55-9F2DEA852B8B}"/>
              </a:ext>
            </a:extLst>
          </p:cNvPr>
          <p:cNvSpPr>
            <a:spLocks noChangeAspect="1"/>
          </p:cNvSpPr>
          <p:nvPr/>
        </p:nvSpPr>
        <p:spPr>
          <a:xfrm>
            <a:off x="9202272" y="1312278"/>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0" name="Oval 39">
            <a:extLst>
              <a:ext uri="{FF2B5EF4-FFF2-40B4-BE49-F238E27FC236}">
                <a16:creationId xmlns:a16="http://schemas.microsoft.com/office/drawing/2014/main" id="{F1077CAC-B408-BD69-3F38-2A8B6D97BF09}"/>
              </a:ext>
            </a:extLst>
          </p:cNvPr>
          <p:cNvSpPr>
            <a:spLocks noChangeAspect="1"/>
          </p:cNvSpPr>
          <p:nvPr/>
        </p:nvSpPr>
        <p:spPr>
          <a:xfrm>
            <a:off x="9202272" y="183080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51A41C85-C6E6-1DA6-4627-9435018A1A61}"/>
              </a:ext>
            </a:extLst>
          </p:cNvPr>
          <p:cNvSpPr>
            <a:spLocks noChangeAspect="1"/>
          </p:cNvSpPr>
          <p:nvPr/>
        </p:nvSpPr>
        <p:spPr>
          <a:xfrm>
            <a:off x="9202272"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DA54955D-D53E-954A-0324-BAFDECC2C607}"/>
              </a:ext>
            </a:extLst>
          </p:cNvPr>
          <p:cNvSpPr txBox="1"/>
          <p:nvPr/>
        </p:nvSpPr>
        <p:spPr>
          <a:xfrm>
            <a:off x="9094342"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43" name="Oval 42">
            <a:extLst>
              <a:ext uri="{FF2B5EF4-FFF2-40B4-BE49-F238E27FC236}">
                <a16:creationId xmlns:a16="http://schemas.microsoft.com/office/drawing/2014/main" id="{1B322267-9696-9CA6-2D6F-7E4E522B7B3A}"/>
              </a:ext>
            </a:extLst>
          </p:cNvPr>
          <p:cNvSpPr>
            <a:spLocks noChangeAspect="1"/>
          </p:cNvSpPr>
          <p:nvPr/>
        </p:nvSpPr>
        <p:spPr>
          <a:xfrm>
            <a:off x="9796878"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4" name="Oval 43">
            <a:extLst>
              <a:ext uri="{FF2B5EF4-FFF2-40B4-BE49-F238E27FC236}">
                <a16:creationId xmlns:a16="http://schemas.microsoft.com/office/drawing/2014/main" id="{21C0401F-DC89-19EA-2185-8C58D7CBDEC6}"/>
              </a:ext>
            </a:extLst>
          </p:cNvPr>
          <p:cNvSpPr>
            <a:spLocks noChangeAspect="1"/>
          </p:cNvSpPr>
          <p:nvPr/>
        </p:nvSpPr>
        <p:spPr>
          <a:xfrm>
            <a:off x="9796878" y="807885"/>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5" name="Oval 44">
            <a:extLst>
              <a:ext uri="{FF2B5EF4-FFF2-40B4-BE49-F238E27FC236}">
                <a16:creationId xmlns:a16="http://schemas.microsoft.com/office/drawing/2014/main" id="{63E5AEDF-06C7-B4EE-F5B5-7B86826EB647}"/>
              </a:ext>
            </a:extLst>
          </p:cNvPr>
          <p:cNvSpPr>
            <a:spLocks noChangeAspect="1"/>
          </p:cNvSpPr>
          <p:nvPr/>
        </p:nvSpPr>
        <p:spPr>
          <a:xfrm>
            <a:off x="9796878" y="131227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6" name="Oval 45">
            <a:extLst>
              <a:ext uri="{FF2B5EF4-FFF2-40B4-BE49-F238E27FC236}">
                <a16:creationId xmlns:a16="http://schemas.microsoft.com/office/drawing/2014/main" id="{29185B4B-4849-C953-B45D-61675539DF10}"/>
              </a:ext>
            </a:extLst>
          </p:cNvPr>
          <p:cNvSpPr>
            <a:spLocks noChangeAspect="1"/>
          </p:cNvSpPr>
          <p:nvPr/>
        </p:nvSpPr>
        <p:spPr>
          <a:xfrm>
            <a:off x="9796878"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5C651B36-116A-8360-BFEF-C68BEBACDEB4}"/>
              </a:ext>
            </a:extLst>
          </p:cNvPr>
          <p:cNvSpPr>
            <a:spLocks noChangeAspect="1"/>
          </p:cNvSpPr>
          <p:nvPr/>
        </p:nvSpPr>
        <p:spPr>
          <a:xfrm>
            <a:off x="9796878"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CFBE28BD-1527-0529-3CD2-FBBF769FE887}"/>
              </a:ext>
            </a:extLst>
          </p:cNvPr>
          <p:cNvSpPr txBox="1"/>
          <p:nvPr/>
        </p:nvSpPr>
        <p:spPr>
          <a:xfrm>
            <a:off x="9688948"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49" name="Oval 48">
            <a:extLst>
              <a:ext uri="{FF2B5EF4-FFF2-40B4-BE49-F238E27FC236}">
                <a16:creationId xmlns:a16="http://schemas.microsoft.com/office/drawing/2014/main" id="{2074B2B4-5FBD-2560-73FE-9181C39DC6E5}"/>
              </a:ext>
            </a:extLst>
          </p:cNvPr>
          <p:cNvSpPr>
            <a:spLocks noChangeAspect="1"/>
          </p:cNvSpPr>
          <p:nvPr/>
        </p:nvSpPr>
        <p:spPr>
          <a:xfrm>
            <a:off x="10986090" y="29878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7F4BEF59-D2EA-EB37-86E7-2C0048BCB93A}"/>
              </a:ext>
            </a:extLst>
          </p:cNvPr>
          <p:cNvSpPr>
            <a:spLocks noChangeAspect="1"/>
          </p:cNvSpPr>
          <p:nvPr/>
        </p:nvSpPr>
        <p:spPr>
          <a:xfrm>
            <a:off x="10986090" y="807885"/>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1" name="Oval 50">
            <a:extLst>
              <a:ext uri="{FF2B5EF4-FFF2-40B4-BE49-F238E27FC236}">
                <a16:creationId xmlns:a16="http://schemas.microsoft.com/office/drawing/2014/main" id="{4E6E0C01-B3E4-57D6-AE73-0428760771F1}"/>
              </a:ext>
            </a:extLst>
          </p:cNvPr>
          <p:cNvSpPr>
            <a:spLocks noChangeAspect="1"/>
          </p:cNvSpPr>
          <p:nvPr/>
        </p:nvSpPr>
        <p:spPr>
          <a:xfrm>
            <a:off x="10986090" y="131227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ED1BABDA-681D-AA7F-66F3-0D67E897FB9C}"/>
              </a:ext>
            </a:extLst>
          </p:cNvPr>
          <p:cNvSpPr>
            <a:spLocks noChangeAspect="1"/>
          </p:cNvSpPr>
          <p:nvPr/>
        </p:nvSpPr>
        <p:spPr>
          <a:xfrm>
            <a:off x="10986090"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F805FDCE-B62C-EE97-6838-515FF8BF0090}"/>
              </a:ext>
            </a:extLst>
          </p:cNvPr>
          <p:cNvSpPr>
            <a:spLocks noChangeAspect="1"/>
          </p:cNvSpPr>
          <p:nvPr/>
        </p:nvSpPr>
        <p:spPr>
          <a:xfrm>
            <a:off x="10986090"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F22C0AB4-2B91-B17E-F58C-CB903FCCCC8E}"/>
              </a:ext>
            </a:extLst>
          </p:cNvPr>
          <p:cNvSpPr txBox="1"/>
          <p:nvPr/>
        </p:nvSpPr>
        <p:spPr>
          <a:xfrm>
            <a:off x="10878160"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55" name="Oval 54">
            <a:extLst>
              <a:ext uri="{FF2B5EF4-FFF2-40B4-BE49-F238E27FC236}">
                <a16:creationId xmlns:a16="http://schemas.microsoft.com/office/drawing/2014/main" id="{DBE55F93-A631-2626-0DB5-3E830D479D8E}"/>
              </a:ext>
            </a:extLst>
          </p:cNvPr>
          <p:cNvSpPr>
            <a:spLocks noChangeAspect="1"/>
          </p:cNvSpPr>
          <p:nvPr/>
        </p:nvSpPr>
        <p:spPr>
          <a:xfrm>
            <a:off x="7418454" y="298782"/>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346B390F-057A-4AAA-B9BA-B1C19FE600A2}"/>
              </a:ext>
            </a:extLst>
          </p:cNvPr>
          <p:cNvSpPr>
            <a:spLocks noChangeAspect="1"/>
          </p:cNvSpPr>
          <p:nvPr/>
        </p:nvSpPr>
        <p:spPr>
          <a:xfrm>
            <a:off x="7418454"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7" name="Oval 56">
            <a:extLst>
              <a:ext uri="{FF2B5EF4-FFF2-40B4-BE49-F238E27FC236}">
                <a16:creationId xmlns:a16="http://schemas.microsoft.com/office/drawing/2014/main" id="{24946E40-B53A-3814-2334-8E485D8106D4}"/>
              </a:ext>
            </a:extLst>
          </p:cNvPr>
          <p:cNvSpPr>
            <a:spLocks noChangeAspect="1"/>
          </p:cNvSpPr>
          <p:nvPr/>
        </p:nvSpPr>
        <p:spPr>
          <a:xfrm>
            <a:off x="7418454"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8" name="Oval 57">
            <a:extLst>
              <a:ext uri="{FF2B5EF4-FFF2-40B4-BE49-F238E27FC236}">
                <a16:creationId xmlns:a16="http://schemas.microsoft.com/office/drawing/2014/main" id="{3002090E-E67C-3150-EEAF-D04A58790778}"/>
              </a:ext>
            </a:extLst>
          </p:cNvPr>
          <p:cNvSpPr>
            <a:spLocks noChangeAspect="1"/>
          </p:cNvSpPr>
          <p:nvPr/>
        </p:nvSpPr>
        <p:spPr>
          <a:xfrm>
            <a:off x="7418454" y="183080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4AEF40E0-27F6-0469-38A6-9FFDF44AD45A}"/>
              </a:ext>
            </a:extLst>
          </p:cNvPr>
          <p:cNvSpPr>
            <a:spLocks noChangeAspect="1"/>
          </p:cNvSpPr>
          <p:nvPr/>
        </p:nvSpPr>
        <p:spPr>
          <a:xfrm>
            <a:off x="7418454" y="2339906"/>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F739F3A6-8DE5-336A-97BA-9AA7717223A9}"/>
              </a:ext>
            </a:extLst>
          </p:cNvPr>
          <p:cNvSpPr txBox="1"/>
          <p:nvPr/>
        </p:nvSpPr>
        <p:spPr>
          <a:xfrm>
            <a:off x="7307318" y="255472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61" name="Oval 60">
            <a:extLst>
              <a:ext uri="{FF2B5EF4-FFF2-40B4-BE49-F238E27FC236}">
                <a16:creationId xmlns:a16="http://schemas.microsoft.com/office/drawing/2014/main" id="{14EED4A1-9A9F-2E17-E000-8C834F18EB1E}"/>
              </a:ext>
            </a:extLst>
          </p:cNvPr>
          <p:cNvSpPr>
            <a:spLocks noChangeAspect="1"/>
          </p:cNvSpPr>
          <p:nvPr/>
        </p:nvSpPr>
        <p:spPr>
          <a:xfrm>
            <a:off x="10391484"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AA070D5-C498-A48F-E122-BA837F8B0C14}"/>
              </a:ext>
            </a:extLst>
          </p:cNvPr>
          <p:cNvSpPr>
            <a:spLocks noChangeAspect="1"/>
          </p:cNvSpPr>
          <p:nvPr/>
        </p:nvSpPr>
        <p:spPr>
          <a:xfrm>
            <a:off x="10391484" y="807885"/>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3" name="Oval 62">
            <a:extLst>
              <a:ext uri="{FF2B5EF4-FFF2-40B4-BE49-F238E27FC236}">
                <a16:creationId xmlns:a16="http://schemas.microsoft.com/office/drawing/2014/main" id="{325FAC91-CE4B-A1D6-3B3E-F7182790F5D2}"/>
              </a:ext>
            </a:extLst>
          </p:cNvPr>
          <p:cNvSpPr>
            <a:spLocks noChangeAspect="1"/>
          </p:cNvSpPr>
          <p:nvPr/>
        </p:nvSpPr>
        <p:spPr>
          <a:xfrm>
            <a:off x="10391484" y="131227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4" name="Oval 63">
            <a:extLst>
              <a:ext uri="{FF2B5EF4-FFF2-40B4-BE49-F238E27FC236}">
                <a16:creationId xmlns:a16="http://schemas.microsoft.com/office/drawing/2014/main" id="{7BD408A3-D9B1-9E11-BA33-FA26ECFED8F3}"/>
              </a:ext>
            </a:extLst>
          </p:cNvPr>
          <p:cNvSpPr>
            <a:spLocks noChangeAspect="1"/>
          </p:cNvSpPr>
          <p:nvPr/>
        </p:nvSpPr>
        <p:spPr>
          <a:xfrm>
            <a:off x="10391484"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5" name="Oval 64">
            <a:extLst>
              <a:ext uri="{FF2B5EF4-FFF2-40B4-BE49-F238E27FC236}">
                <a16:creationId xmlns:a16="http://schemas.microsoft.com/office/drawing/2014/main" id="{38351ADB-ADFA-A844-807E-6C4400131234}"/>
              </a:ext>
            </a:extLst>
          </p:cNvPr>
          <p:cNvSpPr>
            <a:spLocks noChangeAspect="1"/>
          </p:cNvSpPr>
          <p:nvPr/>
        </p:nvSpPr>
        <p:spPr>
          <a:xfrm>
            <a:off x="10391484"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74C00DF-3246-5FB9-217D-D034D0761BED}"/>
              </a:ext>
            </a:extLst>
          </p:cNvPr>
          <p:cNvSpPr txBox="1"/>
          <p:nvPr/>
        </p:nvSpPr>
        <p:spPr>
          <a:xfrm>
            <a:off x="10283554"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67" name="TextBox 66">
            <a:extLst>
              <a:ext uri="{FF2B5EF4-FFF2-40B4-BE49-F238E27FC236}">
                <a16:creationId xmlns:a16="http://schemas.microsoft.com/office/drawing/2014/main" id="{245169B6-8E61-7870-35A0-6EA896EF73FF}"/>
              </a:ext>
            </a:extLst>
          </p:cNvPr>
          <p:cNvSpPr txBox="1"/>
          <p:nvPr/>
        </p:nvSpPr>
        <p:spPr>
          <a:xfrm>
            <a:off x="6857632" y="31139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68" name="TextBox 67">
            <a:extLst>
              <a:ext uri="{FF2B5EF4-FFF2-40B4-BE49-F238E27FC236}">
                <a16:creationId xmlns:a16="http://schemas.microsoft.com/office/drawing/2014/main" id="{4F0FCEF7-205B-E148-1FC1-D194F2D93F47}"/>
              </a:ext>
            </a:extLst>
          </p:cNvPr>
          <p:cNvSpPr txBox="1"/>
          <p:nvPr/>
        </p:nvSpPr>
        <p:spPr>
          <a:xfrm>
            <a:off x="6857632" y="80788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69" name="TextBox 68">
            <a:extLst>
              <a:ext uri="{FF2B5EF4-FFF2-40B4-BE49-F238E27FC236}">
                <a16:creationId xmlns:a16="http://schemas.microsoft.com/office/drawing/2014/main" id="{AE541F9F-3B3B-8BF0-6085-620CB01897DA}"/>
              </a:ext>
            </a:extLst>
          </p:cNvPr>
          <p:cNvSpPr txBox="1"/>
          <p:nvPr/>
        </p:nvSpPr>
        <p:spPr>
          <a:xfrm>
            <a:off x="6857632" y="132489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70" name="TextBox 69">
            <a:extLst>
              <a:ext uri="{FF2B5EF4-FFF2-40B4-BE49-F238E27FC236}">
                <a16:creationId xmlns:a16="http://schemas.microsoft.com/office/drawing/2014/main" id="{9F9A59B8-B291-9AD1-D757-D487D03B636B}"/>
              </a:ext>
            </a:extLst>
          </p:cNvPr>
          <p:cNvSpPr txBox="1"/>
          <p:nvPr/>
        </p:nvSpPr>
        <p:spPr>
          <a:xfrm>
            <a:off x="6857632" y="183080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71" name="TextBox 70">
            <a:extLst>
              <a:ext uri="{FF2B5EF4-FFF2-40B4-BE49-F238E27FC236}">
                <a16:creationId xmlns:a16="http://schemas.microsoft.com/office/drawing/2014/main" id="{054B9E4F-3376-FD4E-A1D0-2DB60CC743B2}"/>
              </a:ext>
            </a:extLst>
          </p:cNvPr>
          <p:cNvSpPr txBox="1"/>
          <p:nvPr/>
        </p:nvSpPr>
        <p:spPr>
          <a:xfrm>
            <a:off x="6857632" y="234750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72" name="Straight Connector 71">
            <a:extLst>
              <a:ext uri="{FF2B5EF4-FFF2-40B4-BE49-F238E27FC236}">
                <a16:creationId xmlns:a16="http://schemas.microsoft.com/office/drawing/2014/main" id="{C76FDCDD-3DB4-D216-B9C9-BBA1CCC12542}"/>
              </a:ext>
            </a:extLst>
          </p:cNvPr>
          <p:cNvCxnSpPr/>
          <p:nvPr/>
        </p:nvCxnSpPr>
        <p:spPr>
          <a:xfrm>
            <a:off x="6796093" y="23539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2C274F7-0E87-D655-7A4C-2C62D1C7D27C}"/>
              </a:ext>
            </a:extLst>
          </p:cNvPr>
          <p:cNvSpPr txBox="1"/>
          <p:nvPr/>
        </p:nvSpPr>
        <p:spPr>
          <a:xfrm rot="16200000">
            <a:off x="6344462" y="124524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cxnSp>
        <p:nvCxnSpPr>
          <p:cNvPr id="74" name="Straight Connector 73">
            <a:extLst>
              <a:ext uri="{FF2B5EF4-FFF2-40B4-BE49-F238E27FC236}">
                <a16:creationId xmlns:a16="http://schemas.microsoft.com/office/drawing/2014/main" id="{6543F520-DB12-7972-BB30-F8597AFB5342}"/>
              </a:ext>
            </a:extLst>
          </p:cNvPr>
          <p:cNvCxnSpPr>
            <a:cxnSpLocks/>
          </p:cNvCxnSpPr>
          <p:nvPr/>
        </p:nvCxnSpPr>
        <p:spPr>
          <a:xfrm>
            <a:off x="1194794" y="1589680"/>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3BF7F21-653E-C87F-E737-1A52470DBA60}"/>
              </a:ext>
            </a:extLst>
          </p:cNvPr>
          <p:cNvCxnSpPr>
            <a:cxnSpLocks/>
          </p:cNvCxnSpPr>
          <p:nvPr/>
        </p:nvCxnSpPr>
        <p:spPr>
          <a:xfrm>
            <a:off x="1194794" y="20987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68F2B09-997D-7609-91C7-68C410F408C9}"/>
              </a:ext>
            </a:extLst>
          </p:cNvPr>
          <p:cNvCxnSpPr>
            <a:cxnSpLocks/>
          </p:cNvCxnSpPr>
          <p:nvPr/>
        </p:nvCxnSpPr>
        <p:spPr>
          <a:xfrm>
            <a:off x="1194794" y="26078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1F578F-7264-E2AB-8988-A59100B81924}"/>
              </a:ext>
            </a:extLst>
          </p:cNvPr>
          <p:cNvCxnSpPr>
            <a:cxnSpLocks/>
          </p:cNvCxnSpPr>
          <p:nvPr/>
        </p:nvCxnSpPr>
        <p:spPr>
          <a:xfrm>
            <a:off x="1194794" y="31169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E68CB6-0F7B-F55F-651F-068BD1C9E268}"/>
              </a:ext>
            </a:extLst>
          </p:cNvPr>
          <p:cNvCxnSpPr>
            <a:cxnSpLocks/>
          </p:cNvCxnSpPr>
          <p:nvPr/>
        </p:nvCxnSpPr>
        <p:spPr>
          <a:xfrm>
            <a:off x="1194794" y="3626097"/>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6BE65F5-4A7C-374D-7AF9-2F696E8EC9D1}"/>
              </a:ext>
            </a:extLst>
          </p:cNvPr>
          <p:cNvSpPr>
            <a:spLocks noChangeAspect="1"/>
          </p:cNvSpPr>
          <p:nvPr/>
        </p:nvSpPr>
        <p:spPr>
          <a:xfrm>
            <a:off x="1980903"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0" name="Oval 79">
            <a:extLst>
              <a:ext uri="{FF2B5EF4-FFF2-40B4-BE49-F238E27FC236}">
                <a16:creationId xmlns:a16="http://schemas.microsoft.com/office/drawing/2014/main" id="{A0B96F05-898D-D1E2-F929-E6A41AA4CFD6}"/>
              </a:ext>
            </a:extLst>
          </p:cNvPr>
          <p:cNvSpPr>
            <a:spLocks noChangeAspect="1"/>
          </p:cNvSpPr>
          <p:nvPr/>
        </p:nvSpPr>
        <p:spPr>
          <a:xfrm>
            <a:off x="1980903"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A083ED3-077D-D032-4C08-FA6FB09884EC}"/>
              </a:ext>
            </a:extLst>
          </p:cNvPr>
          <p:cNvSpPr>
            <a:spLocks noChangeAspect="1"/>
          </p:cNvSpPr>
          <p:nvPr/>
        </p:nvSpPr>
        <p:spPr>
          <a:xfrm>
            <a:off x="1980903"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1F1EAE53-3E9E-6187-C673-8BB582CE3FDF}"/>
              </a:ext>
            </a:extLst>
          </p:cNvPr>
          <p:cNvSpPr>
            <a:spLocks noChangeAspect="1"/>
          </p:cNvSpPr>
          <p:nvPr/>
        </p:nvSpPr>
        <p:spPr>
          <a:xfrm>
            <a:off x="1980903"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3" name="Oval 82">
            <a:extLst>
              <a:ext uri="{FF2B5EF4-FFF2-40B4-BE49-F238E27FC236}">
                <a16:creationId xmlns:a16="http://schemas.microsoft.com/office/drawing/2014/main" id="{48139C29-BF2F-C3BC-E7F9-63A33E93F61B}"/>
              </a:ext>
            </a:extLst>
          </p:cNvPr>
          <p:cNvSpPr>
            <a:spLocks noChangeAspect="1"/>
          </p:cNvSpPr>
          <p:nvPr/>
        </p:nvSpPr>
        <p:spPr>
          <a:xfrm>
            <a:off x="1980903" y="35134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569701B-9692-45E5-A769-AC308625AB5E}"/>
              </a:ext>
            </a:extLst>
          </p:cNvPr>
          <p:cNvSpPr txBox="1"/>
          <p:nvPr/>
        </p:nvSpPr>
        <p:spPr>
          <a:xfrm>
            <a:off x="1871464" y="3723446"/>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85" name="Oval 84">
            <a:extLst>
              <a:ext uri="{FF2B5EF4-FFF2-40B4-BE49-F238E27FC236}">
                <a16:creationId xmlns:a16="http://schemas.microsoft.com/office/drawing/2014/main" id="{1F0CA4BD-2D7C-423B-A925-871459F97A4D}"/>
              </a:ext>
            </a:extLst>
          </p:cNvPr>
          <p:cNvSpPr>
            <a:spLocks noChangeAspect="1"/>
          </p:cNvSpPr>
          <p:nvPr/>
        </p:nvSpPr>
        <p:spPr>
          <a:xfrm>
            <a:off x="2575509"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81627A3E-1D8A-1577-BD8B-B06E882C6713}"/>
              </a:ext>
            </a:extLst>
          </p:cNvPr>
          <p:cNvSpPr>
            <a:spLocks noChangeAspect="1"/>
          </p:cNvSpPr>
          <p:nvPr/>
        </p:nvSpPr>
        <p:spPr>
          <a:xfrm>
            <a:off x="2575509"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8BA69C2E-E43E-78D0-55B8-83B724AE7777}"/>
              </a:ext>
            </a:extLst>
          </p:cNvPr>
          <p:cNvSpPr>
            <a:spLocks noChangeAspect="1"/>
          </p:cNvSpPr>
          <p:nvPr/>
        </p:nvSpPr>
        <p:spPr>
          <a:xfrm>
            <a:off x="2575509"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391B870-9AB6-F846-458A-28C8AEDB30D7}"/>
              </a:ext>
            </a:extLst>
          </p:cNvPr>
          <p:cNvSpPr>
            <a:spLocks noChangeAspect="1"/>
          </p:cNvSpPr>
          <p:nvPr/>
        </p:nvSpPr>
        <p:spPr>
          <a:xfrm>
            <a:off x="2575509"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3BA48C78-5D6E-3153-A546-2D9F45DD6276}"/>
              </a:ext>
            </a:extLst>
          </p:cNvPr>
          <p:cNvSpPr>
            <a:spLocks noChangeAspect="1"/>
          </p:cNvSpPr>
          <p:nvPr/>
        </p:nvSpPr>
        <p:spPr>
          <a:xfrm>
            <a:off x="2575509" y="351345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F2BEE5B4-B478-CEBC-7B31-3FEFD25A35AA}"/>
              </a:ext>
            </a:extLst>
          </p:cNvPr>
          <p:cNvSpPr txBox="1"/>
          <p:nvPr/>
        </p:nvSpPr>
        <p:spPr>
          <a:xfrm>
            <a:off x="2467579"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91" name="Oval 90">
            <a:extLst>
              <a:ext uri="{FF2B5EF4-FFF2-40B4-BE49-F238E27FC236}">
                <a16:creationId xmlns:a16="http://schemas.microsoft.com/office/drawing/2014/main" id="{53362032-97A1-22E5-ABCD-369AB7970D62}"/>
              </a:ext>
            </a:extLst>
          </p:cNvPr>
          <p:cNvSpPr>
            <a:spLocks noChangeAspect="1"/>
          </p:cNvSpPr>
          <p:nvPr/>
        </p:nvSpPr>
        <p:spPr>
          <a:xfrm>
            <a:off x="3170115"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2" name="Oval 91">
            <a:extLst>
              <a:ext uri="{FF2B5EF4-FFF2-40B4-BE49-F238E27FC236}">
                <a16:creationId xmlns:a16="http://schemas.microsoft.com/office/drawing/2014/main" id="{25601183-AA2C-3BD5-E5D5-A7EE76CA4AA3}"/>
              </a:ext>
            </a:extLst>
          </p:cNvPr>
          <p:cNvSpPr>
            <a:spLocks noChangeAspect="1"/>
          </p:cNvSpPr>
          <p:nvPr/>
        </p:nvSpPr>
        <p:spPr>
          <a:xfrm>
            <a:off x="3170115"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3" name="Oval 92">
            <a:extLst>
              <a:ext uri="{FF2B5EF4-FFF2-40B4-BE49-F238E27FC236}">
                <a16:creationId xmlns:a16="http://schemas.microsoft.com/office/drawing/2014/main" id="{10C0933B-4644-46B1-D54D-4DB41FB83059}"/>
              </a:ext>
            </a:extLst>
          </p:cNvPr>
          <p:cNvSpPr>
            <a:spLocks noChangeAspect="1"/>
          </p:cNvSpPr>
          <p:nvPr/>
        </p:nvSpPr>
        <p:spPr>
          <a:xfrm>
            <a:off x="3170115"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4" name="Oval 93">
            <a:extLst>
              <a:ext uri="{FF2B5EF4-FFF2-40B4-BE49-F238E27FC236}">
                <a16:creationId xmlns:a16="http://schemas.microsoft.com/office/drawing/2014/main" id="{EE074168-1239-90F3-80E1-3AD0E4DAFF6E}"/>
              </a:ext>
            </a:extLst>
          </p:cNvPr>
          <p:cNvSpPr>
            <a:spLocks noChangeAspect="1"/>
          </p:cNvSpPr>
          <p:nvPr/>
        </p:nvSpPr>
        <p:spPr>
          <a:xfrm>
            <a:off x="3170115" y="300434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5" name="Oval 94">
            <a:extLst>
              <a:ext uri="{FF2B5EF4-FFF2-40B4-BE49-F238E27FC236}">
                <a16:creationId xmlns:a16="http://schemas.microsoft.com/office/drawing/2014/main" id="{846613F4-2A7C-583C-91B0-4247059541B4}"/>
              </a:ext>
            </a:extLst>
          </p:cNvPr>
          <p:cNvSpPr>
            <a:spLocks noChangeAspect="1"/>
          </p:cNvSpPr>
          <p:nvPr/>
        </p:nvSpPr>
        <p:spPr>
          <a:xfrm>
            <a:off x="3170115"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E422EFE5-6359-14DD-1143-4CEE2E2D013A}"/>
              </a:ext>
            </a:extLst>
          </p:cNvPr>
          <p:cNvSpPr txBox="1"/>
          <p:nvPr/>
        </p:nvSpPr>
        <p:spPr>
          <a:xfrm>
            <a:off x="3062185"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97" name="Oval 96">
            <a:extLst>
              <a:ext uri="{FF2B5EF4-FFF2-40B4-BE49-F238E27FC236}">
                <a16:creationId xmlns:a16="http://schemas.microsoft.com/office/drawing/2014/main" id="{BE71C3A3-F758-13C3-105E-92E8C7DC5CA9}"/>
              </a:ext>
            </a:extLst>
          </p:cNvPr>
          <p:cNvSpPr>
            <a:spLocks noChangeAspect="1"/>
          </p:cNvSpPr>
          <p:nvPr/>
        </p:nvSpPr>
        <p:spPr>
          <a:xfrm>
            <a:off x="3764721"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8" name="Oval 97">
            <a:extLst>
              <a:ext uri="{FF2B5EF4-FFF2-40B4-BE49-F238E27FC236}">
                <a16:creationId xmlns:a16="http://schemas.microsoft.com/office/drawing/2014/main" id="{78F5B8EC-4170-0321-AEA1-99777EA5CB7B}"/>
              </a:ext>
            </a:extLst>
          </p:cNvPr>
          <p:cNvSpPr>
            <a:spLocks noChangeAspect="1"/>
          </p:cNvSpPr>
          <p:nvPr/>
        </p:nvSpPr>
        <p:spPr>
          <a:xfrm>
            <a:off x="3764721"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9" name="Oval 98">
            <a:extLst>
              <a:ext uri="{FF2B5EF4-FFF2-40B4-BE49-F238E27FC236}">
                <a16:creationId xmlns:a16="http://schemas.microsoft.com/office/drawing/2014/main" id="{9D2D5220-FA65-E5BC-D693-C0D14973D207}"/>
              </a:ext>
            </a:extLst>
          </p:cNvPr>
          <p:cNvSpPr>
            <a:spLocks noChangeAspect="1"/>
          </p:cNvSpPr>
          <p:nvPr/>
        </p:nvSpPr>
        <p:spPr>
          <a:xfrm>
            <a:off x="3764721" y="2485824"/>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0" name="Oval 99">
            <a:extLst>
              <a:ext uri="{FF2B5EF4-FFF2-40B4-BE49-F238E27FC236}">
                <a16:creationId xmlns:a16="http://schemas.microsoft.com/office/drawing/2014/main" id="{B1473654-EF13-B79D-AEEE-86B4964F48C2}"/>
              </a:ext>
            </a:extLst>
          </p:cNvPr>
          <p:cNvSpPr>
            <a:spLocks noChangeAspect="1"/>
          </p:cNvSpPr>
          <p:nvPr/>
        </p:nvSpPr>
        <p:spPr>
          <a:xfrm>
            <a:off x="3764721"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1" name="Oval 100">
            <a:extLst>
              <a:ext uri="{FF2B5EF4-FFF2-40B4-BE49-F238E27FC236}">
                <a16:creationId xmlns:a16="http://schemas.microsoft.com/office/drawing/2014/main" id="{681E7930-9514-C373-4AA1-B3083AC32C56}"/>
              </a:ext>
            </a:extLst>
          </p:cNvPr>
          <p:cNvSpPr>
            <a:spLocks noChangeAspect="1"/>
          </p:cNvSpPr>
          <p:nvPr/>
        </p:nvSpPr>
        <p:spPr>
          <a:xfrm>
            <a:off x="3764721"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2CC418E2-C534-3C2D-45A8-C4BE39B638D7}"/>
              </a:ext>
            </a:extLst>
          </p:cNvPr>
          <p:cNvSpPr txBox="1"/>
          <p:nvPr/>
        </p:nvSpPr>
        <p:spPr>
          <a:xfrm>
            <a:off x="3656791"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03" name="Oval 102">
            <a:extLst>
              <a:ext uri="{FF2B5EF4-FFF2-40B4-BE49-F238E27FC236}">
                <a16:creationId xmlns:a16="http://schemas.microsoft.com/office/drawing/2014/main" id="{1164BC2B-411C-CAFC-E511-8CD8A36DD237}"/>
              </a:ext>
            </a:extLst>
          </p:cNvPr>
          <p:cNvSpPr>
            <a:spLocks noChangeAspect="1"/>
          </p:cNvSpPr>
          <p:nvPr/>
        </p:nvSpPr>
        <p:spPr>
          <a:xfrm>
            <a:off x="4953933" y="147232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DECE6DC5-F3A0-BC51-4751-A6BBC5D138A1}"/>
              </a:ext>
            </a:extLst>
          </p:cNvPr>
          <p:cNvSpPr>
            <a:spLocks noChangeAspect="1"/>
          </p:cNvSpPr>
          <p:nvPr/>
        </p:nvSpPr>
        <p:spPr>
          <a:xfrm>
            <a:off x="4953933" y="1981431"/>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B62E9EA9-3AE6-375A-38BF-9E7647307BD8}"/>
              </a:ext>
            </a:extLst>
          </p:cNvPr>
          <p:cNvSpPr>
            <a:spLocks noChangeAspect="1"/>
          </p:cNvSpPr>
          <p:nvPr/>
        </p:nvSpPr>
        <p:spPr>
          <a:xfrm>
            <a:off x="4953933" y="248582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E7F3048F-9E32-494E-D436-11B37679B088}"/>
              </a:ext>
            </a:extLst>
          </p:cNvPr>
          <p:cNvSpPr>
            <a:spLocks noChangeAspect="1"/>
          </p:cNvSpPr>
          <p:nvPr/>
        </p:nvSpPr>
        <p:spPr>
          <a:xfrm>
            <a:off x="4953933"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B7525192-1091-E7B1-8BF2-C93A8E9309D8}"/>
              </a:ext>
            </a:extLst>
          </p:cNvPr>
          <p:cNvSpPr>
            <a:spLocks noChangeAspect="1"/>
          </p:cNvSpPr>
          <p:nvPr/>
        </p:nvSpPr>
        <p:spPr>
          <a:xfrm>
            <a:off x="4953933"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9DE724D8-4FCD-0445-0381-B529ADC3DF4F}"/>
              </a:ext>
            </a:extLst>
          </p:cNvPr>
          <p:cNvSpPr txBox="1"/>
          <p:nvPr/>
        </p:nvSpPr>
        <p:spPr>
          <a:xfrm>
            <a:off x="4846003"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09" name="Oval 108">
            <a:extLst>
              <a:ext uri="{FF2B5EF4-FFF2-40B4-BE49-F238E27FC236}">
                <a16:creationId xmlns:a16="http://schemas.microsoft.com/office/drawing/2014/main" id="{5A064581-D597-E5F8-6870-EAD55673376B}"/>
              </a:ext>
            </a:extLst>
          </p:cNvPr>
          <p:cNvSpPr>
            <a:spLocks noChangeAspect="1"/>
          </p:cNvSpPr>
          <p:nvPr/>
        </p:nvSpPr>
        <p:spPr>
          <a:xfrm>
            <a:off x="1386297"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FC46E0EA-3421-72F0-505E-E58C99FAF80E}"/>
              </a:ext>
            </a:extLst>
          </p:cNvPr>
          <p:cNvSpPr>
            <a:spLocks noChangeAspect="1"/>
          </p:cNvSpPr>
          <p:nvPr/>
        </p:nvSpPr>
        <p:spPr>
          <a:xfrm>
            <a:off x="1386297"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D9910A55-9AAD-1D1A-0B70-CB89C8CDD8D4}"/>
              </a:ext>
            </a:extLst>
          </p:cNvPr>
          <p:cNvSpPr>
            <a:spLocks noChangeAspect="1"/>
          </p:cNvSpPr>
          <p:nvPr/>
        </p:nvSpPr>
        <p:spPr>
          <a:xfrm>
            <a:off x="1386297"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B157BDB6-C5EB-ED11-6DD8-D442EE5FD1FB}"/>
              </a:ext>
            </a:extLst>
          </p:cNvPr>
          <p:cNvSpPr>
            <a:spLocks noChangeAspect="1"/>
          </p:cNvSpPr>
          <p:nvPr/>
        </p:nvSpPr>
        <p:spPr>
          <a:xfrm>
            <a:off x="1386297"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3" name="Oval 112">
            <a:extLst>
              <a:ext uri="{FF2B5EF4-FFF2-40B4-BE49-F238E27FC236}">
                <a16:creationId xmlns:a16="http://schemas.microsoft.com/office/drawing/2014/main" id="{8FCE1907-A829-4A85-1437-F9C015DB7330}"/>
              </a:ext>
            </a:extLst>
          </p:cNvPr>
          <p:cNvSpPr>
            <a:spLocks noChangeAspect="1"/>
          </p:cNvSpPr>
          <p:nvPr/>
        </p:nvSpPr>
        <p:spPr>
          <a:xfrm>
            <a:off x="1386297" y="35134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15229B24-7A2C-C31A-ADDB-DAEFAF64C4D9}"/>
              </a:ext>
            </a:extLst>
          </p:cNvPr>
          <p:cNvSpPr txBox="1"/>
          <p:nvPr/>
        </p:nvSpPr>
        <p:spPr>
          <a:xfrm>
            <a:off x="1275161" y="3728273"/>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15" name="Oval 114">
            <a:extLst>
              <a:ext uri="{FF2B5EF4-FFF2-40B4-BE49-F238E27FC236}">
                <a16:creationId xmlns:a16="http://schemas.microsoft.com/office/drawing/2014/main" id="{74F7B290-33FE-A81F-1F6B-200983BD5004}"/>
              </a:ext>
            </a:extLst>
          </p:cNvPr>
          <p:cNvSpPr>
            <a:spLocks noChangeAspect="1"/>
          </p:cNvSpPr>
          <p:nvPr/>
        </p:nvSpPr>
        <p:spPr>
          <a:xfrm>
            <a:off x="4359327"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6" name="Oval 115">
            <a:extLst>
              <a:ext uri="{FF2B5EF4-FFF2-40B4-BE49-F238E27FC236}">
                <a16:creationId xmlns:a16="http://schemas.microsoft.com/office/drawing/2014/main" id="{B65BA617-B569-6D36-3C6C-A1998CE34864}"/>
              </a:ext>
            </a:extLst>
          </p:cNvPr>
          <p:cNvSpPr>
            <a:spLocks noChangeAspect="1"/>
          </p:cNvSpPr>
          <p:nvPr/>
        </p:nvSpPr>
        <p:spPr>
          <a:xfrm>
            <a:off x="4359327" y="1981431"/>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7" name="Oval 116">
            <a:extLst>
              <a:ext uri="{FF2B5EF4-FFF2-40B4-BE49-F238E27FC236}">
                <a16:creationId xmlns:a16="http://schemas.microsoft.com/office/drawing/2014/main" id="{96651CFF-125F-D17B-0701-437DF3BF1839}"/>
              </a:ext>
            </a:extLst>
          </p:cNvPr>
          <p:cNvSpPr>
            <a:spLocks noChangeAspect="1"/>
          </p:cNvSpPr>
          <p:nvPr/>
        </p:nvSpPr>
        <p:spPr>
          <a:xfrm>
            <a:off x="4359327" y="248582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3A5B0604-B96E-3B75-FC03-244D42F3B4DF}"/>
              </a:ext>
            </a:extLst>
          </p:cNvPr>
          <p:cNvSpPr>
            <a:spLocks noChangeAspect="1"/>
          </p:cNvSpPr>
          <p:nvPr/>
        </p:nvSpPr>
        <p:spPr>
          <a:xfrm>
            <a:off x="4359327"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9FB7DC33-7725-D626-D1C1-3B6CCC185419}"/>
              </a:ext>
            </a:extLst>
          </p:cNvPr>
          <p:cNvSpPr>
            <a:spLocks noChangeAspect="1"/>
          </p:cNvSpPr>
          <p:nvPr/>
        </p:nvSpPr>
        <p:spPr>
          <a:xfrm>
            <a:off x="4359327"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F6FD5AA1-18AC-7C2D-3DBE-533D4F7AF8A9}"/>
              </a:ext>
            </a:extLst>
          </p:cNvPr>
          <p:cNvSpPr txBox="1"/>
          <p:nvPr/>
        </p:nvSpPr>
        <p:spPr>
          <a:xfrm>
            <a:off x="4251397"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21" name="TextBox 120">
            <a:extLst>
              <a:ext uri="{FF2B5EF4-FFF2-40B4-BE49-F238E27FC236}">
                <a16:creationId xmlns:a16="http://schemas.microsoft.com/office/drawing/2014/main" id="{B8CF9C49-4B0A-F36F-5931-839911EDE765}"/>
              </a:ext>
            </a:extLst>
          </p:cNvPr>
          <p:cNvSpPr txBox="1"/>
          <p:nvPr/>
        </p:nvSpPr>
        <p:spPr>
          <a:xfrm>
            <a:off x="825475" y="1484943"/>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22" name="TextBox 121">
            <a:extLst>
              <a:ext uri="{FF2B5EF4-FFF2-40B4-BE49-F238E27FC236}">
                <a16:creationId xmlns:a16="http://schemas.microsoft.com/office/drawing/2014/main" id="{C8201D77-D8A4-0EF9-55E6-CCA046241931}"/>
              </a:ext>
            </a:extLst>
          </p:cNvPr>
          <p:cNvSpPr txBox="1"/>
          <p:nvPr/>
        </p:nvSpPr>
        <p:spPr>
          <a:xfrm>
            <a:off x="825475" y="1981431"/>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23" name="TextBox 122">
            <a:extLst>
              <a:ext uri="{FF2B5EF4-FFF2-40B4-BE49-F238E27FC236}">
                <a16:creationId xmlns:a16="http://schemas.microsoft.com/office/drawing/2014/main" id="{094FE6C4-BD2F-398E-1685-6BCE380F9F1B}"/>
              </a:ext>
            </a:extLst>
          </p:cNvPr>
          <p:cNvSpPr txBox="1"/>
          <p:nvPr/>
        </p:nvSpPr>
        <p:spPr>
          <a:xfrm>
            <a:off x="825475" y="249843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24" name="TextBox 123">
            <a:extLst>
              <a:ext uri="{FF2B5EF4-FFF2-40B4-BE49-F238E27FC236}">
                <a16:creationId xmlns:a16="http://schemas.microsoft.com/office/drawing/2014/main" id="{44E7A580-AC4A-CD56-65C6-E39967598AD2}"/>
              </a:ext>
            </a:extLst>
          </p:cNvPr>
          <p:cNvSpPr txBox="1"/>
          <p:nvPr/>
        </p:nvSpPr>
        <p:spPr>
          <a:xfrm>
            <a:off x="825475" y="3004348"/>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25" name="TextBox 124">
            <a:extLst>
              <a:ext uri="{FF2B5EF4-FFF2-40B4-BE49-F238E27FC236}">
                <a16:creationId xmlns:a16="http://schemas.microsoft.com/office/drawing/2014/main" id="{84336FDC-613B-93EE-BB3E-B2CD07DDB0DF}"/>
              </a:ext>
            </a:extLst>
          </p:cNvPr>
          <p:cNvSpPr txBox="1"/>
          <p:nvPr/>
        </p:nvSpPr>
        <p:spPr>
          <a:xfrm>
            <a:off x="825475" y="352105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26" name="Straight Connector 125">
            <a:extLst>
              <a:ext uri="{FF2B5EF4-FFF2-40B4-BE49-F238E27FC236}">
                <a16:creationId xmlns:a16="http://schemas.microsoft.com/office/drawing/2014/main" id="{B16AC4B3-8536-5A84-68CD-D00BCE767175}"/>
              </a:ext>
            </a:extLst>
          </p:cNvPr>
          <p:cNvCxnSpPr/>
          <p:nvPr/>
        </p:nvCxnSpPr>
        <p:spPr>
          <a:xfrm>
            <a:off x="763936" y="1408938"/>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7966390-15F0-DC2A-DA31-BA784922965E}"/>
              </a:ext>
            </a:extLst>
          </p:cNvPr>
          <p:cNvSpPr txBox="1"/>
          <p:nvPr/>
        </p:nvSpPr>
        <p:spPr>
          <a:xfrm rot="16200000">
            <a:off x="312305" y="2418795"/>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sp>
        <p:nvSpPr>
          <p:cNvPr id="128" name="TextBox 127">
            <a:extLst>
              <a:ext uri="{FF2B5EF4-FFF2-40B4-BE49-F238E27FC236}">
                <a16:creationId xmlns:a16="http://schemas.microsoft.com/office/drawing/2014/main" id="{FFFF2F54-0DA5-AA66-A7DC-8A29275A1553}"/>
              </a:ext>
            </a:extLst>
          </p:cNvPr>
          <p:cNvSpPr txBox="1"/>
          <p:nvPr/>
        </p:nvSpPr>
        <p:spPr>
          <a:xfrm>
            <a:off x="2512354" y="3528749"/>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0</a:t>
            </a:r>
          </a:p>
        </p:txBody>
      </p:sp>
      <p:sp>
        <p:nvSpPr>
          <p:cNvPr id="129" name="TextBox 128">
            <a:extLst>
              <a:ext uri="{FF2B5EF4-FFF2-40B4-BE49-F238E27FC236}">
                <a16:creationId xmlns:a16="http://schemas.microsoft.com/office/drawing/2014/main" id="{580F8108-77DE-C821-BDDE-9970F64541E3}"/>
              </a:ext>
            </a:extLst>
          </p:cNvPr>
          <p:cNvSpPr txBox="1"/>
          <p:nvPr/>
        </p:nvSpPr>
        <p:spPr>
          <a:xfrm>
            <a:off x="3108865" y="3528749"/>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1</a:t>
            </a:r>
          </a:p>
        </p:txBody>
      </p:sp>
      <p:sp>
        <p:nvSpPr>
          <p:cNvPr id="130" name="TextBox 129">
            <a:extLst>
              <a:ext uri="{FF2B5EF4-FFF2-40B4-BE49-F238E27FC236}">
                <a16:creationId xmlns:a16="http://schemas.microsoft.com/office/drawing/2014/main" id="{AC2C177A-05F7-FA27-C1E7-4862791E7A84}"/>
              </a:ext>
            </a:extLst>
          </p:cNvPr>
          <p:cNvSpPr txBox="1"/>
          <p:nvPr/>
        </p:nvSpPr>
        <p:spPr>
          <a:xfrm>
            <a:off x="3701785" y="3531241"/>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2</a:t>
            </a:r>
          </a:p>
        </p:txBody>
      </p:sp>
      <p:sp>
        <p:nvSpPr>
          <p:cNvPr id="131" name="TextBox 130">
            <a:extLst>
              <a:ext uri="{FF2B5EF4-FFF2-40B4-BE49-F238E27FC236}">
                <a16:creationId xmlns:a16="http://schemas.microsoft.com/office/drawing/2014/main" id="{EF6A7D25-DA2A-A482-E000-0AAB9F693D5B}"/>
              </a:ext>
            </a:extLst>
          </p:cNvPr>
          <p:cNvSpPr txBox="1"/>
          <p:nvPr/>
        </p:nvSpPr>
        <p:spPr>
          <a:xfrm>
            <a:off x="4294486" y="3527356"/>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3</a:t>
            </a:r>
          </a:p>
        </p:txBody>
      </p:sp>
      <p:sp>
        <p:nvSpPr>
          <p:cNvPr id="132" name="TextBox 131">
            <a:extLst>
              <a:ext uri="{FF2B5EF4-FFF2-40B4-BE49-F238E27FC236}">
                <a16:creationId xmlns:a16="http://schemas.microsoft.com/office/drawing/2014/main" id="{AACF0802-C6A4-52F5-72AE-74BB52404421}"/>
              </a:ext>
            </a:extLst>
          </p:cNvPr>
          <p:cNvSpPr txBox="1"/>
          <p:nvPr/>
        </p:nvSpPr>
        <p:spPr>
          <a:xfrm>
            <a:off x="4890887" y="3531753"/>
            <a:ext cx="351379"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4</a:t>
            </a:r>
          </a:p>
        </p:txBody>
      </p:sp>
      <p:sp>
        <p:nvSpPr>
          <p:cNvPr id="133" name="TextBox 132">
            <a:extLst>
              <a:ext uri="{FF2B5EF4-FFF2-40B4-BE49-F238E27FC236}">
                <a16:creationId xmlns:a16="http://schemas.microsoft.com/office/drawing/2014/main" id="{2E7CA15D-063A-94CD-C0E4-206C08CC398E}"/>
              </a:ext>
            </a:extLst>
          </p:cNvPr>
          <p:cNvSpPr txBox="1"/>
          <p:nvPr/>
        </p:nvSpPr>
        <p:spPr>
          <a:xfrm>
            <a:off x="1903523" y="3527356"/>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-1</a:t>
            </a:r>
          </a:p>
        </p:txBody>
      </p:sp>
      <p:sp>
        <p:nvSpPr>
          <p:cNvPr id="134" name="TextBox 133">
            <a:extLst>
              <a:ext uri="{FF2B5EF4-FFF2-40B4-BE49-F238E27FC236}">
                <a16:creationId xmlns:a16="http://schemas.microsoft.com/office/drawing/2014/main" id="{258304D6-BEE7-FCC0-F8D6-8C62D14D4504}"/>
              </a:ext>
            </a:extLst>
          </p:cNvPr>
          <p:cNvSpPr txBox="1"/>
          <p:nvPr/>
        </p:nvSpPr>
        <p:spPr>
          <a:xfrm>
            <a:off x="1310426" y="3527356"/>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-2</a:t>
            </a:r>
          </a:p>
        </p:txBody>
      </p:sp>
      <p:sp>
        <p:nvSpPr>
          <p:cNvPr id="135" name="TextBox 134">
            <a:extLst>
              <a:ext uri="{FF2B5EF4-FFF2-40B4-BE49-F238E27FC236}">
                <a16:creationId xmlns:a16="http://schemas.microsoft.com/office/drawing/2014/main" id="{15D8EE20-2737-6B93-0D8F-C797ED185E70}"/>
              </a:ext>
            </a:extLst>
          </p:cNvPr>
          <p:cNvSpPr txBox="1"/>
          <p:nvPr/>
        </p:nvSpPr>
        <p:spPr>
          <a:xfrm>
            <a:off x="2491569" y="3036825"/>
            <a:ext cx="382505"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0.50</a:t>
            </a:r>
          </a:p>
        </p:txBody>
      </p:sp>
      <p:sp>
        <p:nvSpPr>
          <p:cNvPr id="136" name="TextBox 135">
            <a:extLst>
              <a:ext uri="{FF2B5EF4-FFF2-40B4-BE49-F238E27FC236}">
                <a16:creationId xmlns:a16="http://schemas.microsoft.com/office/drawing/2014/main" id="{3961BDD7-12BD-7A70-32F8-18E463592917}"/>
              </a:ext>
            </a:extLst>
          </p:cNvPr>
          <p:cNvSpPr txBox="1"/>
          <p:nvPr/>
        </p:nvSpPr>
        <p:spPr>
          <a:xfrm>
            <a:off x="2493347" y="2525440"/>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0.25</a:t>
            </a:r>
          </a:p>
        </p:txBody>
      </p:sp>
      <p:sp>
        <p:nvSpPr>
          <p:cNvPr id="137" name="TextBox 136">
            <a:extLst>
              <a:ext uri="{FF2B5EF4-FFF2-40B4-BE49-F238E27FC236}">
                <a16:creationId xmlns:a16="http://schemas.microsoft.com/office/drawing/2014/main" id="{E95BC2A8-5703-17B9-CEEC-41A7113CEDE2}"/>
              </a:ext>
            </a:extLst>
          </p:cNvPr>
          <p:cNvSpPr txBox="1"/>
          <p:nvPr/>
        </p:nvSpPr>
        <p:spPr>
          <a:xfrm>
            <a:off x="2488911" y="2028354"/>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0.12</a:t>
            </a:r>
          </a:p>
        </p:txBody>
      </p:sp>
      <p:sp>
        <p:nvSpPr>
          <p:cNvPr id="138" name="TextBox 137">
            <a:extLst>
              <a:ext uri="{FF2B5EF4-FFF2-40B4-BE49-F238E27FC236}">
                <a16:creationId xmlns:a16="http://schemas.microsoft.com/office/drawing/2014/main" id="{206F1529-583E-5E6D-796C-F398BDD9BD1F}"/>
              </a:ext>
            </a:extLst>
          </p:cNvPr>
          <p:cNvSpPr txBox="1"/>
          <p:nvPr/>
        </p:nvSpPr>
        <p:spPr>
          <a:xfrm>
            <a:off x="2479657" y="1514163"/>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0.06</a:t>
            </a:r>
          </a:p>
        </p:txBody>
      </p:sp>
      <p:cxnSp>
        <p:nvCxnSpPr>
          <p:cNvPr id="141" name="Straight Connector 140">
            <a:extLst>
              <a:ext uri="{FF2B5EF4-FFF2-40B4-BE49-F238E27FC236}">
                <a16:creationId xmlns:a16="http://schemas.microsoft.com/office/drawing/2014/main" id="{7E7C1C63-B9BC-CBD6-4A63-FFA63DD57EDC}"/>
              </a:ext>
            </a:extLst>
          </p:cNvPr>
          <p:cNvCxnSpPr>
            <a:cxnSpLocks/>
          </p:cNvCxnSpPr>
          <p:nvPr/>
        </p:nvCxnSpPr>
        <p:spPr>
          <a:xfrm>
            <a:off x="7220796" y="393380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C3DAF2F-A529-2356-A3AE-BFFDA120DF01}"/>
              </a:ext>
            </a:extLst>
          </p:cNvPr>
          <p:cNvCxnSpPr>
            <a:cxnSpLocks/>
          </p:cNvCxnSpPr>
          <p:nvPr/>
        </p:nvCxnSpPr>
        <p:spPr>
          <a:xfrm>
            <a:off x="7220796" y="444290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F8C5589-7665-4B4C-19E3-E3ED571E9149}"/>
              </a:ext>
            </a:extLst>
          </p:cNvPr>
          <p:cNvCxnSpPr>
            <a:cxnSpLocks/>
          </p:cNvCxnSpPr>
          <p:nvPr/>
        </p:nvCxnSpPr>
        <p:spPr>
          <a:xfrm>
            <a:off x="7220796" y="4952010"/>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5F149B2-E409-B135-9EEE-74418A1A4EBC}"/>
              </a:ext>
            </a:extLst>
          </p:cNvPr>
          <p:cNvCxnSpPr>
            <a:cxnSpLocks/>
          </p:cNvCxnSpPr>
          <p:nvPr/>
        </p:nvCxnSpPr>
        <p:spPr>
          <a:xfrm>
            <a:off x="7220796" y="546111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980391A-D3C3-E8D1-8C43-4685DC5C1A3F}"/>
              </a:ext>
            </a:extLst>
          </p:cNvPr>
          <p:cNvCxnSpPr>
            <a:cxnSpLocks/>
          </p:cNvCxnSpPr>
          <p:nvPr/>
        </p:nvCxnSpPr>
        <p:spPr>
          <a:xfrm>
            <a:off x="7220796" y="5970219"/>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892651CC-0F5B-87B0-D8C6-7EFFC9993BA6}"/>
              </a:ext>
            </a:extLst>
          </p:cNvPr>
          <p:cNvSpPr>
            <a:spLocks noChangeAspect="1"/>
          </p:cNvSpPr>
          <p:nvPr/>
        </p:nvSpPr>
        <p:spPr>
          <a:xfrm>
            <a:off x="8006905"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7" name="Oval 146">
            <a:extLst>
              <a:ext uri="{FF2B5EF4-FFF2-40B4-BE49-F238E27FC236}">
                <a16:creationId xmlns:a16="http://schemas.microsoft.com/office/drawing/2014/main" id="{30B0A5A8-3394-13A0-5686-6218E70635F9}"/>
              </a:ext>
            </a:extLst>
          </p:cNvPr>
          <p:cNvSpPr>
            <a:spLocks noChangeAspect="1"/>
          </p:cNvSpPr>
          <p:nvPr/>
        </p:nvSpPr>
        <p:spPr>
          <a:xfrm>
            <a:off x="8006905"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8" name="Oval 147">
            <a:extLst>
              <a:ext uri="{FF2B5EF4-FFF2-40B4-BE49-F238E27FC236}">
                <a16:creationId xmlns:a16="http://schemas.microsoft.com/office/drawing/2014/main" id="{8CEE97A9-263E-33A2-C652-4A9CE7AECE47}"/>
              </a:ext>
            </a:extLst>
          </p:cNvPr>
          <p:cNvSpPr>
            <a:spLocks noChangeAspect="1"/>
          </p:cNvSpPr>
          <p:nvPr/>
        </p:nvSpPr>
        <p:spPr>
          <a:xfrm>
            <a:off x="8006905"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9" name="Oval 148">
            <a:extLst>
              <a:ext uri="{FF2B5EF4-FFF2-40B4-BE49-F238E27FC236}">
                <a16:creationId xmlns:a16="http://schemas.microsoft.com/office/drawing/2014/main" id="{1097D8D4-4866-4434-E3E2-2EB9EBA075D5}"/>
              </a:ext>
            </a:extLst>
          </p:cNvPr>
          <p:cNvSpPr>
            <a:spLocks noChangeAspect="1"/>
          </p:cNvSpPr>
          <p:nvPr/>
        </p:nvSpPr>
        <p:spPr>
          <a:xfrm>
            <a:off x="8006905" y="5348470"/>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0" name="Oval 149">
            <a:extLst>
              <a:ext uri="{FF2B5EF4-FFF2-40B4-BE49-F238E27FC236}">
                <a16:creationId xmlns:a16="http://schemas.microsoft.com/office/drawing/2014/main" id="{35CAE66F-8DEF-2E30-ED8C-3083195C6BF5}"/>
              </a:ext>
            </a:extLst>
          </p:cNvPr>
          <p:cNvSpPr>
            <a:spLocks noChangeAspect="1"/>
          </p:cNvSpPr>
          <p:nvPr/>
        </p:nvSpPr>
        <p:spPr>
          <a:xfrm>
            <a:off x="8006905" y="5857574"/>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1" name="TextBox 150">
            <a:extLst>
              <a:ext uri="{FF2B5EF4-FFF2-40B4-BE49-F238E27FC236}">
                <a16:creationId xmlns:a16="http://schemas.microsoft.com/office/drawing/2014/main" id="{FD1668AC-7C31-6E03-2C49-D6FEADF86A8A}"/>
              </a:ext>
            </a:extLst>
          </p:cNvPr>
          <p:cNvSpPr txBox="1"/>
          <p:nvPr/>
        </p:nvSpPr>
        <p:spPr>
          <a:xfrm>
            <a:off x="7897466" y="6067568"/>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152" name="Oval 151">
            <a:extLst>
              <a:ext uri="{FF2B5EF4-FFF2-40B4-BE49-F238E27FC236}">
                <a16:creationId xmlns:a16="http://schemas.microsoft.com/office/drawing/2014/main" id="{3C593E66-67B7-2A56-6E8E-6D7AB78E31B7}"/>
              </a:ext>
            </a:extLst>
          </p:cNvPr>
          <p:cNvSpPr>
            <a:spLocks noChangeAspect="1"/>
          </p:cNvSpPr>
          <p:nvPr/>
        </p:nvSpPr>
        <p:spPr>
          <a:xfrm>
            <a:off x="8601511"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3" name="Oval 152">
            <a:extLst>
              <a:ext uri="{FF2B5EF4-FFF2-40B4-BE49-F238E27FC236}">
                <a16:creationId xmlns:a16="http://schemas.microsoft.com/office/drawing/2014/main" id="{3D10787F-1F63-44A1-D4A7-E5A16A25B57B}"/>
              </a:ext>
            </a:extLst>
          </p:cNvPr>
          <p:cNvSpPr>
            <a:spLocks noChangeAspect="1"/>
          </p:cNvSpPr>
          <p:nvPr/>
        </p:nvSpPr>
        <p:spPr>
          <a:xfrm>
            <a:off x="8601511"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4" name="Oval 153">
            <a:extLst>
              <a:ext uri="{FF2B5EF4-FFF2-40B4-BE49-F238E27FC236}">
                <a16:creationId xmlns:a16="http://schemas.microsoft.com/office/drawing/2014/main" id="{2085B91D-A47F-EF25-0971-B5CE989D83B8}"/>
              </a:ext>
            </a:extLst>
          </p:cNvPr>
          <p:cNvSpPr>
            <a:spLocks noChangeAspect="1"/>
          </p:cNvSpPr>
          <p:nvPr/>
        </p:nvSpPr>
        <p:spPr>
          <a:xfrm>
            <a:off x="8601511"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5" name="Oval 154">
            <a:extLst>
              <a:ext uri="{FF2B5EF4-FFF2-40B4-BE49-F238E27FC236}">
                <a16:creationId xmlns:a16="http://schemas.microsoft.com/office/drawing/2014/main" id="{8A2AB239-6B14-1254-2B44-24DA24685CC2}"/>
              </a:ext>
            </a:extLst>
          </p:cNvPr>
          <p:cNvSpPr>
            <a:spLocks noChangeAspect="1"/>
          </p:cNvSpPr>
          <p:nvPr/>
        </p:nvSpPr>
        <p:spPr>
          <a:xfrm>
            <a:off x="8601511" y="534847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156" name="Oval 155">
            <a:extLst>
              <a:ext uri="{FF2B5EF4-FFF2-40B4-BE49-F238E27FC236}">
                <a16:creationId xmlns:a16="http://schemas.microsoft.com/office/drawing/2014/main" id="{3E58AD1E-1AD4-CDF6-3C0C-ECAB6FE59E14}"/>
              </a:ext>
            </a:extLst>
          </p:cNvPr>
          <p:cNvSpPr>
            <a:spLocks noChangeAspect="1"/>
          </p:cNvSpPr>
          <p:nvPr/>
        </p:nvSpPr>
        <p:spPr>
          <a:xfrm>
            <a:off x="8601511" y="5857574"/>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157" name="TextBox 156">
            <a:extLst>
              <a:ext uri="{FF2B5EF4-FFF2-40B4-BE49-F238E27FC236}">
                <a16:creationId xmlns:a16="http://schemas.microsoft.com/office/drawing/2014/main" id="{8361E529-6A37-41A4-F238-F49738D20DE3}"/>
              </a:ext>
            </a:extLst>
          </p:cNvPr>
          <p:cNvSpPr txBox="1"/>
          <p:nvPr/>
        </p:nvSpPr>
        <p:spPr>
          <a:xfrm>
            <a:off x="8493581"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158" name="Oval 157">
            <a:extLst>
              <a:ext uri="{FF2B5EF4-FFF2-40B4-BE49-F238E27FC236}">
                <a16:creationId xmlns:a16="http://schemas.microsoft.com/office/drawing/2014/main" id="{E1E37DFB-8C7D-03AC-2C70-B95238C7980F}"/>
              </a:ext>
            </a:extLst>
          </p:cNvPr>
          <p:cNvSpPr>
            <a:spLocks noChangeAspect="1"/>
          </p:cNvSpPr>
          <p:nvPr/>
        </p:nvSpPr>
        <p:spPr>
          <a:xfrm>
            <a:off x="9196117"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9" name="Oval 158">
            <a:extLst>
              <a:ext uri="{FF2B5EF4-FFF2-40B4-BE49-F238E27FC236}">
                <a16:creationId xmlns:a16="http://schemas.microsoft.com/office/drawing/2014/main" id="{1683A42E-937D-E2BE-8517-136D099FBE9E}"/>
              </a:ext>
            </a:extLst>
          </p:cNvPr>
          <p:cNvSpPr>
            <a:spLocks noChangeAspect="1"/>
          </p:cNvSpPr>
          <p:nvPr/>
        </p:nvSpPr>
        <p:spPr>
          <a:xfrm>
            <a:off x="9196117" y="4325553"/>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0" name="Oval 159">
            <a:extLst>
              <a:ext uri="{FF2B5EF4-FFF2-40B4-BE49-F238E27FC236}">
                <a16:creationId xmlns:a16="http://schemas.microsoft.com/office/drawing/2014/main" id="{8767E594-F0F8-AF8F-4B88-902227E3F3BE}"/>
              </a:ext>
            </a:extLst>
          </p:cNvPr>
          <p:cNvSpPr>
            <a:spLocks noChangeAspect="1"/>
          </p:cNvSpPr>
          <p:nvPr/>
        </p:nvSpPr>
        <p:spPr>
          <a:xfrm>
            <a:off x="9196117" y="4829946"/>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1" name="Oval 160">
            <a:extLst>
              <a:ext uri="{FF2B5EF4-FFF2-40B4-BE49-F238E27FC236}">
                <a16:creationId xmlns:a16="http://schemas.microsoft.com/office/drawing/2014/main" id="{ED0341B8-C77B-5363-39DD-0A9286694F7D}"/>
              </a:ext>
            </a:extLst>
          </p:cNvPr>
          <p:cNvSpPr>
            <a:spLocks noChangeAspect="1"/>
          </p:cNvSpPr>
          <p:nvPr/>
        </p:nvSpPr>
        <p:spPr>
          <a:xfrm>
            <a:off x="9196117" y="5348470"/>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2" name="Oval 161">
            <a:extLst>
              <a:ext uri="{FF2B5EF4-FFF2-40B4-BE49-F238E27FC236}">
                <a16:creationId xmlns:a16="http://schemas.microsoft.com/office/drawing/2014/main" id="{08B15AB4-78E1-D427-F3AB-939D8F8EF966}"/>
              </a:ext>
            </a:extLst>
          </p:cNvPr>
          <p:cNvSpPr>
            <a:spLocks noChangeAspect="1"/>
          </p:cNvSpPr>
          <p:nvPr/>
        </p:nvSpPr>
        <p:spPr>
          <a:xfrm>
            <a:off x="9196117"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3" name="TextBox 162">
            <a:extLst>
              <a:ext uri="{FF2B5EF4-FFF2-40B4-BE49-F238E27FC236}">
                <a16:creationId xmlns:a16="http://schemas.microsoft.com/office/drawing/2014/main" id="{FCE08A25-41A9-749E-AEB6-F9B574BD7362}"/>
              </a:ext>
            </a:extLst>
          </p:cNvPr>
          <p:cNvSpPr txBox="1"/>
          <p:nvPr/>
        </p:nvSpPr>
        <p:spPr>
          <a:xfrm>
            <a:off x="9088187"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164" name="Oval 163">
            <a:extLst>
              <a:ext uri="{FF2B5EF4-FFF2-40B4-BE49-F238E27FC236}">
                <a16:creationId xmlns:a16="http://schemas.microsoft.com/office/drawing/2014/main" id="{85971FEF-3803-0AD3-16B2-B70B82069BA1}"/>
              </a:ext>
            </a:extLst>
          </p:cNvPr>
          <p:cNvSpPr>
            <a:spLocks noChangeAspect="1"/>
          </p:cNvSpPr>
          <p:nvPr/>
        </p:nvSpPr>
        <p:spPr>
          <a:xfrm>
            <a:off x="9790723"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5" name="Oval 164">
            <a:extLst>
              <a:ext uri="{FF2B5EF4-FFF2-40B4-BE49-F238E27FC236}">
                <a16:creationId xmlns:a16="http://schemas.microsoft.com/office/drawing/2014/main" id="{F8E03BB4-7133-E593-17ED-1C518EB8A28C}"/>
              </a:ext>
            </a:extLst>
          </p:cNvPr>
          <p:cNvSpPr>
            <a:spLocks noChangeAspect="1"/>
          </p:cNvSpPr>
          <p:nvPr/>
        </p:nvSpPr>
        <p:spPr>
          <a:xfrm>
            <a:off x="9790723" y="4325553"/>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6" name="Oval 165">
            <a:extLst>
              <a:ext uri="{FF2B5EF4-FFF2-40B4-BE49-F238E27FC236}">
                <a16:creationId xmlns:a16="http://schemas.microsoft.com/office/drawing/2014/main" id="{2D3C4F8D-E55D-A3E2-A79F-5DABD6F8D9DF}"/>
              </a:ext>
            </a:extLst>
          </p:cNvPr>
          <p:cNvSpPr>
            <a:spLocks noChangeAspect="1"/>
          </p:cNvSpPr>
          <p:nvPr/>
        </p:nvSpPr>
        <p:spPr>
          <a:xfrm>
            <a:off x="9790723" y="482994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7" name="Oval 166">
            <a:extLst>
              <a:ext uri="{FF2B5EF4-FFF2-40B4-BE49-F238E27FC236}">
                <a16:creationId xmlns:a16="http://schemas.microsoft.com/office/drawing/2014/main" id="{032CB267-A16B-9F64-8C4A-7A61A778756F}"/>
              </a:ext>
            </a:extLst>
          </p:cNvPr>
          <p:cNvSpPr>
            <a:spLocks noChangeAspect="1"/>
          </p:cNvSpPr>
          <p:nvPr/>
        </p:nvSpPr>
        <p:spPr>
          <a:xfrm>
            <a:off x="9790723"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8" name="Oval 167">
            <a:extLst>
              <a:ext uri="{FF2B5EF4-FFF2-40B4-BE49-F238E27FC236}">
                <a16:creationId xmlns:a16="http://schemas.microsoft.com/office/drawing/2014/main" id="{9CFE96CF-B7EE-FCF6-6B59-8320E9918BDF}"/>
              </a:ext>
            </a:extLst>
          </p:cNvPr>
          <p:cNvSpPr>
            <a:spLocks noChangeAspect="1"/>
          </p:cNvSpPr>
          <p:nvPr/>
        </p:nvSpPr>
        <p:spPr>
          <a:xfrm>
            <a:off x="9790723"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9" name="TextBox 168">
            <a:extLst>
              <a:ext uri="{FF2B5EF4-FFF2-40B4-BE49-F238E27FC236}">
                <a16:creationId xmlns:a16="http://schemas.microsoft.com/office/drawing/2014/main" id="{9C9A0996-0920-A832-F90A-2B04C7546943}"/>
              </a:ext>
            </a:extLst>
          </p:cNvPr>
          <p:cNvSpPr txBox="1"/>
          <p:nvPr/>
        </p:nvSpPr>
        <p:spPr>
          <a:xfrm>
            <a:off x="9682793"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70" name="Oval 169">
            <a:extLst>
              <a:ext uri="{FF2B5EF4-FFF2-40B4-BE49-F238E27FC236}">
                <a16:creationId xmlns:a16="http://schemas.microsoft.com/office/drawing/2014/main" id="{C89CD62B-C9F5-AC3B-4270-87B2A8342168}"/>
              </a:ext>
            </a:extLst>
          </p:cNvPr>
          <p:cNvSpPr>
            <a:spLocks noChangeAspect="1"/>
          </p:cNvSpPr>
          <p:nvPr/>
        </p:nvSpPr>
        <p:spPr>
          <a:xfrm>
            <a:off x="10979935" y="3816450"/>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1" name="Oval 170">
            <a:extLst>
              <a:ext uri="{FF2B5EF4-FFF2-40B4-BE49-F238E27FC236}">
                <a16:creationId xmlns:a16="http://schemas.microsoft.com/office/drawing/2014/main" id="{9F7167BA-BECC-62C9-E0F3-4B4D7C6F6A01}"/>
              </a:ext>
            </a:extLst>
          </p:cNvPr>
          <p:cNvSpPr>
            <a:spLocks noChangeAspect="1"/>
          </p:cNvSpPr>
          <p:nvPr/>
        </p:nvSpPr>
        <p:spPr>
          <a:xfrm>
            <a:off x="10979935" y="4325553"/>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2" name="Oval 171">
            <a:extLst>
              <a:ext uri="{FF2B5EF4-FFF2-40B4-BE49-F238E27FC236}">
                <a16:creationId xmlns:a16="http://schemas.microsoft.com/office/drawing/2014/main" id="{6854E21A-22AB-70B8-BF44-36C5D835188C}"/>
              </a:ext>
            </a:extLst>
          </p:cNvPr>
          <p:cNvSpPr>
            <a:spLocks noChangeAspect="1"/>
          </p:cNvSpPr>
          <p:nvPr/>
        </p:nvSpPr>
        <p:spPr>
          <a:xfrm>
            <a:off x="10979935" y="482994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3" name="Oval 172">
            <a:extLst>
              <a:ext uri="{FF2B5EF4-FFF2-40B4-BE49-F238E27FC236}">
                <a16:creationId xmlns:a16="http://schemas.microsoft.com/office/drawing/2014/main" id="{AB868A89-B5B3-E1F3-DF9A-370475585DBC}"/>
              </a:ext>
            </a:extLst>
          </p:cNvPr>
          <p:cNvSpPr>
            <a:spLocks noChangeAspect="1"/>
          </p:cNvSpPr>
          <p:nvPr/>
        </p:nvSpPr>
        <p:spPr>
          <a:xfrm>
            <a:off x="10979935"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4" name="Oval 173">
            <a:extLst>
              <a:ext uri="{FF2B5EF4-FFF2-40B4-BE49-F238E27FC236}">
                <a16:creationId xmlns:a16="http://schemas.microsoft.com/office/drawing/2014/main" id="{9004773A-B659-6F7F-E316-03849F6F1739}"/>
              </a:ext>
            </a:extLst>
          </p:cNvPr>
          <p:cNvSpPr>
            <a:spLocks noChangeAspect="1"/>
          </p:cNvSpPr>
          <p:nvPr/>
        </p:nvSpPr>
        <p:spPr>
          <a:xfrm>
            <a:off x="10979935"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5" name="TextBox 174">
            <a:extLst>
              <a:ext uri="{FF2B5EF4-FFF2-40B4-BE49-F238E27FC236}">
                <a16:creationId xmlns:a16="http://schemas.microsoft.com/office/drawing/2014/main" id="{4533DB71-5325-DF8B-202B-E69D3A9FDEB6}"/>
              </a:ext>
            </a:extLst>
          </p:cNvPr>
          <p:cNvSpPr txBox="1"/>
          <p:nvPr/>
        </p:nvSpPr>
        <p:spPr>
          <a:xfrm>
            <a:off x="10872005"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76" name="Oval 175">
            <a:extLst>
              <a:ext uri="{FF2B5EF4-FFF2-40B4-BE49-F238E27FC236}">
                <a16:creationId xmlns:a16="http://schemas.microsoft.com/office/drawing/2014/main" id="{3530AD9A-9060-6F0B-EC0A-437F9B9F48D8}"/>
              </a:ext>
            </a:extLst>
          </p:cNvPr>
          <p:cNvSpPr>
            <a:spLocks noChangeAspect="1"/>
          </p:cNvSpPr>
          <p:nvPr/>
        </p:nvSpPr>
        <p:spPr>
          <a:xfrm>
            <a:off x="7412299" y="3816450"/>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7" name="Oval 176">
            <a:extLst>
              <a:ext uri="{FF2B5EF4-FFF2-40B4-BE49-F238E27FC236}">
                <a16:creationId xmlns:a16="http://schemas.microsoft.com/office/drawing/2014/main" id="{21B3B871-B6FB-F608-213A-71D7A080F43A}"/>
              </a:ext>
            </a:extLst>
          </p:cNvPr>
          <p:cNvSpPr>
            <a:spLocks noChangeAspect="1"/>
          </p:cNvSpPr>
          <p:nvPr/>
        </p:nvSpPr>
        <p:spPr>
          <a:xfrm>
            <a:off x="7412299"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8" name="Oval 177">
            <a:extLst>
              <a:ext uri="{FF2B5EF4-FFF2-40B4-BE49-F238E27FC236}">
                <a16:creationId xmlns:a16="http://schemas.microsoft.com/office/drawing/2014/main" id="{1FAD8F92-DE61-10BB-4516-96568E640A4A}"/>
              </a:ext>
            </a:extLst>
          </p:cNvPr>
          <p:cNvSpPr>
            <a:spLocks noChangeAspect="1"/>
          </p:cNvSpPr>
          <p:nvPr/>
        </p:nvSpPr>
        <p:spPr>
          <a:xfrm>
            <a:off x="7412299"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9" name="Oval 178">
            <a:extLst>
              <a:ext uri="{FF2B5EF4-FFF2-40B4-BE49-F238E27FC236}">
                <a16:creationId xmlns:a16="http://schemas.microsoft.com/office/drawing/2014/main" id="{C09E1E20-5A62-E696-1807-F24FA53D6342}"/>
              </a:ext>
            </a:extLst>
          </p:cNvPr>
          <p:cNvSpPr>
            <a:spLocks noChangeAspect="1"/>
          </p:cNvSpPr>
          <p:nvPr/>
        </p:nvSpPr>
        <p:spPr>
          <a:xfrm>
            <a:off x="7412299" y="5348470"/>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0" name="Oval 179">
            <a:extLst>
              <a:ext uri="{FF2B5EF4-FFF2-40B4-BE49-F238E27FC236}">
                <a16:creationId xmlns:a16="http://schemas.microsoft.com/office/drawing/2014/main" id="{CBF1C9A7-4CEB-2079-364E-60BFCB60AF19}"/>
              </a:ext>
            </a:extLst>
          </p:cNvPr>
          <p:cNvSpPr>
            <a:spLocks noChangeAspect="1"/>
          </p:cNvSpPr>
          <p:nvPr/>
        </p:nvSpPr>
        <p:spPr>
          <a:xfrm>
            <a:off x="7412299" y="5857574"/>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1" name="TextBox 180">
            <a:extLst>
              <a:ext uri="{FF2B5EF4-FFF2-40B4-BE49-F238E27FC236}">
                <a16:creationId xmlns:a16="http://schemas.microsoft.com/office/drawing/2014/main" id="{EFA3F960-3C00-B128-505F-D9AC181CEDEA}"/>
              </a:ext>
            </a:extLst>
          </p:cNvPr>
          <p:cNvSpPr txBox="1"/>
          <p:nvPr/>
        </p:nvSpPr>
        <p:spPr>
          <a:xfrm>
            <a:off x="7301163" y="6072395"/>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82" name="Oval 181">
            <a:extLst>
              <a:ext uri="{FF2B5EF4-FFF2-40B4-BE49-F238E27FC236}">
                <a16:creationId xmlns:a16="http://schemas.microsoft.com/office/drawing/2014/main" id="{1C8C5B8D-D9CF-8B1D-CBBD-83522E5F7BC8}"/>
              </a:ext>
            </a:extLst>
          </p:cNvPr>
          <p:cNvSpPr>
            <a:spLocks noChangeAspect="1"/>
          </p:cNvSpPr>
          <p:nvPr/>
        </p:nvSpPr>
        <p:spPr>
          <a:xfrm>
            <a:off x="10385329"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3" name="Oval 182">
            <a:extLst>
              <a:ext uri="{FF2B5EF4-FFF2-40B4-BE49-F238E27FC236}">
                <a16:creationId xmlns:a16="http://schemas.microsoft.com/office/drawing/2014/main" id="{22A60037-46F1-F6DA-5F10-8CDA9251AF2F}"/>
              </a:ext>
            </a:extLst>
          </p:cNvPr>
          <p:cNvSpPr>
            <a:spLocks noChangeAspect="1"/>
          </p:cNvSpPr>
          <p:nvPr/>
        </p:nvSpPr>
        <p:spPr>
          <a:xfrm>
            <a:off x="10385329" y="4325553"/>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4" name="Oval 183">
            <a:extLst>
              <a:ext uri="{FF2B5EF4-FFF2-40B4-BE49-F238E27FC236}">
                <a16:creationId xmlns:a16="http://schemas.microsoft.com/office/drawing/2014/main" id="{3EAD9F41-A113-CF5A-53C5-DFA5754B63CC}"/>
              </a:ext>
            </a:extLst>
          </p:cNvPr>
          <p:cNvSpPr>
            <a:spLocks noChangeAspect="1"/>
          </p:cNvSpPr>
          <p:nvPr/>
        </p:nvSpPr>
        <p:spPr>
          <a:xfrm>
            <a:off x="10385329" y="482994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5" name="Oval 184">
            <a:extLst>
              <a:ext uri="{FF2B5EF4-FFF2-40B4-BE49-F238E27FC236}">
                <a16:creationId xmlns:a16="http://schemas.microsoft.com/office/drawing/2014/main" id="{F8281D76-A7F9-D379-6079-E8828A31407A}"/>
              </a:ext>
            </a:extLst>
          </p:cNvPr>
          <p:cNvSpPr>
            <a:spLocks noChangeAspect="1"/>
          </p:cNvSpPr>
          <p:nvPr/>
        </p:nvSpPr>
        <p:spPr>
          <a:xfrm>
            <a:off x="10385329"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6" name="Oval 185">
            <a:extLst>
              <a:ext uri="{FF2B5EF4-FFF2-40B4-BE49-F238E27FC236}">
                <a16:creationId xmlns:a16="http://schemas.microsoft.com/office/drawing/2014/main" id="{6A43F0AC-8A82-B0FB-3C16-211BA77720AD}"/>
              </a:ext>
            </a:extLst>
          </p:cNvPr>
          <p:cNvSpPr>
            <a:spLocks noChangeAspect="1"/>
          </p:cNvSpPr>
          <p:nvPr/>
        </p:nvSpPr>
        <p:spPr>
          <a:xfrm>
            <a:off x="10385329"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7" name="TextBox 186">
            <a:extLst>
              <a:ext uri="{FF2B5EF4-FFF2-40B4-BE49-F238E27FC236}">
                <a16:creationId xmlns:a16="http://schemas.microsoft.com/office/drawing/2014/main" id="{D770A481-553A-2469-D80B-3A0941D5F038}"/>
              </a:ext>
            </a:extLst>
          </p:cNvPr>
          <p:cNvSpPr txBox="1"/>
          <p:nvPr/>
        </p:nvSpPr>
        <p:spPr>
          <a:xfrm>
            <a:off x="10277399"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88" name="TextBox 187">
            <a:extLst>
              <a:ext uri="{FF2B5EF4-FFF2-40B4-BE49-F238E27FC236}">
                <a16:creationId xmlns:a16="http://schemas.microsoft.com/office/drawing/2014/main" id="{4CCB8C53-C12C-A511-0EA0-6718C8BF51C4}"/>
              </a:ext>
            </a:extLst>
          </p:cNvPr>
          <p:cNvSpPr txBox="1"/>
          <p:nvPr/>
        </p:nvSpPr>
        <p:spPr>
          <a:xfrm>
            <a:off x="6851477" y="3829065"/>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89" name="TextBox 188">
            <a:extLst>
              <a:ext uri="{FF2B5EF4-FFF2-40B4-BE49-F238E27FC236}">
                <a16:creationId xmlns:a16="http://schemas.microsoft.com/office/drawing/2014/main" id="{47DD5BDB-C2BE-FAE6-8673-B123088DE91B}"/>
              </a:ext>
            </a:extLst>
          </p:cNvPr>
          <p:cNvSpPr txBox="1"/>
          <p:nvPr/>
        </p:nvSpPr>
        <p:spPr>
          <a:xfrm>
            <a:off x="6851477" y="432555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90" name="TextBox 189">
            <a:extLst>
              <a:ext uri="{FF2B5EF4-FFF2-40B4-BE49-F238E27FC236}">
                <a16:creationId xmlns:a16="http://schemas.microsoft.com/office/drawing/2014/main" id="{AE786F61-4285-B2D9-CC21-4A4105D98DA9}"/>
              </a:ext>
            </a:extLst>
          </p:cNvPr>
          <p:cNvSpPr txBox="1"/>
          <p:nvPr/>
        </p:nvSpPr>
        <p:spPr>
          <a:xfrm>
            <a:off x="6851477" y="4842561"/>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91" name="TextBox 190">
            <a:extLst>
              <a:ext uri="{FF2B5EF4-FFF2-40B4-BE49-F238E27FC236}">
                <a16:creationId xmlns:a16="http://schemas.microsoft.com/office/drawing/2014/main" id="{9CBBEEDC-967B-F016-5601-31E0043B7216}"/>
              </a:ext>
            </a:extLst>
          </p:cNvPr>
          <p:cNvSpPr txBox="1"/>
          <p:nvPr/>
        </p:nvSpPr>
        <p:spPr>
          <a:xfrm>
            <a:off x="6851477" y="5348470"/>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92" name="TextBox 191">
            <a:extLst>
              <a:ext uri="{FF2B5EF4-FFF2-40B4-BE49-F238E27FC236}">
                <a16:creationId xmlns:a16="http://schemas.microsoft.com/office/drawing/2014/main" id="{5F381A8D-5FCC-FFC2-AFE1-7083103CFEE5}"/>
              </a:ext>
            </a:extLst>
          </p:cNvPr>
          <p:cNvSpPr txBox="1"/>
          <p:nvPr/>
        </p:nvSpPr>
        <p:spPr>
          <a:xfrm>
            <a:off x="6851477" y="5865177"/>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93" name="Straight Connector 192">
            <a:extLst>
              <a:ext uri="{FF2B5EF4-FFF2-40B4-BE49-F238E27FC236}">
                <a16:creationId xmlns:a16="http://schemas.microsoft.com/office/drawing/2014/main" id="{0547D2EF-D6C0-34D9-7F27-EBCD25CBCBF6}"/>
              </a:ext>
            </a:extLst>
          </p:cNvPr>
          <p:cNvCxnSpPr/>
          <p:nvPr/>
        </p:nvCxnSpPr>
        <p:spPr>
          <a:xfrm>
            <a:off x="6789938" y="3753060"/>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AE023FC2-FCB3-58CF-DA44-24FF45522578}"/>
              </a:ext>
            </a:extLst>
          </p:cNvPr>
          <p:cNvSpPr txBox="1"/>
          <p:nvPr/>
        </p:nvSpPr>
        <p:spPr>
          <a:xfrm rot="16200000">
            <a:off x="6338307" y="4762917"/>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50357063-7A71-6738-636B-36A982BBD897}"/>
                  </a:ext>
                </a:extLst>
              </p:cNvPr>
              <p:cNvSpPr txBox="1"/>
              <p:nvPr/>
            </p:nvSpPr>
            <p:spPr>
              <a:xfrm>
                <a:off x="8565328" y="3411004"/>
                <a:ext cx="373949"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𝐼𝑇𝑇</m:t>
                      </m:r>
                      <m:r>
                        <a:rPr lang="es-ES" sz="1050" b="0" i="1" smtClean="0">
                          <a:latin typeface="Cambria Math" panose="02040503050406030204" pitchFamily="18" charset="0"/>
                        </a:rPr>
                        <m:t>…</m:t>
                      </m:r>
                    </m:oMath>
                  </m:oMathPara>
                </a14:m>
                <a:endParaRPr lang="en-US" sz="1050" dirty="0"/>
              </a:p>
            </p:txBody>
          </p:sp>
        </mc:Choice>
        <mc:Fallback xmlns="">
          <p:sp>
            <p:nvSpPr>
              <p:cNvPr id="195" name="TextBox 194">
                <a:extLst>
                  <a:ext uri="{FF2B5EF4-FFF2-40B4-BE49-F238E27FC236}">
                    <a16:creationId xmlns:a16="http://schemas.microsoft.com/office/drawing/2014/main" id="{50357063-7A71-6738-636B-36A982BBD897}"/>
                  </a:ext>
                </a:extLst>
              </p:cNvPr>
              <p:cNvSpPr txBox="1">
                <a:spLocks noRot="1" noChangeAspect="1" noMove="1" noResize="1" noEditPoints="1" noAdjustHandles="1" noChangeArrowheads="1" noChangeShapeType="1" noTextEdit="1"/>
              </p:cNvSpPr>
              <p:nvPr/>
            </p:nvSpPr>
            <p:spPr>
              <a:xfrm>
                <a:off x="8565328" y="3411004"/>
                <a:ext cx="373949" cy="161583"/>
              </a:xfrm>
              <a:prstGeom prst="rect">
                <a:avLst/>
              </a:prstGeom>
              <a:blipFill>
                <a:blip r:embed="rId4"/>
                <a:stretch>
                  <a:fillRect l="-8197" b="-11538"/>
                </a:stretch>
              </a:blipFill>
            </p:spPr>
            <p:txBody>
              <a:bodyPr/>
              <a:lstStyle/>
              <a:p>
                <a:r>
                  <a:rPr lang="en-US">
                    <a:noFill/>
                  </a:rPr>
                  <a:t> </a:t>
                </a:r>
              </a:p>
            </p:txBody>
          </p:sp>
        </mc:Fallback>
      </mc:AlternateContent>
      <p:sp>
        <p:nvSpPr>
          <p:cNvPr id="196" name="Rectangle 195">
            <a:extLst>
              <a:ext uri="{FF2B5EF4-FFF2-40B4-BE49-F238E27FC236}">
                <a16:creationId xmlns:a16="http://schemas.microsoft.com/office/drawing/2014/main" id="{95A69B4C-25BE-D113-8241-DA7E8089ECB6}"/>
              </a:ext>
            </a:extLst>
          </p:cNvPr>
          <p:cNvSpPr/>
          <p:nvPr/>
        </p:nvSpPr>
        <p:spPr>
          <a:xfrm>
            <a:off x="2467579" y="1118173"/>
            <a:ext cx="467392" cy="2851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Shape 196">
            <a:extLst>
              <a:ext uri="{FF2B5EF4-FFF2-40B4-BE49-F238E27FC236}">
                <a16:creationId xmlns:a16="http://schemas.microsoft.com/office/drawing/2014/main" id="{EAC72BEC-B5B3-A5B0-C85F-0821CACD17B7}"/>
              </a:ext>
            </a:extLst>
          </p:cNvPr>
          <p:cNvSpPr/>
          <p:nvPr/>
        </p:nvSpPr>
        <p:spPr>
          <a:xfrm>
            <a:off x="8443647" y="3282315"/>
            <a:ext cx="636270" cy="2369757"/>
          </a:xfrm>
          <a:custGeom>
            <a:avLst/>
            <a:gdLst>
              <a:gd name="connsiteX0" fmla="*/ 3810 w 678180"/>
              <a:gd name="connsiteY0" fmla="*/ 60960 h 2366010"/>
              <a:gd name="connsiteX1" fmla="*/ 3810 w 678180"/>
              <a:gd name="connsiteY1" fmla="*/ 415290 h 2366010"/>
              <a:gd name="connsiteX2" fmla="*/ 506730 w 678180"/>
              <a:gd name="connsiteY2" fmla="*/ 415290 h 2366010"/>
              <a:gd name="connsiteX3" fmla="*/ 506730 w 678180"/>
              <a:gd name="connsiteY3" fmla="*/ 929640 h 2366010"/>
              <a:gd name="connsiteX4" fmla="*/ 41910 w 678180"/>
              <a:gd name="connsiteY4" fmla="*/ 929640 h 2366010"/>
              <a:gd name="connsiteX5" fmla="*/ 41910 w 678180"/>
              <a:gd name="connsiteY5" fmla="*/ 2366010 h 2366010"/>
              <a:gd name="connsiteX6" fmla="*/ 678180 w 678180"/>
              <a:gd name="connsiteY6" fmla="*/ 2366010 h 2366010"/>
              <a:gd name="connsiteX7" fmla="*/ 678180 w 678180"/>
              <a:gd name="connsiteY7" fmla="*/ 0 h 2366010"/>
              <a:gd name="connsiteX8" fmla="*/ 0 w 678180"/>
              <a:gd name="connsiteY8" fmla="*/ 0 h 2366010"/>
              <a:gd name="connsiteX9" fmla="*/ 3810 w 678180"/>
              <a:gd name="connsiteY9" fmla="*/ 60960 h 2366010"/>
              <a:gd name="connsiteX0" fmla="*/ 0 w 674370"/>
              <a:gd name="connsiteY0" fmla="*/ 64707 h 2369757"/>
              <a:gd name="connsiteX1" fmla="*/ 0 w 674370"/>
              <a:gd name="connsiteY1" fmla="*/ 419037 h 2369757"/>
              <a:gd name="connsiteX2" fmla="*/ 502920 w 674370"/>
              <a:gd name="connsiteY2" fmla="*/ 419037 h 2369757"/>
              <a:gd name="connsiteX3" fmla="*/ 502920 w 674370"/>
              <a:gd name="connsiteY3" fmla="*/ 933387 h 2369757"/>
              <a:gd name="connsiteX4" fmla="*/ 38100 w 674370"/>
              <a:gd name="connsiteY4" fmla="*/ 933387 h 2369757"/>
              <a:gd name="connsiteX5" fmla="*/ 38100 w 674370"/>
              <a:gd name="connsiteY5" fmla="*/ 2369757 h 2369757"/>
              <a:gd name="connsiteX6" fmla="*/ 674370 w 674370"/>
              <a:gd name="connsiteY6" fmla="*/ 2369757 h 2369757"/>
              <a:gd name="connsiteX7" fmla="*/ 674370 w 674370"/>
              <a:gd name="connsiteY7" fmla="*/ 3747 h 2369757"/>
              <a:gd name="connsiteX8" fmla="*/ 59899 w 674370"/>
              <a:gd name="connsiteY8" fmla="*/ 0 h 2369757"/>
              <a:gd name="connsiteX9" fmla="*/ 0 w 674370"/>
              <a:gd name="connsiteY9" fmla="*/ 64707 h 2369757"/>
              <a:gd name="connsiteX0" fmla="*/ 59899 w 674370"/>
              <a:gd name="connsiteY0" fmla="*/ 0 h 2369757"/>
              <a:gd name="connsiteX1" fmla="*/ 0 w 674370"/>
              <a:gd name="connsiteY1" fmla="*/ 419037 h 2369757"/>
              <a:gd name="connsiteX2" fmla="*/ 502920 w 674370"/>
              <a:gd name="connsiteY2" fmla="*/ 419037 h 2369757"/>
              <a:gd name="connsiteX3" fmla="*/ 502920 w 674370"/>
              <a:gd name="connsiteY3" fmla="*/ 933387 h 2369757"/>
              <a:gd name="connsiteX4" fmla="*/ 38100 w 674370"/>
              <a:gd name="connsiteY4" fmla="*/ 933387 h 2369757"/>
              <a:gd name="connsiteX5" fmla="*/ 38100 w 674370"/>
              <a:gd name="connsiteY5" fmla="*/ 2369757 h 2369757"/>
              <a:gd name="connsiteX6" fmla="*/ 674370 w 674370"/>
              <a:gd name="connsiteY6" fmla="*/ 2369757 h 2369757"/>
              <a:gd name="connsiteX7" fmla="*/ 674370 w 674370"/>
              <a:gd name="connsiteY7" fmla="*/ 3747 h 2369757"/>
              <a:gd name="connsiteX8" fmla="*/ 59899 w 674370"/>
              <a:gd name="connsiteY8" fmla="*/ 0 h 2369757"/>
              <a:gd name="connsiteX0" fmla="*/ 21799 w 636270"/>
              <a:gd name="connsiteY0" fmla="*/ 0 h 2369757"/>
              <a:gd name="connsiteX1" fmla="*/ 14366 w 636270"/>
              <a:gd name="connsiteY1" fmla="*/ 434027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 name="connsiteX0" fmla="*/ 21799 w 636270"/>
              <a:gd name="connsiteY0" fmla="*/ 0 h 2369757"/>
              <a:gd name="connsiteX1" fmla="*/ 14366 w 636270"/>
              <a:gd name="connsiteY1" fmla="*/ 411541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 name="connsiteX0" fmla="*/ 21799 w 636270"/>
              <a:gd name="connsiteY0" fmla="*/ 0 h 2369757"/>
              <a:gd name="connsiteX1" fmla="*/ 14366 w 636270"/>
              <a:gd name="connsiteY1" fmla="*/ 415288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270" h="2369757">
                <a:moveTo>
                  <a:pt x="21799" y="0"/>
                </a:moveTo>
                <a:lnTo>
                  <a:pt x="14366" y="415288"/>
                </a:lnTo>
                <a:lnTo>
                  <a:pt x="464820" y="419037"/>
                </a:lnTo>
                <a:lnTo>
                  <a:pt x="464820" y="933387"/>
                </a:lnTo>
                <a:lnTo>
                  <a:pt x="0" y="933387"/>
                </a:lnTo>
                <a:lnTo>
                  <a:pt x="0" y="2369757"/>
                </a:lnTo>
                <a:lnTo>
                  <a:pt x="636270" y="2369757"/>
                </a:lnTo>
                <a:lnTo>
                  <a:pt x="636270" y="3747"/>
                </a:lnTo>
                <a:lnTo>
                  <a:pt x="21799" y="0"/>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BEF86EE1-BB04-24D5-FDF5-A88D305332C0}"/>
                  </a:ext>
                </a:extLst>
              </p:cNvPr>
              <p:cNvSpPr txBox="1"/>
              <p:nvPr/>
            </p:nvSpPr>
            <p:spPr>
              <a:xfrm>
                <a:off x="2481963" y="1171058"/>
                <a:ext cx="4020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𝐴𝑇𝑇</m:t>
                      </m:r>
                      <m:r>
                        <a:rPr lang="es-ES" sz="1050" b="0" i="1" smtClean="0">
                          <a:latin typeface="Cambria Math" panose="02040503050406030204" pitchFamily="18" charset="0"/>
                        </a:rPr>
                        <m:t>…</m:t>
                      </m:r>
                    </m:oMath>
                  </m:oMathPara>
                </a14:m>
                <a:endParaRPr lang="en-US" sz="1050" dirty="0"/>
              </a:p>
            </p:txBody>
          </p:sp>
        </mc:Choice>
        <mc:Fallback xmlns="">
          <p:sp>
            <p:nvSpPr>
              <p:cNvPr id="198" name="TextBox 197">
                <a:extLst>
                  <a:ext uri="{FF2B5EF4-FFF2-40B4-BE49-F238E27FC236}">
                    <a16:creationId xmlns:a16="http://schemas.microsoft.com/office/drawing/2014/main" id="{BEF86EE1-BB04-24D5-FDF5-A88D305332C0}"/>
                  </a:ext>
                </a:extLst>
              </p:cNvPr>
              <p:cNvSpPr txBox="1">
                <a:spLocks noRot="1" noChangeAspect="1" noMove="1" noResize="1" noEditPoints="1" noAdjustHandles="1" noChangeArrowheads="1" noChangeShapeType="1" noTextEdit="1"/>
              </p:cNvSpPr>
              <p:nvPr/>
            </p:nvSpPr>
            <p:spPr>
              <a:xfrm>
                <a:off x="2481963" y="1171058"/>
                <a:ext cx="402098" cy="161583"/>
              </a:xfrm>
              <a:prstGeom prst="rect">
                <a:avLst/>
              </a:prstGeom>
              <a:blipFill>
                <a:blip r:embed="rId5"/>
                <a:stretch>
                  <a:fillRect l="-7576" b="-7407"/>
                </a:stretch>
              </a:blipFill>
            </p:spPr>
            <p:txBody>
              <a:bodyPr/>
              <a:lstStyle/>
              <a:p>
                <a:r>
                  <a:rPr lang="en-US">
                    <a:noFill/>
                  </a:rPr>
                  <a:t> </a:t>
                </a:r>
              </a:p>
            </p:txBody>
          </p:sp>
        </mc:Fallback>
      </mc:AlternateContent>
      <p:sp>
        <p:nvSpPr>
          <p:cNvPr id="199" name="TextBox 198">
            <a:extLst>
              <a:ext uri="{FF2B5EF4-FFF2-40B4-BE49-F238E27FC236}">
                <a16:creationId xmlns:a16="http://schemas.microsoft.com/office/drawing/2014/main" id="{E09F5745-BAF6-2607-64E2-384B0F0B5FC8}"/>
              </a:ext>
            </a:extLst>
          </p:cNvPr>
          <p:cNvSpPr txBox="1"/>
          <p:nvPr/>
        </p:nvSpPr>
        <p:spPr>
          <a:xfrm>
            <a:off x="3203580" y="4797266"/>
            <a:ext cx="1678665"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 inicio del proceso de legalización</a:t>
            </a:r>
          </a:p>
        </p:txBody>
      </p:sp>
      <p:sp>
        <p:nvSpPr>
          <p:cNvPr id="200" name="TextBox 199">
            <a:extLst>
              <a:ext uri="{FF2B5EF4-FFF2-40B4-BE49-F238E27FC236}">
                <a16:creationId xmlns:a16="http://schemas.microsoft.com/office/drawing/2014/main" id="{EAC0A1F4-1409-61F4-EDC1-32E20AA24544}"/>
              </a:ext>
            </a:extLst>
          </p:cNvPr>
          <p:cNvSpPr txBox="1"/>
          <p:nvPr/>
        </p:nvSpPr>
        <p:spPr>
          <a:xfrm>
            <a:off x="3225858" y="5125805"/>
            <a:ext cx="1367682"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entre el aviso y la ejecución</a:t>
            </a:r>
          </a:p>
        </p:txBody>
      </p:sp>
      <p:sp>
        <p:nvSpPr>
          <p:cNvPr id="201" name="Oval 200">
            <a:extLst>
              <a:ext uri="{FF2B5EF4-FFF2-40B4-BE49-F238E27FC236}">
                <a16:creationId xmlns:a16="http://schemas.microsoft.com/office/drawing/2014/main" id="{824ADBF7-0586-A9DB-E675-DE2F6998ADE1}"/>
              </a:ext>
            </a:extLst>
          </p:cNvPr>
          <p:cNvSpPr>
            <a:spLocks noChangeAspect="1"/>
          </p:cNvSpPr>
          <p:nvPr/>
        </p:nvSpPr>
        <p:spPr>
          <a:xfrm>
            <a:off x="3150356" y="4841151"/>
            <a:ext cx="102334" cy="102334"/>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334300CD-CE97-6147-ECE2-BA0BA40682EE}"/>
              </a:ext>
            </a:extLst>
          </p:cNvPr>
          <p:cNvSpPr>
            <a:spLocks noChangeAspect="1"/>
          </p:cNvSpPr>
          <p:nvPr/>
        </p:nvSpPr>
        <p:spPr>
          <a:xfrm>
            <a:off x="3140344" y="5174252"/>
            <a:ext cx="102334" cy="102334"/>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Left Brace 202">
            <a:extLst>
              <a:ext uri="{FF2B5EF4-FFF2-40B4-BE49-F238E27FC236}">
                <a16:creationId xmlns:a16="http://schemas.microsoft.com/office/drawing/2014/main" id="{4C5CB72F-54D7-95CB-5884-88482EC8536A}"/>
              </a:ext>
            </a:extLst>
          </p:cNvPr>
          <p:cNvSpPr/>
          <p:nvPr/>
        </p:nvSpPr>
        <p:spPr>
          <a:xfrm>
            <a:off x="5921539" y="1118173"/>
            <a:ext cx="517362" cy="3671193"/>
          </a:xfrm>
          <a:prstGeom prst="leftBrace">
            <a:avLst>
              <a:gd name="adj1" fmla="val 53255"/>
              <a:gd name="adj2" fmla="val 47198"/>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reeform: Shape 1">
            <a:extLst>
              <a:ext uri="{FF2B5EF4-FFF2-40B4-BE49-F238E27FC236}">
                <a16:creationId xmlns:a16="http://schemas.microsoft.com/office/drawing/2014/main" id="{541C5AE2-F9FF-8086-1C6F-DC9B7B487264}"/>
              </a:ext>
            </a:extLst>
          </p:cNvPr>
          <p:cNvSpPr/>
          <p:nvPr/>
        </p:nvSpPr>
        <p:spPr>
          <a:xfrm>
            <a:off x="8469443" y="723275"/>
            <a:ext cx="610849" cy="2402174"/>
          </a:xfrm>
          <a:custGeom>
            <a:avLst/>
            <a:gdLst>
              <a:gd name="connsiteX0" fmla="*/ 52465 w 610849"/>
              <a:gd name="connsiteY0" fmla="*/ 26233 h 2398426"/>
              <a:gd name="connsiteX1" fmla="*/ 52465 w 610849"/>
              <a:gd name="connsiteY1" fmla="*/ 910652 h 2398426"/>
              <a:gd name="connsiteX2" fmla="*/ 475937 w 610849"/>
              <a:gd name="connsiteY2" fmla="*/ 910652 h 2398426"/>
              <a:gd name="connsiteX3" fmla="*/ 475937 w 610849"/>
              <a:gd name="connsiteY3" fmla="*/ 1487774 h 2398426"/>
              <a:gd name="connsiteX4" fmla="*/ 0 w 610849"/>
              <a:gd name="connsiteY4" fmla="*/ 1487774 h 2398426"/>
              <a:gd name="connsiteX5" fmla="*/ 0 w 610849"/>
              <a:gd name="connsiteY5" fmla="*/ 2398426 h 2398426"/>
              <a:gd name="connsiteX6" fmla="*/ 610849 w 610849"/>
              <a:gd name="connsiteY6" fmla="*/ 2398426 h 2398426"/>
              <a:gd name="connsiteX7" fmla="*/ 610849 w 610849"/>
              <a:gd name="connsiteY7" fmla="*/ 0 h 2398426"/>
              <a:gd name="connsiteX8" fmla="*/ 52465 w 610849"/>
              <a:gd name="connsiteY8" fmla="*/ 26233 h 2398426"/>
              <a:gd name="connsiteX0" fmla="*/ 48718 w 610849"/>
              <a:gd name="connsiteY0" fmla="*/ 0 h 2402174"/>
              <a:gd name="connsiteX1" fmla="*/ 52465 w 610849"/>
              <a:gd name="connsiteY1" fmla="*/ 914400 h 2402174"/>
              <a:gd name="connsiteX2" fmla="*/ 475937 w 610849"/>
              <a:gd name="connsiteY2" fmla="*/ 914400 h 2402174"/>
              <a:gd name="connsiteX3" fmla="*/ 475937 w 610849"/>
              <a:gd name="connsiteY3" fmla="*/ 1491522 h 2402174"/>
              <a:gd name="connsiteX4" fmla="*/ 0 w 610849"/>
              <a:gd name="connsiteY4" fmla="*/ 1491522 h 2402174"/>
              <a:gd name="connsiteX5" fmla="*/ 0 w 610849"/>
              <a:gd name="connsiteY5" fmla="*/ 2402174 h 2402174"/>
              <a:gd name="connsiteX6" fmla="*/ 610849 w 610849"/>
              <a:gd name="connsiteY6" fmla="*/ 2402174 h 2402174"/>
              <a:gd name="connsiteX7" fmla="*/ 610849 w 610849"/>
              <a:gd name="connsiteY7" fmla="*/ 3748 h 2402174"/>
              <a:gd name="connsiteX8" fmla="*/ 48718 w 610849"/>
              <a:gd name="connsiteY8" fmla="*/ 0 h 240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849" h="2402174">
                <a:moveTo>
                  <a:pt x="48718" y="0"/>
                </a:moveTo>
                <a:lnTo>
                  <a:pt x="52465" y="914400"/>
                </a:lnTo>
                <a:lnTo>
                  <a:pt x="475937" y="914400"/>
                </a:lnTo>
                <a:lnTo>
                  <a:pt x="475937" y="1491522"/>
                </a:lnTo>
                <a:lnTo>
                  <a:pt x="0" y="1491522"/>
                </a:lnTo>
                <a:lnTo>
                  <a:pt x="0" y="2402174"/>
                </a:lnTo>
                <a:lnTo>
                  <a:pt x="610849" y="2402174"/>
                </a:lnTo>
                <a:lnTo>
                  <a:pt x="610849" y="3748"/>
                </a:lnTo>
                <a:lnTo>
                  <a:pt x="48718" y="0"/>
                </a:ln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F2299FB7-A4B5-46CD-C8FE-81733D6999CD}"/>
                  </a:ext>
                </a:extLst>
              </p:cNvPr>
              <p:cNvSpPr txBox="1"/>
              <p:nvPr/>
            </p:nvSpPr>
            <p:spPr>
              <a:xfrm>
                <a:off x="8565328" y="2870724"/>
                <a:ext cx="4020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𝐴𝑇𝑇</m:t>
                      </m:r>
                      <m:r>
                        <a:rPr lang="es-ES" sz="1050" b="0" i="1" smtClean="0">
                          <a:latin typeface="Cambria Math" panose="02040503050406030204" pitchFamily="18" charset="0"/>
                        </a:rPr>
                        <m:t>…</m:t>
                      </m:r>
                    </m:oMath>
                  </m:oMathPara>
                </a14:m>
                <a:endParaRPr lang="en-US" sz="1050" dirty="0"/>
              </a:p>
            </p:txBody>
          </p:sp>
        </mc:Choice>
        <mc:Fallback xmlns="">
          <p:sp>
            <p:nvSpPr>
              <p:cNvPr id="204" name="TextBox 203">
                <a:extLst>
                  <a:ext uri="{FF2B5EF4-FFF2-40B4-BE49-F238E27FC236}">
                    <a16:creationId xmlns:a16="http://schemas.microsoft.com/office/drawing/2014/main" id="{F2299FB7-A4B5-46CD-C8FE-81733D6999CD}"/>
                  </a:ext>
                </a:extLst>
              </p:cNvPr>
              <p:cNvSpPr txBox="1">
                <a:spLocks noRot="1" noChangeAspect="1" noMove="1" noResize="1" noEditPoints="1" noAdjustHandles="1" noChangeArrowheads="1" noChangeShapeType="1" noTextEdit="1"/>
              </p:cNvSpPr>
              <p:nvPr/>
            </p:nvSpPr>
            <p:spPr>
              <a:xfrm>
                <a:off x="8565328" y="2870724"/>
                <a:ext cx="402098" cy="161583"/>
              </a:xfrm>
              <a:prstGeom prst="rect">
                <a:avLst/>
              </a:prstGeom>
              <a:blipFill>
                <a:blip r:embed="rId5"/>
                <a:stretch>
                  <a:fillRect l="-7576" b="-11538"/>
                </a:stretch>
              </a:blipFill>
            </p:spPr>
            <p:txBody>
              <a:bodyPr/>
              <a:lstStyle/>
              <a:p>
                <a:r>
                  <a:rPr lang="en-US">
                    <a:noFill/>
                  </a:rPr>
                  <a:t> </a:t>
                </a:r>
              </a:p>
            </p:txBody>
          </p:sp>
        </mc:Fallback>
      </mc:AlternateContent>
    </p:spTree>
    <p:extLst>
      <p:ext uri="{BB962C8B-B14F-4D97-AF65-F5344CB8AC3E}">
        <p14:creationId xmlns:p14="http://schemas.microsoft.com/office/powerpoint/2010/main" val="245645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11</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379794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12</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esults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386871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4824C17-E3EC-947C-79DE-28063961043E}"/>
              </a:ext>
            </a:extLst>
          </p:cNvPr>
          <p:cNvSpPr>
            <a:spLocks noChangeAspect="1"/>
          </p:cNvSpPr>
          <p:nvPr/>
        </p:nvSpPr>
        <p:spPr>
          <a:xfrm>
            <a:off x="1195071" y="4017803"/>
            <a:ext cx="1601139" cy="2447350"/>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40000"/>
              <a:lumOff val="6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C1E5A91-99B2-507F-104C-224A2746AB4F}"/>
              </a:ext>
            </a:extLst>
          </p:cNvPr>
          <p:cNvSpPr>
            <a:spLocks noChangeAspect="1"/>
          </p:cNvSpPr>
          <p:nvPr/>
        </p:nvSpPr>
        <p:spPr>
          <a:xfrm>
            <a:off x="1357813" y="4272553"/>
            <a:ext cx="1266117" cy="1935267"/>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60000"/>
              <a:lumOff val="4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2587FAF-410E-588B-E557-AD516020FBD8}"/>
              </a:ext>
            </a:extLst>
          </p:cNvPr>
          <p:cNvSpPr>
            <a:spLocks noChangeAspect="1"/>
          </p:cNvSpPr>
          <p:nvPr/>
        </p:nvSpPr>
        <p:spPr>
          <a:xfrm>
            <a:off x="1484517" y="4467294"/>
            <a:ext cx="1003071" cy="1533200"/>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D38DC11B-4B99-69F3-876C-0D19D1742C11}"/>
              </a:ext>
            </a:extLst>
          </p:cNvPr>
          <p:cNvSpPr/>
          <p:nvPr/>
        </p:nvSpPr>
        <p:spPr>
          <a:xfrm>
            <a:off x="1609816" y="4666139"/>
            <a:ext cx="752475" cy="1135511"/>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9227C3-38D6-F8B1-7FFA-D40A30B8B4C3}"/>
              </a:ext>
            </a:extLst>
          </p:cNvPr>
          <p:cNvSpPr txBox="1"/>
          <p:nvPr/>
        </p:nvSpPr>
        <p:spPr>
          <a:xfrm>
            <a:off x="1547166" y="5064617"/>
            <a:ext cx="877772" cy="461665"/>
          </a:xfrm>
          <a:prstGeom prst="rect">
            <a:avLst/>
          </a:prstGeom>
          <a:noFill/>
        </p:spPr>
        <p:txBody>
          <a:bodyPr wrap="square" rtlCol="0">
            <a:spAutoFit/>
          </a:bodyPr>
          <a:lstStyle/>
          <a:p>
            <a:pPr algn="ctr"/>
            <a:r>
              <a:rPr lang="es-ES" sz="800" dirty="0"/>
              <a:t>Polígono de legalización legalizado</a:t>
            </a:r>
            <a:endParaRPr lang="en-US" sz="800" dirty="0"/>
          </a:p>
        </p:txBody>
      </p:sp>
      <p:sp>
        <p:nvSpPr>
          <p:cNvPr id="9" name="TextBox 8">
            <a:extLst>
              <a:ext uri="{FF2B5EF4-FFF2-40B4-BE49-F238E27FC236}">
                <a16:creationId xmlns:a16="http://schemas.microsoft.com/office/drawing/2014/main" id="{C41D35E5-78BE-29F0-CC68-55FFF6C4B30C}"/>
              </a:ext>
            </a:extLst>
          </p:cNvPr>
          <p:cNvSpPr txBox="1"/>
          <p:nvPr/>
        </p:nvSpPr>
        <p:spPr>
          <a:xfrm>
            <a:off x="233849" y="169921"/>
            <a:ext cx="4214465" cy="3308598"/>
          </a:xfrm>
          <a:prstGeom prst="rect">
            <a:avLst/>
          </a:prstGeom>
          <a:noFill/>
        </p:spPr>
        <p:txBody>
          <a:bodyPr wrap="square" rtlCol="0">
            <a:spAutoFit/>
          </a:bodyPr>
          <a:lstStyle/>
          <a:p>
            <a:pPr marL="285750" indent="-285750">
              <a:buFontTx/>
              <a:buChar char="-"/>
            </a:pPr>
            <a:r>
              <a:rPr lang="es-ES" sz="1100" dirty="0">
                <a:latin typeface="Times New Roman" panose="02020603050405020304" pitchFamily="18" charset="0"/>
                <a:cs typeface="Times New Roman" panose="02020603050405020304" pitchFamily="18" charset="0"/>
              </a:rPr>
              <a:t>Violación de SUTVA, geográfica y </a:t>
            </a:r>
            <a:r>
              <a:rPr lang="es-ES" sz="1100" dirty="0" err="1">
                <a:latin typeface="Times New Roman" panose="02020603050405020304" pitchFamily="18" charset="0"/>
                <a:cs typeface="Times New Roman" panose="02020603050405020304" pitchFamily="18" charset="0"/>
              </a:rPr>
              <a:t>macro-teporalmente</a:t>
            </a:r>
            <a:endParaRPr lang="es-ES" sz="1100"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Anticipación del tratamiento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No hay unidades “</a:t>
            </a:r>
            <a:r>
              <a:rPr lang="es-ES" sz="1100" dirty="0" err="1">
                <a:latin typeface="Times New Roman" panose="02020603050405020304" pitchFamily="18" charset="0"/>
                <a:cs typeface="Times New Roman" panose="02020603050405020304" pitchFamily="18" charset="0"/>
              </a:rPr>
              <a:t>never-tretead</a:t>
            </a:r>
            <a:r>
              <a:rPr lang="es-ES" sz="1100" dirty="0">
                <a:latin typeface="Times New Roman" panose="02020603050405020304" pitchFamily="18" charset="0"/>
                <a:cs typeface="Times New Roman" panose="02020603050405020304" pitchFamily="18" charset="0"/>
              </a:rPr>
              <a:t>”</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Perdida del poder de comparación con el tiempo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Sin información de dependientes y covariables de la mayor parte del programa</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Endogeneidad entre el tratamiento y la variable de efecto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Relación entre las variables dependientes principales y otros programas similares</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Cambio en las condiciones del tratamiento (agua como derecho)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Sesgos de error de medición</a:t>
            </a:r>
          </a:p>
        </p:txBody>
      </p:sp>
      <p:sp>
        <p:nvSpPr>
          <p:cNvPr id="13" name="Freeform: Shape 12">
            <a:extLst>
              <a:ext uri="{FF2B5EF4-FFF2-40B4-BE49-F238E27FC236}">
                <a16:creationId xmlns:a16="http://schemas.microsoft.com/office/drawing/2014/main" id="{5AD99F58-7147-6F61-B880-B4BF8417B246}"/>
              </a:ext>
            </a:extLst>
          </p:cNvPr>
          <p:cNvSpPr/>
          <p:nvPr/>
        </p:nvSpPr>
        <p:spPr>
          <a:xfrm>
            <a:off x="3840060" y="4692512"/>
            <a:ext cx="1197330" cy="1097932"/>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 name="connsiteX0" fmla="*/ 47625 w 752475"/>
              <a:gd name="connsiteY0" fmla="*/ 741109 h 1120204"/>
              <a:gd name="connsiteX1" fmla="*/ 118110 w 752475"/>
              <a:gd name="connsiteY1" fmla="*/ 1120204 h 1120204"/>
              <a:gd name="connsiteX2" fmla="*/ 594360 w 752475"/>
              <a:gd name="connsiteY2" fmla="*/ 1104964 h 1120204"/>
              <a:gd name="connsiteX3" fmla="*/ 752475 w 752475"/>
              <a:gd name="connsiteY3" fmla="*/ 739204 h 1120204"/>
              <a:gd name="connsiteX4" fmla="*/ 651510 w 752475"/>
              <a:gd name="connsiteY4" fmla="*/ 64 h 1120204"/>
              <a:gd name="connsiteX5" fmla="*/ 374264 w 752475"/>
              <a:gd name="connsiteY5" fmla="*/ 285206 h 1120204"/>
              <a:gd name="connsiteX6" fmla="*/ 0 w 752475"/>
              <a:gd name="connsiteY6" fmla="*/ 108649 h 1120204"/>
              <a:gd name="connsiteX7" fmla="*/ 47625 w 752475"/>
              <a:gd name="connsiteY7" fmla="*/ 741109 h 1120204"/>
              <a:gd name="connsiteX0" fmla="*/ 0 w 704850"/>
              <a:gd name="connsiteY0" fmla="*/ 741109 h 1120204"/>
              <a:gd name="connsiteX1" fmla="*/ 70485 w 704850"/>
              <a:gd name="connsiteY1" fmla="*/ 1120204 h 1120204"/>
              <a:gd name="connsiteX2" fmla="*/ 546735 w 704850"/>
              <a:gd name="connsiteY2" fmla="*/ 1104964 h 1120204"/>
              <a:gd name="connsiteX3" fmla="*/ 704850 w 704850"/>
              <a:gd name="connsiteY3" fmla="*/ 739204 h 1120204"/>
              <a:gd name="connsiteX4" fmla="*/ 603885 w 704850"/>
              <a:gd name="connsiteY4" fmla="*/ 64 h 1120204"/>
              <a:gd name="connsiteX5" fmla="*/ 326639 w 704850"/>
              <a:gd name="connsiteY5" fmla="*/ 285206 h 1120204"/>
              <a:gd name="connsiteX6" fmla="*/ 0 w 704850"/>
              <a:gd name="connsiteY6" fmla="*/ 741109 h 1120204"/>
              <a:gd name="connsiteX0" fmla="*/ 0 w 704850"/>
              <a:gd name="connsiteY0" fmla="*/ 455942 h 835037"/>
              <a:gd name="connsiteX1" fmla="*/ 70485 w 704850"/>
              <a:gd name="connsiteY1" fmla="*/ 835037 h 835037"/>
              <a:gd name="connsiteX2" fmla="*/ 546735 w 704850"/>
              <a:gd name="connsiteY2" fmla="*/ 819797 h 835037"/>
              <a:gd name="connsiteX3" fmla="*/ 704850 w 704850"/>
              <a:gd name="connsiteY3" fmla="*/ 454037 h 835037"/>
              <a:gd name="connsiteX4" fmla="*/ 542042 w 704850"/>
              <a:gd name="connsiteY4" fmla="*/ 46201 h 835037"/>
              <a:gd name="connsiteX5" fmla="*/ 326639 w 704850"/>
              <a:gd name="connsiteY5" fmla="*/ 39 h 835037"/>
              <a:gd name="connsiteX6" fmla="*/ 0 w 704850"/>
              <a:gd name="connsiteY6" fmla="*/ 455942 h 835037"/>
              <a:gd name="connsiteX0" fmla="*/ 0 w 704850"/>
              <a:gd name="connsiteY0" fmla="*/ 455942 h 835037"/>
              <a:gd name="connsiteX1" fmla="*/ 70485 w 704850"/>
              <a:gd name="connsiteY1" fmla="*/ 835037 h 835037"/>
              <a:gd name="connsiteX2" fmla="*/ 423048 w 704850"/>
              <a:gd name="connsiteY2" fmla="*/ 660771 h 835037"/>
              <a:gd name="connsiteX3" fmla="*/ 704850 w 704850"/>
              <a:gd name="connsiteY3" fmla="*/ 454037 h 835037"/>
              <a:gd name="connsiteX4" fmla="*/ 542042 w 704850"/>
              <a:gd name="connsiteY4" fmla="*/ 46201 h 835037"/>
              <a:gd name="connsiteX5" fmla="*/ 326639 w 704850"/>
              <a:gd name="connsiteY5" fmla="*/ 39 h 835037"/>
              <a:gd name="connsiteX6" fmla="*/ 0 w 704850"/>
              <a:gd name="connsiteY6" fmla="*/ 455942 h 835037"/>
              <a:gd name="connsiteX0" fmla="*/ 0 w 704850"/>
              <a:gd name="connsiteY0" fmla="*/ 455942 h 660771"/>
              <a:gd name="connsiteX1" fmla="*/ 251598 w 704850"/>
              <a:gd name="connsiteY1" fmla="*/ 600915 h 660771"/>
              <a:gd name="connsiteX2" fmla="*/ 423048 w 704850"/>
              <a:gd name="connsiteY2" fmla="*/ 660771 h 660771"/>
              <a:gd name="connsiteX3" fmla="*/ 704850 w 704850"/>
              <a:gd name="connsiteY3" fmla="*/ 454037 h 660771"/>
              <a:gd name="connsiteX4" fmla="*/ 542042 w 704850"/>
              <a:gd name="connsiteY4" fmla="*/ 46201 h 660771"/>
              <a:gd name="connsiteX5" fmla="*/ 326639 w 704850"/>
              <a:gd name="connsiteY5" fmla="*/ 39 h 660771"/>
              <a:gd name="connsiteX6" fmla="*/ 0 w 704850"/>
              <a:gd name="connsiteY6" fmla="*/ 455942 h 660771"/>
              <a:gd name="connsiteX0" fmla="*/ 0 w 704850"/>
              <a:gd name="connsiteY0" fmla="*/ 455942 h 877223"/>
              <a:gd name="connsiteX1" fmla="*/ 251598 w 704850"/>
              <a:gd name="connsiteY1" fmla="*/ 600915 h 877223"/>
              <a:gd name="connsiteX2" fmla="*/ 330283 w 704850"/>
              <a:gd name="connsiteY2" fmla="*/ 877223 h 877223"/>
              <a:gd name="connsiteX3" fmla="*/ 704850 w 704850"/>
              <a:gd name="connsiteY3" fmla="*/ 454037 h 877223"/>
              <a:gd name="connsiteX4" fmla="*/ 542042 w 704850"/>
              <a:gd name="connsiteY4" fmla="*/ 46201 h 877223"/>
              <a:gd name="connsiteX5" fmla="*/ 326639 w 704850"/>
              <a:gd name="connsiteY5" fmla="*/ 39 h 877223"/>
              <a:gd name="connsiteX6" fmla="*/ 0 w 704850"/>
              <a:gd name="connsiteY6" fmla="*/ 455942 h 87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877223">
                <a:moveTo>
                  <a:pt x="0" y="455942"/>
                </a:moveTo>
                <a:lnTo>
                  <a:pt x="251598" y="600915"/>
                </a:lnTo>
                <a:lnTo>
                  <a:pt x="330283" y="877223"/>
                </a:lnTo>
                <a:lnTo>
                  <a:pt x="704850" y="454037"/>
                </a:lnTo>
                <a:lnTo>
                  <a:pt x="542042" y="46201"/>
                </a:lnTo>
                <a:cubicBezTo>
                  <a:pt x="534104" y="41240"/>
                  <a:pt x="337125" y="-1464"/>
                  <a:pt x="326639" y="39"/>
                </a:cubicBezTo>
                <a:cubicBezTo>
                  <a:pt x="225992" y="123547"/>
                  <a:pt x="42692" y="316776"/>
                  <a:pt x="0" y="455942"/>
                </a:cubicBezTo>
                <a:close/>
              </a:path>
            </a:pathLst>
          </a:cu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382F98-7443-F278-470E-933FC1075A54}"/>
              </a:ext>
            </a:extLst>
          </p:cNvPr>
          <p:cNvSpPr txBox="1"/>
          <p:nvPr/>
        </p:nvSpPr>
        <p:spPr>
          <a:xfrm>
            <a:off x="5285299" y="5177426"/>
            <a:ext cx="877772" cy="461665"/>
          </a:xfrm>
          <a:prstGeom prst="rect">
            <a:avLst/>
          </a:prstGeom>
          <a:noFill/>
        </p:spPr>
        <p:txBody>
          <a:bodyPr wrap="square" rtlCol="0">
            <a:spAutoFit/>
          </a:bodyPr>
          <a:lstStyle/>
          <a:p>
            <a:pPr algn="ctr"/>
            <a:r>
              <a:rPr lang="es-ES" sz="800" dirty="0"/>
              <a:t>Polígono de legalización aun no legalizado</a:t>
            </a:r>
            <a:endParaRPr lang="en-US" sz="800" dirty="0"/>
          </a:p>
        </p:txBody>
      </p:sp>
      <p:cxnSp>
        <p:nvCxnSpPr>
          <p:cNvPr id="16" name="Straight Connector 15">
            <a:extLst>
              <a:ext uri="{FF2B5EF4-FFF2-40B4-BE49-F238E27FC236}">
                <a16:creationId xmlns:a16="http://schemas.microsoft.com/office/drawing/2014/main" id="{A6CCAD73-4400-4B83-E29B-A36859D08435}"/>
              </a:ext>
            </a:extLst>
          </p:cNvPr>
          <p:cNvCxnSpPr>
            <a:cxnSpLocks/>
          </p:cNvCxnSpPr>
          <p:nvPr/>
        </p:nvCxnSpPr>
        <p:spPr>
          <a:xfrm>
            <a:off x="5876813" y="1223617"/>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0AD9E1-2BB5-9181-FA3B-053DD7016B08}"/>
              </a:ext>
            </a:extLst>
          </p:cNvPr>
          <p:cNvCxnSpPr>
            <a:cxnSpLocks/>
          </p:cNvCxnSpPr>
          <p:nvPr/>
        </p:nvCxnSpPr>
        <p:spPr>
          <a:xfrm>
            <a:off x="5876813" y="173272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E6D726-2BF2-6417-47C5-6E26D388F414}"/>
              </a:ext>
            </a:extLst>
          </p:cNvPr>
          <p:cNvCxnSpPr>
            <a:cxnSpLocks/>
          </p:cNvCxnSpPr>
          <p:nvPr/>
        </p:nvCxnSpPr>
        <p:spPr>
          <a:xfrm>
            <a:off x="5876813" y="2241825"/>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EFDBC1-7676-B6CB-FD90-431AF46BAFD4}"/>
              </a:ext>
            </a:extLst>
          </p:cNvPr>
          <p:cNvCxnSpPr>
            <a:cxnSpLocks/>
          </p:cNvCxnSpPr>
          <p:nvPr/>
        </p:nvCxnSpPr>
        <p:spPr>
          <a:xfrm>
            <a:off x="5876813" y="2750929"/>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99344E-2F9F-4599-3545-2EE45F3B0D43}"/>
              </a:ext>
            </a:extLst>
          </p:cNvPr>
          <p:cNvCxnSpPr>
            <a:cxnSpLocks/>
          </p:cNvCxnSpPr>
          <p:nvPr/>
        </p:nvCxnSpPr>
        <p:spPr>
          <a:xfrm>
            <a:off x="5876813" y="326003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38E4A9F-596B-3269-EBDA-788A7C1BE405}"/>
              </a:ext>
            </a:extLst>
          </p:cNvPr>
          <p:cNvGrpSpPr/>
          <p:nvPr/>
        </p:nvGrpSpPr>
        <p:grpSpPr>
          <a:xfrm>
            <a:off x="6554992" y="1106265"/>
            <a:ext cx="441147" cy="2502166"/>
            <a:chOff x="5960386" y="1106265"/>
            <a:chExt cx="441147" cy="2502166"/>
          </a:xfrm>
        </p:grpSpPr>
        <p:sp>
          <p:nvSpPr>
            <p:cNvPr id="21" name="Oval 20">
              <a:extLst>
                <a:ext uri="{FF2B5EF4-FFF2-40B4-BE49-F238E27FC236}">
                  <a16:creationId xmlns:a16="http://schemas.microsoft.com/office/drawing/2014/main" id="{05032D30-7A5E-0D33-680C-91628276AF30}"/>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DFF3F0C-EBAD-B2B5-F95E-32A6472ABBCB}"/>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2CCF9E7-633A-A78A-B597-5288D1191C8F}"/>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E8FD23A-6EE7-F570-02BE-5973A9E1B854}"/>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0C419C2-6D82-571E-4488-D8FE3B10EE3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D790DE4-21DE-4F72-3F59-11EFF54A162A}"/>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grpSp>
      <p:sp>
        <p:nvSpPr>
          <p:cNvPr id="27" name="Oval 26">
            <a:extLst>
              <a:ext uri="{FF2B5EF4-FFF2-40B4-BE49-F238E27FC236}">
                <a16:creationId xmlns:a16="http://schemas.microsoft.com/office/drawing/2014/main" id="{9503BE5F-BCA2-D0D7-5CFA-4307D5390C06}"/>
              </a:ext>
            </a:extLst>
          </p:cNvPr>
          <p:cNvSpPr>
            <a:spLocks noChangeAspect="1"/>
          </p:cNvSpPr>
          <p:nvPr/>
        </p:nvSpPr>
        <p:spPr>
          <a:xfrm>
            <a:off x="7154612" y="5580008"/>
            <a:ext cx="225287" cy="225287"/>
          </a:xfrm>
          <a:prstGeom prst="ellipse">
            <a:avLst/>
          </a:prstGeom>
          <a:solidFill>
            <a:srgbClr val="FF212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B47067-966C-B5B6-DCE5-0031EB46F6C3}"/>
              </a:ext>
            </a:extLst>
          </p:cNvPr>
          <p:cNvSpPr txBox="1"/>
          <p:nvPr/>
        </p:nvSpPr>
        <p:spPr>
          <a:xfrm>
            <a:off x="7335406" y="5566229"/>
            <a:ext cx="756938" cy="246221"/>
          </a:xfrm>
          <a:prstGeom prst="rect">
            <a:avLst/>
          </a:prstGeom>
          <a:no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Legalizado</a:t>
            </a:r>
          </a:p>
        </p:txBody>
      </p:sp>
      <p:grpSp>
        <p:nvGrpSpPr>
          <p:cNvPr id="32" name="Group 31">
            <a:extLst>
              <a:ext uri="{FF2B5EF4-FFF2-40B4-BE49-F238E27FC236}">
                <a16:creationId xmlns:a16="http://schemas.microsoft.com/office/drawing/2014/main" id="{A5558C17-7EE3-EC07-CD0A-595BF309158E}"/>
              </a:ext>
            </a:extLst>
          </p:cNvPr>
          <p:cNvGrpSpPr/>
          <p:nvPr/>
        </p:nvGrpSpPr>
        <p:grpSpPr>
          <a:xfrm>
            <a:off x="7149598" y="1106265"/>
            <a:ext cx="441147" cy="2502166"/>
            <a:chOff x="5960386" y="1106265"/>
            <a:chExt cx="441147" cy="2502166"/>
          </a:xfrm>
        </p:grpSpPr>
        <p:sp>
          <p:nvSpPr>
            <p:cNvPr id="33" name="Oval 32">
              <a:extLst>
                <a:ext uri="{FF2B5EF4-FFF2-40B4-BE49-F238E27FC236}">
                  <a16:creationId xmlns:a16="http://schemas.microsoft.com/office/drawing/2014/main" id="{6913BB02-D476-607E-9231-3FABD8B99F17}"/>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385E2E-3176-A167-452B-8B0090E41984}"/>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48B3558-2960-0FF4-E025-D3DF25D2B83D}"/>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B4E7C5-25CF-7D24-D98E-DA9C8FA2F591}"/>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3EED345-2194-6534-3D91-14273437C8BC}"/>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75AE4D6-1D6B-F3CA-F29E-A2A35CB88957}"/>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grpSp>
      <p:grpSp>
        <p:nvGrpSpPr>
          <p:cNvPr id="39" name="Group 38">
            <a:extLst>
              <a:ext uri="{FF2B5EF4-FFF2-40B4-BE49-F238E27FC236}">
                <a16:creationId xmlns:a16="http://schemas.microsoft.com/office/drawing/2014/main" id="{D3FB61BA-CD07-18C4-7CA2-8973C45F9F41}"/>
              </a:ext>
            </a:extLst>
          </p:cNvPr>
          <p:cNvGrpSpPr/>
          <p:nvPr/>
        </p:nvGrpSpPr>
        <p:grpSpPr>
          <a:xfrm>
            <a:off x="7744204" y="1106265"/>
            <a:ext cx="441147" cy="2502166"/>
            <a:chOff x="5960386" y="1106265"/>
            <a:chExt cx="441147" cy="2502166"/>
          </a:xfrm>
        </p:grpSpPr>
        <p:sp>
          <p:nvSpPr>
            <p:cNvPr id="40" name="Oval 39">
              <a:extLst>
                <a:ext uri="{FF2B5EF4-FFF2-40B4-BE49-F238E27FC236}">
                  <a16:creationId xmlns:a16="http://schemas.microsoft.com/office/drawing/2014/main" id="{CA8D2C63-6630-5470-4209-D475E432CE37}"/>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8192E98-3B3B-8B6C-55A8-4865A9BFEC84}"/>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9F4D772-57FA-0A3B-4011-0733F1CD9E77}"/>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9F0E16-AF5D-E40D-6B76-590EDD607EB0}"/>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644FF88-4892-FECE-CAF2-03584482B94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D5F1D68-467E-3377-315E-75902F0A862D}"/>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grpSp>
      <p:grpSp>
        <p:nvGrpSpPr>
          <p:cNvPr id="46" name="Group 45">
            <a:extLst>
              <a:ext uri="{FF2B5EF4-FFF2-40B4-BE49-F238E27FC236}">
                <a16:creationId xmlns:a16="http://schemas.microsoft.com/office/drawing/2014/main" id="{5DECCFA7-8EA9-08D3-1D1B-8F568B4908EA}"/>
              </a:ext>
            </a:extLst>
          </p:cNvPr>
          <p:cNvGrpSpPr/>
          <p:nvPr/>
        </p:nvGrpSpPr>
        <p:grpSpPr>
          <a:xfrm>
            <a:off x="8338810" y="1106265"/>
            <a:ext cx="441147" cy="2502166"/>
            <a:chOff x="5960386" y="1106265"/>
            <a:chExt cx="441147" cy="2502166"/>
          </a:xfrm>
        </p:grpSpPr>
        <p:sp>
          <p:nvSpPr>
            <p:cNvPr id="47" name="Oval 46">
              <a:extLst>
                <a:ext uri="{FF2B5EF4-FFF2-40B4-BE49-F238E27FC236}">
                  <a16:creationId xmlns:a16="http://schemas.microsoft.com/office/drawing/2014/main" id="{6A756040-6977-6B0F-3FD9-04F2CF042C5C}"/>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1D20DBC-9980-4EE2-6F28-D19AAAB9B060}"/>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0065C6B-1AFA-A36D-280C-704E1AF9D17B}"/>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1F1631B-2FCD-8DC1-DEE5-37B8AD40ABED}"/>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7B2B096-985A-8AA0-C582-86D7BCFE95B0}"/>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6EF7C40-5644-BAC6-C9B9-C82E538D374F}"/>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grpSp>
      <p:grpSp>
        <p:nvGrpSpPr>
          <p:cNvPr id="53" name="Group 52">
            <a:extLst>
              <a:ext uri="{FF2B5EF4-FFF2-40B4-BE49-F238E27FC236}">
                <a16:creationId xmlns:a16="http://schemas.microsoft.com/office/drawing/2014/main" id="{FE2A4625-E146-2863-CEC1-616CB8344F24}"/>
              </a:ext>
            </a:extLst>
          </p:cNvPr>
          <p:cNvGrpSpPr/>
          <p:nvPr/>
        </p:nvGrpSpPr>
        <p:grpSpPr>
          <a:xfrm>
            <a:off x="9528022" y="1106265"/>
            <a:ext cx="441147" cy="2502166"/>
            <a:chOff x="5960386" y="1106265"/>
            <a:chExt cx="441147" cy="2502166"/>
          </a:xfrm>
        </p:grpSpPr>
        <p:sp>
          <p:nvSpPr>
            <p:cNvPr id="54" name="Oval 53">
              <a:extLst>
                <a:ext uri="{FF2B5EF4-FFF2-40B4-BE49-F238E27FC236}">
                  <a16:creationId xmlns:a16="http://schemas.microsoft.com/office/drawing/2014/main" id="{6F2AAFE3-E7ED-F39C-50C8-921ABD724C45}"/>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0D534BD-0521-B872-BFDE-820A4C4AAA07}"/>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1A8162C-4988-7F3E-3D64-CFFEDA02C6CC}"/>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C727779-3B92-8826-4ACD-AFFACD77565B}"/>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4210982-226A-74BC-7FBF-43275DB30A7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D8263BF-2DA1-E84A-0639-5360A0A124E7}"/>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grpSp>
      <p:grpSp>
        <p:nvGrpSpPr>
          <p:cNvPr id="60" name="Group 59">
            <a:extLst>
              <a:ext uri="{FF2B5EF4-FFF2-40B4-BE49-F238E27FC236}">
                <a16:creationId xmlns:a16="http://schemas.microsoft.com/office/drawing/2014/main" id="{4BA4699B-2D19-48E2-E11E-429DE8AF98B5}"/>
              </a:ext>
            </a:extLst>
          </p:cNvPr>
          <p:cNvGrpSpPr/>
          <p:nvPr/>
        </p:nvGrpSpPr>
        <p:grpSpPr>
          <a:xfrm>
            <a:off x="5957180" y="1106265"/>
            <a:ext cx="447558" cy="2502166"/>
            <a:chOff x="5957180" y="1106265"/>
            <a:chExt cx="447558" cy="2502166"/>
          </a:xfrm>
        </p:grpSpPr>
        <p:sp>
          <p:nvSpPr>
            <p:cNvPr id="61" name="Oval 60">
              <a:extLst>
                <a:ext uri="{FF2B5EF4-FFF2-40B4-BE49-F238E27FC236}">
                  <a16:creationId xmlns:a16="http://schemas.microsoft.com/office/drawing/2014/main" id="{20751629-9247-DCB2-DF53-9069449E6739}"/>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865DE68-F1B7-D7E7-8C06-B2CFC92E6F5F}"/>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8456865-8B85-944A-B5C2-32EB5E3BCC94}"/>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6FD044-5509-F8AA-5623-8D93605FE46A}"/>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85137CB-906C-C658-8651-E0EE0B802FEF}"/>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780B240-8885-00FA-5813-F2286700616E}"/>
                </a:ext>
              </a:extLst>
            </p:cNvPr>
            <p:cNvSpPr txBox="1"/>
            <p:nvPr/>
          </p:nvSpPr>
          <p:spPr>
            <a:xfrm>
              <a:off x="5957180" y="3362210"/>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grpSp>
      <p:grpSp>
        <p:nvGrpSpPr>
          <p:cNvPr id="67" name="Group 66">
            <a:extLst>
              <a:ext uri="{FF2B5EF4-FFF2-40B4-BE49-F238E27FC236}">
                <a16:creationId xmlns:a16="http://schemas.microsoft.com/office/drawing/2014/main" id="{2E7412B9-3072-DF7B-2B3F-2A9123F5D013}"/>
              </a:ext>
            </a:extLst>
          </p:cNvPr>
          <p:cNvGrpSpPr/>
          <p:nvPr/>
        </p:nvGrpSpPr>
        <p:grpSpPr>
          <a:xfrm>
            <a:off x="8933416" y="1106265"/>
            <a:ext cx="441147" cy="2502166"/>
            <a:chOff x="5960386" y="1106265"/>
            <a:chExt cx="441147" cy="2502166"/>
          </a:xfrm>
        </p:grpSpPr>
        <p:sp>
          <p:nvSpPr>
            <p:cNvPr id="68" name="Oval 67">
              <a:extLst>
                <a:ext uri="{FF2B5EF4-FFF2-40B4-BE49-F238E27FC236}">
                  <a16:creationId xmlns:a16="http://schemas.microsoft.com/office/drawing/2014/main" id="{525BA779-587C-0882-0C09-279BA0B06C54}"/>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F8F559D-C100-00CC-AEB0-076767979FBB}"/>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3DF2FCE-0E89-9261-78EB-C00F125420F5}"/>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58D89CB-5FE7-754F-C511-67E616DCE3C8}"/>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C34021A-A008-7E9A-EF07-3E236FC8CF7C}"/>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92AB3123-5609-5D7F-64B6-53C840BDACAD}"/>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grpSp>
      <p:sp>
        <p:nvSpPr>
          <p:cNvPr id="79" name="TextBox 78">
            <a:extLst>
              <a:ext uri="{FF2B5EF4-FFF2-40B4-BE49-F238E27FC236}">
                <a16:creationId xmlns:a16="http://schemas.microsoft.com/office/drawing/2014/main" id="{87F5F213-BDDA-1A06-25D3-8D52907EF9B0}"/>
              </a:ext>
            </a:extLst>
          </p:cNvPr>
          <p:cNvSpPr txBox="1"/>
          <p:nvPr/>
        </p:nvSpPr>
        <p:spPr>
          <a:xfrm>
            <a:off x="5507494" y="1118880"/>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80" name="TextBox 79">
            <a:extLst>
              <a:ext uri="{FF2B5EF4-FFF2-40B4-BE49-F238E27FC236}">
                <a16:creationId xmlns:a16="http://schemas.microsoft.com/office/drawing/2014/main" id="{D271E6A7-963F-D5A6-1C59-57CAB66E2FA8}"/>
              </a:ext>
            </a:extLst>
          </p:cNvPr>
          <p:cNvSpPr txBox="1"/>
          <p:nvPr/>
        </p:nvSpPr>
        <p:spPr>
          <a:xfrm>
            <a:off x="5507494" y="1615368"/>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81" name="TextBox 80">
            <a:extLst>
              <a:ext uri="{FF2B5EF4-FFF2-40B4-BE49-F238E27FC236}">
                <a16:creationId xmlns:a16="http://schemas.microsoft.com/office/drawing/2014/main" id="{96050678-52F8-546E-B352-135843FE9C8B}"/>
              </a:ext>
            </a:extLst>
          </p:cNvPr>
          <p:cNvSpPr txBox="1"/>
          <p:nvPr/>
        </p:nvSpPr>
        <p:spPr>
          <a:xfrm>
            <a:off x="5507494" y="2132376"/>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82" name="TextBox 81">
            <a:extLst>
              <a:ext uri="{FF2B5EF4-FFF2-40B4-BE49-F238E27FC236}">
                <a16:creationId xmlns:a16="http://schemas.microsoft.com/office/drawing/2014/main" id="{A83E1420-02E6-48F9-3742-555F5DB44B60}"/>
              </a:ext>
            </a:extLst>
          </p:cNvPr>
          <p:cNvSpPr txBox="1"/>
          <p:nvPr/>
        </p:nvSpPr>
        <p:spPr>
          <a:xfrm>
            <a:off x="5507494" y="263828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83" name="TextBox 82">
            <a:extLst>
              <a:ext uri="{FF2B5EF4-FFF2-40B4-BE49-F238E27FC236}">
                <a16:creationId xmlns:a16="http://schemas.microsoft.com/office/drawing/2014/main" id="{A1D356C5-1FB9-8362-9625-3EC040D07200}"/>
              </a:ext>
            </a:extLst>
          </p:cNvPr>
          <p:cNvSpPr txBox="1"/>
          <p:nvPr/>
        </p:nvSpPr>
        <p:spPr>
          <a:xfrm>
            <a:off x="5507494" y="315499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val="329348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2</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32" name="TextBox 31">
            <a:extLst>
              <a:ext uri="{FF2B5EF4-FFF2-40B4-BE49-F238E27FC236}">
                <a16:creationId xmlns:a16="http://schemas.microsoft.com/office/drawing/2014/main" id="{89B81780-08F2-AAFD-3455-C42016436615}"/>
              </a:ext>
            </a:extLst>
          </p:cNvPr>
          <p:cNvSpPr txBox="1"/>
          <p:nvPr/>
        </p:nvSpPr>
        <p:spPr>
          <a:xfrm>
            <a:off x="350107" y="797510"/>
            <a:ext cx="8894933" cy="526297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Urban expansion is one of the most important events in South America’s recent history. In the case of Bogotá, the urban population almost doubled in the last 3 decades (DANE,1989,2005 and 2018), and up today is the 46th most dense urban area in the world</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Due to various factors, such as economic transitions, lack of respond by local and national authorities, natural catastrophes and the internal conflict, most of this growth have mostly consisted in the expansion of slums (the informal city) (Camargo et al. 2020).</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last have generating an important issue in terms of habitat: 3.8% of Bogota’s household are in quantitative deficit while 10.2% are in qualitative deficit (DANE 2018).</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overcome this challenge, Colombian authorities compounded all the urbanistic normative framework and urbanistic instruments inside the law </a:t>
            </a:r>
            <a:r>
              <a:rPr lang="en-US" sz="1400" i="1" dirty="0">
                <a:latin typeface="Times New Roman" panose="02020603050405020304" pitchFamily="18" charset="0"/>
                <a:cs typeface="Times New Roman" panose="02020603050405020304" pitchFamily="18" charset="0"/>
              </a:rPr>
              <a:t>388 of 1994 </a:t>
            </a:r>
            <a:r>
              <a:rPr lang="en-US" sz="1400" dirty="0">
                <a:latin typeface="Times New Roman" panose="02020603050405020304" pitchFamily="18" charset="0"/>
                <a:cs typeface="Times New Roman" panose="02020603050405020304" pitchFamily="18" charset="0"/>
              </a:rPr>
              <a:t>, which give birth to the POTs (</a:t>
            </a:r>
            <a:r>
              <a:rPr lang="en-US" sz="1400" i="1" dirty="0">
                <a:latin typeface="Times New Roman" panose="02020603050405020304" pitchFamily="18" charset="0"/>
                <a:cs typeface="Times New Roman" panose="02020603050405020304" pitchFamily="18" charset="0"/>
              </a:rPr>
              <a:t>Planes de </a:t>
            </a:r>
            <a:r>
              <a:rPr lang="en-US" sz="1400" i="1" dirty="0" err="1">
                <a:latin typeface="Times New Roman" panose="02020603050405020304" pitchFamily="18" charset="0"/>
                <a:cs typeface="Times New Roman" panose="02020603050405020304" pitchFamily="18" charset="0"/>
              </a:rPr>
              <a:t>Ordenamiento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Terrotiral</a:t>
            </a:r>
            <a:r>
              <a:rPr lang="en-US" sz="1400" dirty="0">
                <a:latin typeface="Times New Roman" panose="02020603050405020304" pitchFamily="18" charset="0"/>
                <a:cs typeface="Times New Roman" panose="02020603050405020304" pitchFamily="18" charset="0"/>
              </a:rPr>
              <a:t>). This urban plans, created programs and norms, to re-conduct the spontaneous sudden urban growth. Among this programs, there was the</a:t>
            </a:r>
            <a:r>
              <a:rPr lang="en-US" sz="1400" b="1" dirty="0">
                <a:latin typeface="Times New Roman" panose="02020603050405020304" pitchFamily="18" charset="0"/>
                <a:cs typeface="Times New Roman" panose="02020603050405020304" pitchFamily="18" charset="0"/>
              </a:rPr>
              <a:t> neighborhood legalization program</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neighborhood legalization </a:t>
            </a:r>
            <a:r>
              <a:rPr lang="en-US" sz="1400" dirty="0">
                <a:latin typeface="Times New Roman" panose="02020603050405020304" pitchFamily="18" charset="0"/>
                <a:cs typeface="Times New Roman" panose="02020603050405020304" pitchFamily="18" charset="0"/>
              </a:rPr>
              <a:t>have consisted in </a:t>
            </a:r>
            <a:r>
              <a:rPr lang="en-US" sz="1400" b="1" dirty="0">
                <a:latin typeface="Times New Roman" panose="02020603050405020304" pitchFamily="18" charset="0"/>
                <a:cs typeface="Times New Roman" panose="02020603050405020304" pitchFamily="18" charset="0"/>
              </a:rPr>
              <a:t>recognizing informal/illegal settlements</a:t>
            </a:r>
            <a:r>
              <a:rPr lang="en-US" sz="1400" dirty="0">
                <a:latin typeface="Times New Roman" panose="02020603050405020304" pitchFamily="18" charset="0"/>
                <a:cs typeface="Times New Roman" panose="02020603050405020304" pitchFamily="18" charset="0"/>
              </a:rPr>
              <a:t>, so they can be letter  could later be provided with public infrastructure and amenities, in contrast of solution based on constructing entirely new social housings.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5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3</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0" name="TextBox 9">
            <a:extLst>
              <a:ext uri="{FF2B5EF4-FFF2-40B4-BE49-F238E27FC236}">
                <a16:creationId xmlns:a16="http://schemas.microsoft.com/office/drawing/2014/main" id="{955FE6EC-015C-23F4-3281-180CEED81DFE}"/>
              </a:ext>
            </a:extLst>
          </p:cNvPr>
          <p:cNvSpPr txBox="1"/>
          <p:nvPr/>
        </p:nvSpPr>
        <p:spPr>
          <a:xfrm>
            <a:off x="338386" y="511318"/>
            <a:ext cx="8894933"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Between the debate between </a:t>
            </a:r>
            <a:r>
              <a:rPr lang="en-US" sz="1400" b="1" dirty="0">
                <a:solidFill>
                  <a:srgbClr val="C00000"/>
                </a:solidFill>
                <a:latin typeface="Times New Roman" panose="02020603050405020304" pitchFamily="18" charset="0"/>
                <a:cs typeface="Times New Roman" panose="02020603050405020304" pitchFamily="18" charset="0"/>
              </a:rPr>
              <a:t>formalization</a:t>
            </a:r>
            <a:r>
              <a:rPr lang="en-US" sz="1400" dirty="0">
                <a:latin typeface="Times New Roman" panose="02020603050405020304" pitchFamily="18" charset="0"/>
                <a:cs typeface="Times New Roman" panose="02020603050405020304" pitchFamily="18" charset="0"/>
              </a:rPr>
              <a:t> and </a:t>
            </a:r>
            <a:r>
              <a:rPr lang="en-US" sz="1400" b="1" dirty="0">
                <a:solidFill>
                  <a:srgbClr val="00B050"/>
                </a:solidFill>
                <a:latin typeface="Times New Roman" panose="02020603050405020304" pitchFamily="18" charset="0"/>
                <a:cs typeface="Times New Roman" panose="02020603050405020304" pitchFamily="18" charset="0"/>
              </a:rPr>
              <a:t>formal construction</a:t>
            </a:r>
            <a:r>
              <a:rPr lang="en-US" sz="1400" dirty="0">
                <a:latin typeface="Times New Roman" panose="02020603050405020304" pitchFamily="18" charset="0"/>
                <a:cs typeface="Times New Roman" panose="02020603050405020304" pitchFamily="18" charset="0"/>
              </a:rPr>
              <a:t>, one of the main critiques towards legalization has been that it generates incentives to informal growth. Nevertheless, this question about whether legalization fosters informal growth or not, remains unknown.</a:t>
            </a:r>
          </a:p>
        </p:txBody>
      </p:sp>
      <p:pic>
        <p:nvPicPr>
          <p:cNvPr id="41" name="Picture 40" descr="Chart, line chart&#10;&#10;Description automatically generated">
            <a:extLst>
              <a:ext uri="{FF2B5EF4-FFF2-40B4-BE49-F238E27FC236}">
                <a16:creationId xmlns:a16="http://schemas.microsoft.com/office/drawing/2014/main" id="{18E12C49-D61A-EA97-05BA-B443B6CC2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987" y="1448512"/>
            <a:ext cx="4655325" cy="4655325"/>
          </a:xfrm>
          <a:prstGeom prst="rect">
            <a:avLst/>
          </a:prstGeom>
        </p:spPr>
      </p:pic>
      <p:pic>
        <p:nvPicPr>
          <p:cNvPr id="43" name="Picture 42" descr="Chart, line chart&#10;&#10;Description automatically generated">
            <a:extLst>
              <a:ext uri="{FF2B5EF4-FFF2-40B4-BE49-F238E27FC236}">
                <a16:creationId xmlns:a16="http://schemas.microsoft.com/office/drawing/2014/main" id="{925539D2-C0DF-4975-EE41-9747FC4EC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964" y="1448512"/>
            <a:ext cx="4655325" cy="4655325"/>
          </a:xfrm>
          <a:prstGeom prst="rect">
            <a:avLst/>
          </a:prstGeom>
        </p:spPr>
      </p:pic>
    </p:spTree>
    <p:extLst>
      <p:ext uri="{BB962C8B-B14F-4D97-AF65-F5344CB8AC3E}">
        <p14:creationId xmlns:p14="http://schemas.microsoft.com/office/powerpoint/2010/main" val="100489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4</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0" name="TextBox 9">
            <a:extLst>
              <a:ext uri="{FF2B5EF4-FFF2-40B4-BE49-F238E27FC236}">
                <a16:creationId xmlns:a16="http://schemas.microsoft.com/office/drawing/2014/main" id="{955FE6EC-015C-23F4-3281-180CEED81DFE}"/>
              </a:ext>
            </a:extLst>
          </p:cNvPr>
          <p:cNvSpPr txBox="1"/>
          <p:nvPr/>
        </p:nvSpPr>
        <p:spPr>
          <a:xfrm>
            <a:off x="220093" y="518200"/>
            <a:ext cx="4528042" cy="61555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
            </a:r>
            <a:r>
              <a:rPr lang="en-US" sz="1400" b="1" dirty="0">
                <a:latin typeface="Times New Roman" panose="02020603050405020304" pitchFamily="18" charset="0"/>
                <a:cs typeface="Times New Roman" panose="02020603050405020304" pitchFamily="18" charset="0"/>
              </a:rPr>
              <a:t>oes the neighborhood legalization program have an effect on informal growth?</a:t>
            </a:r>
          </a:p>
        </p:txBody>
      </p:sp>
      <p:sp>
        <p:nvSpPr>
          <p:cNvPr id="6" name="TextBox 9">
            <a:extLst>
              <a:ext uri="{FF2B5EF4-FFF2-40B4-BE49-F238E27FC236}">
                <a16:creationId xmlns:a16="http://schemas.microsoft.com/office/drawing/2014/main" id="{6342FB34-F81C-66E8-0CEB-6FA6090C0874}"/>
              </a:ext>
            </a:extLst>
          </p:cNvPr>
          <p:cNvSpPr txBox="1"/>
          <p:nvPr/>
        </p:nvSpPr>
        <p:spPr>
          <a:xfrm>
            <a:off x="261877" y="1471524"/>
            <a:ext cx="5729548" cy="4662815"/>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International studies</a:t>
            </a:r>
          </a:p>
          <a:p>
            <a:pPr algn="just"/>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u="sng" dirty="0">
                <a:latin typeface="Times New Roman" panose="02020603050405020304" pitchFamily="18" charset="0"/>
                <a:cs typeface="Times New Roman" panose="02020603050405020304" pitchFamily="18" charset="0"/>
              </a:rPr>
              <a:t>Salud:</a:t>
            </a:r>
          </a:p>
          <a:p>
            <a:pPr marL="1257300" lvl="2" indent="-342900" algn="just">
              <a:buFont typeface="Courier New" panose="02070309020205020404" pitchFamily="49" charset="0"/>
              <a:buChar char="o"/>
            </a:pPr>
            <a:r>
              <a:rPr lang="en-US" sz="1100" b="0" i="0" dirty="0">
                <a:solidFill>
                  <a:srgbClr val="222222"/>
                </a:solidFill>
                <a:effectLst/>
                <a:latin typeface="Times New Roman" panose="02020603050405020304" pitchFamily="18" charset="0"/>
                <a:cs typeface="Times New Roman" panose="02020603050405020304" pitchFamily="18" charset="0"/>
              </a:rPr>
              <a:t>Turley, R., et al 2013: Reduction of water-related diseased.</a:t>
            </a:r>
          </a:p>
          <a:p>
            <a:pPr marL="1257300" lvl="2" indent="-342900" algn="just">
              <a:buFont typeface="Courier New" panose="02070309020205020404" pitchFamily="49" charset="0"/>
              <a:buChar char="o"/>
            </a:pPr>
            <a:endParaRPr lang="en-US" sz="1100" dirty="0">
              <a:solidFill>
                <a:srgbClr val="222222"/>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100" b="0" i="0" dirty="0">
                <a:solidFill>
                  <a:srgbClr val="222222"/>
                </a:solidFill>
                <a:effectLst/>
                <a:latin typeface="Times New Roman" panose="02020603050405020304" pitchFamily="18" charset="0"/>
                <a:cs typeface="Times New Roman" panose="02020603050405020304" pitchFamily="18" charset="0"/>
              </a:rPr>
              <a:t>Henson, R. M., et al. 2020: Evidence of positive health effects, including those of housing on quality of life and communicable diseases.</a:t>
            </a:r>
          </a:p>
          <a:p>
            <a:pPr marL="1257300" lvl="2" indent="-342900" algn="just">
              <a:buFont typeface="Arial" panose="020B0604020202020204" pitchFamily="34" charset="0"/>
              <a:buChar char="•"/>
            </a:pPr>
            <a:endParaRPr lang="en-US" sz="1100" dirty="0">
              <a:solidFill>
                <a:srgbClr val="222222"/>
              </a:solidFill>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endParaRPr lang="en-US" sz="1100" dirty="0">
              <a:solidFill>
                <a:srgbClr val="222222"/>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u="sng" dirty="0">
                <a:solidFill>
                  <a:srgbClr val="222222"/>
                </a:solidFill>
                <a:latin typeface="Times New Roman" panose="02020603050405020304" pitchFamily="18" charset="0"/>
                <a:cs typeface="Times New Roman" panose="02020603050405020304" pitchFamily="18" charset="0"/>
              </a:rPr>
              <a:t>Economía:</a:t>
            </a:r>
          </a:p>
          <a:p>
            <a:pPr marL="1257300" lvl="2" indent="-342900" algn="just">
              <a:buFont typeface="Courier New" panose="02070309020205020404" pitchFamily="49" charset="0"/>
              <a:buChar char="o"/>
            </a:pPr>
            <a:r>
              <a:rPr lang="en-US" sz="1100" dirty="0">
                <a:latin typeface="Times New Roman" panose="02020603050405020304" pitchFamily="18" charset="0"/>
                <a:cs typeface="Times New Roman" panose="02020603050405020304" pitchFamily="18" charset="0"/>
              </a:rPr>
              <a:t>Casas, 2018: </a:t>
            </a:r>
            <a:r>
              <a:rPr lang="en-US" sz="1100" dirty="0" err="1">
                <a:latin typeface="Times New Roman" panose="02020603050405020304" pitchFamily="18" charset="0"/>
                <a:cs typeface="Times New Roman" panose="02020603050405020304" pitchFamily="18" charset="0"/>
              </a:rPr>
              <a:t>Dif-Dif</a:t>
            </a:r>
            <a:r>
              <a:rPr lang="en-US" sz="1100" dirty="0">
                <a:latin typeface="Times New Roman" panose="02020603050405020304" pitchFamily="18" charset="0"/>
                <a:cs typeface="Times New Roman" panose="02020603050405020304" pitchFamily="18" charset="0"/>
              </a:rPr>
              <a:t>, based on 8 neighborhoods in Nicaragua. Positive effects on housing quality, security perception and creation of new business.</a:t>
            </a:r>
          </a:p>
          <a:p>
            <a:pPr marL="1257300" lvl="2" indent="-342900" algn="just">
              <a:buFont typeface="Courier New" panose="02070309020205020404" pitchFamily="49" charset="0"/>
              <a:buChar char="o"/>
            </a:pPr>
            <a:endParaRPr lang="en-US" sz="1100" dirty="0">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100" dirty="0" err="1">
                <a:latin typeface="Times New Roman" panose="02020603050405020304" pitchFamily="18" charset="0"/>
                <a:cs typeface="Times New Roman" panose="02020603050405020304" pitchFamily="18" charset="0"/>
              </a:rPr>
              <a:t>Akie</a:t>
            </a:r>
            <a:r>
              <a:rPr lang="en-US" sz="1100" dirty="0">
                <a:latin typeface="Times New Roman" panose="02020603050405020304" pitchFamily="18" charset="0"/>
                <a:cs typeface="Times New Roman" panose="02020603050405020304" pitchFamily="18" charset="0"/>
              </a:rPr>
              <a:t> Takeuchi, et al. 2008: Mumbai, neighborhood improvement program had effects on rent, but depending on general connectivity.</a:t>
            </a:r>
          </a:p>
          <a:p>
            <a:pPr marL="1257300" lvl="2" indent="-342900" algn="just">
              <a:buFont typeface="Courier New" panose="02070309020205020404" pitchFamily="49" charset="0"/>
              <a:buChar char="o"/>
            </a:pPr>
            <a:endParaRPr lang="en-US" sz="1100" dirty="0">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100" dirty="0" err="1">
                <a:latin typeface="Times New Roman" panose="02020603050405020304" pitchFamily="18" charset="0"/>
                <a:cs typeface="Times New Roman" panose="02020603050405020304" pitchFamily="18" charset="0"/>
              </a:rPr>
              <a:t>Majale</a:t>
            </a:r>
            <a:r>
              <a:rPr lang="en-US" sz="1100" dirty="0">
                <a:latin typeface="Times New Roman" panose="02020603050405020304" pitchFamily="18" charset="0"/>
                <a:cs typeface="Times New Roman" panose="02020603050405020304" pitchFamily="18" charset="0"/>
              </a:rPr>
              <a:t>, M. 2008. Analyzes how these programs can generate jobs in informal neighborhoods</a:t>
            </a:r>
          </a:p>
          <a:p>
            <a:pPr marL="1257300" lvl="2" indent="-342900" algn="just">
              <a:buFont typeface="Courier New" panose="02070309020205020404" pitchFamily="49" charset="0"/>
              <a:buChar char="o"/>
            </a:pPr>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Local studies:</a:t>
            </a:r>
          </a:p>
          <a:p>
            <a:pPr algn="just"/>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Nieto, C. A. B., et al 2012. founded significant effects of the Neighborhood improvement program over land prices (just in Bosa, Bogotá).</a:t>
            </a:r>
          </a:p>
          <a:p>
            <a:pPr marL="800100" lvl="1" indent="-3429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Corredor</a:t>
            </a:r>
            <a:r>
              <a:rPr lang="en-US" sz="1100" dirty="0">
                <a:latin typeface="Times New Roman" panose="02020603050405020304" pitchFamily="18" charset="0"/>
                <a:cs typeface="Times New Roman" panose="02020603050405020304" pitchFamily="18" charset="0"/>
              </a:rPr>
              <a:t>, C, 2020. also founded an increase in land prices, but derived from neighborhood legalization programs in Bogotá</a:t>
            </a:r>
          </a:p>
          <a:p>
            <a:pPr marL="1257300" lvl="2" indent="-342900" algn="just">
              <a:buFont typeface="Courier New" panose="02070309020205020404" pitchFamily="49" charset="0"/>
              <a:buChar char="o"/>
            </a:pPr>
            <a:endParaRPr lang="en-US" sz="1100" dirty="0">
              <a:latin typeface="Times New Roman" panose="02020603050405020304" pitchFamily="18" charset="0"/>
              <a:cs typeface="Times New Roman" panose="02020603050405020304" pitchFamily="18" charset="0"/>
            </a:endParaRPr>
          </a:p>
        </p:txBody>
      </p:sp>
      <p:sp>
        <p:nvSpPr>
          <p:cNvPr id="7" name="TextBox 9">
            <a:extLst>
              <a:ext uri="{FF2B5EF4-FFF2-40B4-BE49-F238E27FC236}">
                <a16:creationId xmlns:a16="http://schemas.microsoft.com/office/drawing/2014/main" id="{7E06601F-884E-E5A0-485F-D90D713E3BDC}"/>
              </a:ext>
            </a:extLst>
          </p:cNvPr>
          <p:cNvSpPr txBox="1"/>
          <p:nvPr/>
        </p:nvSpPr>
        <p:spPr>
          <a:xfrm>
            <a:off x="6440792" y="1823034"/>
            <a:ext cx="5101877" cy="1954381"/>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The literature gap:</a:t>
            </a:r>
          </a:p>
          <a:p>
            <a:pPr algn="just"/>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Most of the articles ignore city level effects, and in physical transitions more than legal changes.</a:t>
            </a:r>
          </a:p>
          <a:p>
            <a:pPr marL="800100" lvl="1" indent="-3429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Most of the research focuses on positive outcomes: most of the time on </a:t>
            </a:r>
            <a:r>
              <a:rPr lang="en-US" sz="1100" b="1" dirty="0">
                <a:latin typeface="Times New Roman" panose="02020603050405020304" pitchFamily="18" charset="0"/>
                <a:cs typeface="Times New Roman" panose="02020603050405020304" pitchFamily="18" charset="0"/>
              </a:rPr>
              <a:t>redundant</a:t>
            </a:r>
            <a:r>
              <a:rPr lang="en-US" sz="1100" dirty="0">
                <a:latin typeface="Times New Roman" panose="02020603050405020304" pitchFamily="18" charset="0"/>
                <a:cs typeface="Times New Roman" panose="02020603050405020304" pitchFamily="18" charset="0"/>
              </a:rPr>
              <a:t> and </a:t>
            </a:r>
            <a:r>
              <a:rPr lang="en-US" sz="1100" b="1" dirty="0">
                <a:latin typeface="Times New Roman" panose="02020603050405020304" pitchFamily="18" charset="0"/>
                <a:cs typeface="Times New Roman" panose="02020603050405020304" pitchFamily="18" charset="0"/>
              </a:rPr>
              <a:t>deterministic</a:t>
            </a:r>
            <a:r>
              <a:rPr lang="en-US" sz="1100" dirty="0">
                <a:latin typeface="Times New Roman" panose="02020603050405020304" pitchFamily="18" charset="0"/>
                <a:cs typeface="Times New Roman" panose="02020603050405020304" pitchFamily="18" charset="0"/>
              </a:rPr>
              <a:t> policy effects.</a:t>
            </a:r>
          </a:p>
          <a:p>
            <a:pPr marL="800100" lvl="1" indent="-3429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Most of the literature ignore the central philosophy of this policies: controlling the expansion to the informal/illegal city (the </a:t>
            </a:r>
            <a:r>
              <a:rPr lang="en-US" sz="1100" i="1" dirty="0">
                <a:latin typeface="Times New Roman" panose="02020603050405020304" pitchFamily="18" charset="0"/>
                <a:cs typeface="Times New Roman" panose="02020603050405020304" pitchFamily="18" charset="0"/>
              </a:rPr>
              <a:t>wellbeing/welfare fallacy</a:t>
            </a:r>
            <a:r>
              <a:rPr lang="en-US" sz="1100" dirty="0">
                <a:latin typeface="Times New Roman" panose="02020603050405020304" pitchFamily="18" charset="0"/>
                <a:cs typeface="Times New Roman" panose="02020603050405020304" pitchFamily="18" charset="0"/>
              </a:rPr>
              <a:t>)</a:t>
            </a:r>
          </a:p>
        </p:txBody>
      </p:sp>
      <p:cxnSp>
        <p:nvCxnSpPr>
          <p:cNvPr id="4" name="Straight Connector 3">
            <a:extLst>
              <a:ext uri="{FF2B5EF4-FFF2-40B4-BE49-F238E27FC236}">
                <a16:creationId xmlns:a16="http://schemas.microsoft.com/office/drawing/2014/main" id="{5C76E81E-54F7-23AA-658E-0250035E0216}"/>
              </a:ext>
            </a:extLst>
          </p:cNvPr>
          <p:cNvCxnSpPr>
            <a:cxnSpLocks/>
          </p:cNvCxnSpPr>
          <p:nvPr/>
        </p:nvCxnSpPr>
        <p:spPr>
          <a:xfrm flipH="1">
            <a:off x="6244683" y="1615898"/>
            <a:ext cx="0" cy="4361156"/>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7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1">
            <a:extLst>
              <a:ext uri="{FF2B5EF4-FFF2-40B4-BE49-F238E27FC236}">
                <a16:creationId xmlns:a16="http://schemas.microsoft.com/office/drawing/2014/main" id="{F193AD45-761F-67B0-10E1-8BB2988051D5}"/>
              </a:ext>
            </a:extLst>
          </p:cNvPr>
          <p:cNvSpPr txBox="1"/>
          <p:nvPr/>
        </p:nvSpPr>
        <p:spPr>
          <a:xfrm>
            <a:off x="1661322" y="1090937"/>
            <a:ext cx="5886791" cy="461664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Neighborhood Legalization polygons with legal process info* (1950-2019)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Neighborhood Improvement program polygons* (2002-2019)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Resettlement Program points (2004-2019)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Informal constructions –SDH (2005-2019)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Formal constructions – ODC (2012-2019)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Census data (2005 and 2018)</a:t>
            </a:r>
          </a:p>
        </p:txBody>
      </p:sp>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5</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ata</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pic>
        <p:nvPicPr>
          <p:cNvPr id="8" name="Gráfico 7" descr="Carretilla para transporte contorno">
            <a:extLst>
              <a:ext uri="{FF2B5EF4-FFF2-40B4-BE49-F238E27FC236}">
                <a16:creationId xmlns:a16="http://schemas.microsoft.com/office/drawing/2014/main" id="{20F2DA18-FCB8-7300-F54D-37ED653AD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4122" y="2662130"/>
            <a:ext cx="472440" cy="472440"/>
          </a:xfrm>
          <a:prstGeom prst="rect">
            <a:avLst/>
          </a:prstGeom>
        </p:spPr>
      </p:pic>
      <p:pic>
        <p:nvPicPr>
          <p:cNvPr id="13" name="Gráfico 12" descr="Casa de reforma con destellos contorno">
            <a:extLst>
              <a:ext uri="{FF2B5EF4-FFF2-40B4-BE49-F238E27FC236}">
                <a16:creationId xmlns:a16="http://schemas.microsoft.com/office/drawing/2014/main" id="{A7BD3855-A9B5-D63B-8E1B-5E45C95C04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4122" y="1798092"/>
            <a:ext cx="472440" cy="472440"/>
          </a:xfrm>
          <a:prstGeom prst="rect">
            <a:avLst/>
          </a:prstGeom>
        </p:spPr>
      </p:pic>
      <p:pic>
        <p:nvPicPr>
          <p:cNvPr id="15" name="Gráfico 14" descr="Pergamino contorno">
            <a:extLst>
              <a:ext uri="{FF2B5EF4-FFF2-40B4-BE49-F238E27FC236}">
                <a16:creationId xmlns:a16="http://schemas.microsoft.com/office/drawing/2014/main" id="{4298FD9A-08CE-8B6D-9D69-86036CD84F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04122" y="1049537"/>
            <a:ext cx="406905" cy="406905"/>
          </a:xfrm>
          <a:prstGeom prst="rect">
            <a:avLst/>
          </a:prstGeom>
        </p:spPr>
      </p:pic>
      <p:pic>
        <p:nvPicPr>
          <p:cNvPr id="22" name="Gráfico 21" descr="Grúa contorno">
            <a:extLst>
              <a:ext uri="{FF2B5EF4-FFF2-40B4-BE49-F238E27FC236}">
                <a16:creationId xmlns:a16="http://schemas.microsoft.com/office/drawing/2014/main" id="{B0AEBC8B-BF95-6D5F-0823-76DA5AF828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04122" y="4368047"/>
            <a:ext cx="472440" cy="472440"/>
          </a:xfrm>
          <a:prstGeom prst="rect">
            <a:avLst/>
          </a:prstGeom>
        </p:spPr>
      </p:pic>
      <p:pic>
        <p:nvPicPr>
          <p:cNvPr id="25" name="Gráfico 24" descr="Pared de ladrillo de edificio con relleno sólido">
            <a:extLst>
              <a:ext uri="{FF2B5EF4-FFF2-40B4-BE49-F238E27FC236}">
                <a16:creationId xmlns:a16="http://schemas.microsoft.com/office/drawing/2014/main" id="{E7B846FC-A488-C966-4DD9-FE46138D20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04122" y="3517750"/>
            <a:ext cx="472440" cy="472440"/>
          </a:xfrm>
          <a:prstGeom prst="rect">
            <a:avLst/>
          </a:prstGeom>
        </p:spPr>
      </p:pic>
      <p:pic>
        <p:nvPicPr>
          <p:cNvPr id="33" name="Gráfico 32" descr="Grupo de hombres contorno">
            <a:extLst>
              <a:ext uri="{FF2B5EF4-FFF2-40B4-BE49-F238E27FC236}">
                <a16:creationId xmlns:a16="http://schemas.microsoft.com/office/drawing/2014/main" id="{53F7AAC4-0826-450E-FC9F-1BEBEA4565E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9656" y="5218344"/>
            <a:ext cx="406906" cy="406906"/>
          </a:xfrm>
          <a:prstGeom prst="rect">
            <a:avLst/>
          </a:prstGeom>
        </p:spPr>
      </p:pic>
    </p:spTree>
    <p:extLst>
      <p:ext uri="{BB962C8B-B14F-4D97-AF65-F5344CB8AC3E}">
        <p14:creationId xmlns:p14="http://schemas.microsoft.com/office/powerpoint/2010/main" val="41555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6</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30784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ontext: the legalization program</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pic>
        <p:nvPicPr>
          <p:cNvPr id="9" name="Imagen 8" descr="Gráfico&#10;&#10;Descripción generada automáticamente">
            <a:extLst>
              <a:ext uri="{FF2B5EF4-FFF2-40B4-BE49-F238E27FC236}">
                <a16:creationId xmlns:a16="http://schemas.microsoft.com/office/drawing/2014/main" id="{EA763F72-9586-F01A-8C66-107F387D1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2" y="676755"/>
            <a:ext cx="7315215" cy="5486411"/>
          </a:xfrm>
          <a:prstGeom prst="rect">
            <a:avLst/>
          </a:prstGeom>
        </p:spPr>
      </p:pic>
      <p:sp>
        <p:nvSpPr>
          <p:cNvPr id="10" name="TextBox 9">
            <a:extLst>
              <a:ext uri="{FF2B5EF4-FFF2-40B4-BE49-F238E27FC236}">
                <a16:creationId xmlns:a16="http://schemas.microsoft.com/office/drawing/2014/main" id="{758CC42E-8098-A290-4CCB-333D60A211E6}"/>
              </a:ext>
            </a:extLst>
          </p:cNvPr>
          <p:cNvSpPr txBox="1"/>
          <p:nvPr/>
        </p:nvSpPr>
        <p:spPr>
          <a:xfrm>
            <a:off x="7634882" y="1189526"/>
            <a:ext cx="4096659" cy="3539430"/>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Historical milestones:</a:t>
            </a:r>
          </a:p>
          <a:p>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1994: The Law 388 gave to all municipalities the order to formulate their first POT’s.</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2003: President Alvaro Uribe Velez stablished in his </a:t>
            </a:r>
            <a:r>
              <a:rPr lang="en-US" sz="1400" i="1" dirty="0">
                <a:solidFill>
                  <a:srgbClr val="000000"/>
                </a:solidFill>
                <a:latin typeface="Times New Roman" panose="02020603050405020304" pitchFamily="18" charset="0"/>
                <a:cs typeface="Times New Roman" panose="02020603050405020304" pitchFamily="18" charset="0"/>
              </a:rPr>
              <a:t>Developing Plan</a:t>
            </a:r>
            <a:r>
              <a:rPr lang="en-US" sz="1400" dirty="0">
                <a:solidFill>
                  <a:srgbClr val="000000"/>
                </a:solidFill>
                <a:latin typeface="Times New Roman" panose="02020603050405020304" pitchFamily="18" charset="0"/>
                <a:cs typeface="Times New Roman" panose="02020603050405020304" pitchFamily="18" charset="0"/>
              </a:rPr>
              <a:t> that informal settlements which origin year were after 2003, could not be legalized nor receive any public investment. (VIS/VIP/Macro)</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2004: Bogotá finally (by decree) adopts its first POT (decree 190 of 2004).</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2008: The constitutional court declare the 2003 restriction against the constitution.</a:t>
            </a:r>
          </a:p>
        </p:txBody>
      </p:sp>
    </p:spTree>
    <p:extLst>
      <p:ext uri="{BB962C8B-B14F-4D97-AF65-F5344CB8AC3E}">
        <p14:creationId xmlns:p14="http://schemas.microsoft.com/office/powerpoint/2010/main" val="208769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7</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37947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ontext: articulation with other programs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1" name="TextBox 10">
            <a:extLst>
              <a:ext uri="{FF2B5EF4-FFF2-40B4-BE49-F238E27FC236}">
                <a16:creationId xmlns:a16="http://schemas.microsoft.com/office/drawing/2014/main" id="{25213F9F-0110-86AF-2269-00D6B5789AFB}"/>
              </a:ext>
            </a:extLst>
          </p:cNvPr>
          <p:cNvSpPr txBox="1"/>
          <p:nvPr/>
        </p:nvSpPr>
        <p:spPr>
          <a:xfrm>
            <a:off x="806796" y="2981942"/>
            <a:ext cx="1513556"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“Is the settlement legal?”</a:t>
            </a:r>
          </a:p>
        </p:txBody>
      </p:sp>
      <p:sp>
        <p:nvSpPr>
          <p:cNvPr id="12" name="TextBox 11">
            <a:extLst>
              <a:ext uri="{FF2B5EF4-FFF2-40B4-BE49-F238E27FC236}">
                <a16:creationId xmlns:a16="http://schemas.microsoft.com/office/drawing/2014/main" id="{8D7C7D2C-F634-5DA8-D392-D3BF9724C1B0}"/>
              </a:ext>
            </a:extLst>
          </p:cNvPr>
          <p:cNvSpPr txBox="1"/>
          <p:nvPr/>
        </p:nvSpPr>
        <p:spPr>
          <a:xfrm>
            <a:off x="2784759" y="2322157"/>
            <a:ext cx="312907"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15747B7-320B-1BCF-E344-7C210C71B895}"/>
              </a:ext>
            </a:extLst>
          </p:cNvPr>
          <p:cNvSpPr txBox="1"/>
          <p:nvPr/>
        </p:nvSpPr>
        <p:spPr>
          <a:xfrm>
            <a:off x="3429465" y="3386127"/>
            <a:ext cx="1292986" cy="415498"/>
          </a:xfrm>
          <a:prstGeom prst="rect">
            <a:avLst/>
          </a:prstGeom>
          <a:noFill/>
        </p:spPr>
        <p:txBody>
          <a:bodyPr wrap="square" rtlCol="0">
            <a:spAutoFit/>
          </a:bodyPr>
          <a:lstStyle/>
          <a:p>
            <a:pPr algn="ctr"/>
            <a:r>
              <a:rPr lang="en-US" sz="700" i="1" dirty="0">
                <a:latin typeface="Times New Roman" panose="02020603050405020304" pitchFamily="18" charset="0"/>
                <a:cs typeface="Times New Roman" panose="02020603050405020304" pitchFamily="18" charset="0"/>
              </a:rPr>
              <a:t>“Does the settlement have available space for public infrastructure?”</a:t>
            </a:r>
          </a:p>
        </p:txBody>
      </p:sp>
      <p:sp>
        <p:nvSpPr>
          <p:cNvPr id="15" name="TextBox 14">
            <a:extLst>
              <a:ext uri="{FF2B5EF4-FFF2-40B4-BE49-F238E27FC236}">
                <a16:creationId xmlns:a16="http://schemas.microsoft.com/office/drawing/2014/main" id="{3774BDE0-2214-C659-FB76-D8242C1CB892}"/>
              </a:ext>
            </a:extLst>
          </p:cNvPr>
          <p:cNvSpPr txBox="1"/>
          <p:nvPr/>
        </p:nvSpPr>
        <p:spPr>
          <a:xfrm>
            <a:off x="3344051" y="2337397"/>
            <a:ext cx="1292986" cy="215444"/>
          </a:xfrm>
          <a:prstGeom prst="rect">
            <a:avLst/>
          </a:prstGeom>
          <a:noFill/>
        </p:spPr>
        <p:txBody>
          <a:bodyPr wrap="square" rtlCol="0">
            <a:spAutoFit/>
          </a:bodyPr>
          <a:lstStyle/>
          <a:p>
            <a:pPr algn="ctr"/>
            <a:r>
              <a:rPr lang="en-US" sz="700" i="1" dirty="0">
                <a:latin typeface="Times New Roman" panose="02020603050405020304" pitchFamily="18" charset="0"/>
                <a:cs typeface="Times New Roman" panose="02020603050405020304" pitchFamily="18" charset="0"/>
              </a:rPr>
              <a:t>“It’s on high-risk zones </a:t>
            </a:r>
            <a:r>
              <a:rPr lang="en-US" sz="800" b="1" dirty="0">
                <a:solidFill>
                  <a:srgbClr val="FF0000"/>
                </a:solidFill>
                <a:latin typeface="Times New Roman" panose="02020603050405020304" pitchFamily="18" charset="0"/>
                <a:cs typeface="Times New Roman" panose="02020603050405020304" pitchFamily="18" charset="0"/>
              </a:rPr>
              <a:t>□</a:t>
            </a:r>
            <a:r>
              <a:rPr lang="en-US" sz="700" i="1"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42997FBA-BCA6-FC1A-DD19-5A1A788C2DCC}"/>
              </a:ext>
            </a:extLst>
          </p:cNvPr>
          <p:cNvSpPr txBox="1"/>
          <p:nvPr/>
        </p:nvSpPr>
        <p:spPr>
          <a:xfrm>
            <a:off x="4263564" y="4009518"/>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A585A09-2681-771A-AC2F-B82D2C441C78}"/>
              </a:ext>
            </a:extLst>
          </p:cNvPr>
          <p:cNvSpPr txBox="1"/>
          <p:nvPr/>
        </p:nvSpPr>
        <p:spPr>
          <a:xfrm>
            <a:off x="3495849" y="4009518"/>
            <a:ext cx="312906"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44FDAE92-6117-D355-098A-2344AA0B161B}"/>
              </a:ext>
            </a:extLst>
          </p:cNvPr>
          <p:cNvCxnSpPr>
            <a:cxnSpLocks/>
            <a:stCxn id="12" idx="3"/>
            <a:endCxn id="15" idx="1"/>
          </p:cNvCxnSpPr>
          <p:nvPr/>
        </p:nvCxnSpPr>
        <p:spPr>
          <a:xfrm flipV="1">
            <a:off x="3097666" y="2445119"/>
            <a:ext cx="246385" cy="149"/>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EFF08F-BFFD-B25C-0AC4-5BDFF54445F1}"/>
              </a:ext>
            </a:extLst>
          </p:cNvPr>
          <p:cNvSpPr txBox="1"/>
          <p:nvPr/>
        </p:nvSpPr>
        <p:spPr>
          <a:xfrm>
            <a:off x="4985491" y="1673195"/>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B36A711-5A87-BD8A-FDFE-D2463F87674C}"/>
              </a:ext>
            </a:extLst>
          </p:cNvPr>
          <p:cNvSpPr txBox="1"/>
          <p:nvPr/>
        </p:nvSpPr>
        <p:spPr>
          <a:xfrm>
            <a:off x="5006487" y="2321933"/>
            <a:ext cx="312906"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FED2623E-1552-1995-FE45-E59EFE853F3A}"/>
              </a:ext>
            </a:extLst>
          </p:cNvPr>
          <p:cNvSpPr txBox="1"/>
          <p:nvPr/>
        </p:nvSpPr>
        <p:spPr>
          <a:xfrm>
            <a:off x="5609901" y="1673194"/>
            <a:ext cx="1575670" cy="246221"/>
          </a:xfrm>
          <a:prstGeom prst="rect">
            <a:avLst/>
          </a:prstGeom>
          <a:noFill/>
        </p:spPr>
        <p:txBody>
          <a:bodyPr wrap="square" rtlCol="0">
            <a:spAutoFit/>
          </a:bodyPr>
          <a:lstStyle/>
          <a:p>
            <a:r>
              <a:rPr lang="en-US" sz="1000" dirty="0">
                <a:solidFill>
                  <a:schemeClr val="accent6">
                    <a:lumMod val="75000"/>
                  </a:schemeClr>
                </a:solidFill>
                <a:latin typeface="Times New Roman" panose="02020603050405020304" pitchFamily="18" charset="0"/>
                <a:cs typeface="Times New Roman" panose="02020603050405020304" pitchFamily="18" charset="0"/>
              </a:rPr>
              <a:t>Resettlement </a:t>
            </a:r>
            <a:r>
              <a:rPr lang="en-US" sz="1000" b="1" dirty="0">
                <a:solidFill>
                  <a:schemeClr val="accent6">
                    <a:lumMod val="75000"/>
                  </a:schemeClr>
                </a:solidFill>
                <a:latin typeface="Times New Roman" panose="02020603050405020304" pitchFamily="18" charset="0"/>
                <a:cs typeface="Times New Roman" panose="02020603050405020304" pitchFamily="18" charset="0"/>
              </a:rPr>
              <a:t>program</a:t>
            </a:r>
            <a:r>
              <a:rPr lang="en-US" sz="1000" dirty="0">
                <a:solidFill>
                  <a:schemeClr val="accent6">
                    <a:lumMod val="75000"/>
                  </a:schemeClr>
                </a:solidFill>
                <a:latin typeface="Times New Roman" panose="02020603050405020304" pitchFamily="18" charset="0"/>
                <a:cs typeface="Times New Roman" panose="02020603050405020304" pitchFamily="18" charset="0"/>
              </a:rPr>
              <a:t> (●)</a:t>
            </a:r>
          </a:p>
        </p:txBody>
      </p:sp>
      <p:sp>
        <p:nvSpPr>
          <p:cNvPr id="31" name="TextBox 30">
            <a:extLst>
              <a:ext uri="{FF2B5EF4-FFF2-40B4-BE49-F238E27FC236}">
                <a16:creationId xmlns:a16="http://schemas.microsoft.com/office/drawing/2014/main" id="{32FF830F-27FA-3435-0093-9FCABC417DA2}"/>
              </a:ext>
            </a:extLst>
          </p:cNvPr>
          <p:cNvSpPr txBox="1"/>
          <p:nvPr/>
        </p:nvSpPr>
        <p:spPr>
          <a:xfrm>
            <a:off x="5613759" y="2319895"/>
            <a:ext cx="2341961"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Neighborhood legalization </a:t>
            </a:r>
            <a:r>
              <a:rPr lang="en-US" sz="1000" b="1" dirty="0">
                <a:solidFill>
                  <a:srgbClr val="FF0000"/>
                </a:solidFill>
                <a:latin typeface="Times New Roman" panose="02020603050405020304" pitchFamily="18" charset="0"/>
                <a:cs typeface="Times New Roman" panose="02020603050405020304" pitchFamily="18" charset="0"/>
              </a:rPr>
              <a:t>program</a:t>
            </a:r>
            <a:r>
              <a:rPr lang="en-US" sz="1000" dirty="0">
                <a:solidFill>
                  <a:srgbClr val="FF0000"/>
                </a:solidFill>
                <a:latin typeface="Times New Roman" panose="02020603050405020304" pitchFamily="18" charset="0"/>
                <a:cs typeface="Times New Roman" panose="02020603050405020304" pitchFamily="18" charset="0"/>
              </a:rPr>
              <a:t> (□)</a:t>
            </a:r>
          </a:p>
        </p:txBody>
      </p:sp>
      <p:cxnSp>
        <p:nvCxnSpPr>
          <p:cNvPr id="4" name="Connector: Elbow 3">
            <a:extLst>
              <a:ext uri="{FF2B5EF4-FFF2-40B4-BE49-F238E27FC236}">
                <a16:creationId xmlns:a16="http://schemas.microsoft.com/office/drawing/2014/main" id="{DD303197-889D-E46C-E022-695729A72ADC}"/>
              </a:ext>
            </a:extLst>
          </p:cNvPr>
          <p:cNvCxnSpPr>
            <a:stCxn id="11" idx="3"/>
            <a:endCxn id="12" idx="1"/>
          </p:cNvCxnSpPr>
          <p:nvPr/>
        </p:nvCxnSpPr>
        <p:spPr>
          <a:xfrm flipV="1">
            <a:off x="2320352" y="2445268"/>
            <a:ext cx="464407" cy="659785"/>
          </a:xfrm>
          <a:prstGeom prst="bentConnector3">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EF7F75F-F935-E13C-2847-9408D5DCB447}"/>
              </a:ext>
            </a:extLst>
          </p:cNvPr>
          <p:cNvCxnSpPr>
            <a:cxnSpLocks/>
            <a:stCxn id="15" idx="3"/>
            <a:endCxn id="28" idx="1"/>
          </p:cNvCxnSpPr>
          <p:nvPr/>
        </p:nvCxnSpPr>
        <p:spPr>
          <a:xfrm flipV="1">
            <a:off x="4637037" y="1796306"/>
            <a:ext cx="348454" cy="648813"/>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055AC7-A2F8-4121-D7F6-BB8A26D7A541}"/>
              </a:ext>
            </a:extLst>
          </p:cNvPr>
          <p:cNvCxnSpPr>
            <a:cxnSpLocks/>
            <a:stCxn id="28" idx="3"/>
            <a:endCxn id="30" idx="1"/>
          </p:cNvCxnSpPr>
          <p:nvPr/>
        </p:nvCxnSpPr>
        <p:spPr>
          <a:xfrm flipV="1">
            <a:off x="5341679" y="1796305"/>
            <a:ext cx="268222" cy="1"/>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2C7AD98-B86F-D1ED-545F-3614DFDB972A}"/>
              </a:ext>
            </a:extLst>
          </p:cNvPr>
          <p:cNvCxnSpPr>
            <a:cxnSpLocks/>
            <a:stCxn id="15" idx="3"/>
            <a:endCxn id="29" idx="1"/>
          </p:cNvCxnSpPr>
          <p:nvPr/>
        </p:nvCxnSpPr>
        <p:spPr>
          <a:xfrm flipV="1">
            <a:off x="4637037" y="2445044"/>
            <a:ext cx="369450" cy="75"/>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1B6B5C7-F93C-0B71-CBA8-CB00D0EADE90}"/>
              </a:ext>
            </a:extLst>
          </p:cNvPr>
          <p:cNvCxnSpPr>
            <a:cxnSpLocks/>
            <a:stCxn id="29" idx="3"/>
            <a:endCxn id="31" idx="1"/>
          </p:cNvCxnSpPr>
          <p:nvPr/>
        </p:nvCxnSpPr>
        <p:spPr>
          <a:xfrm flipV="1">
            <a:off x="5319393" y="2443006"/>
            <a:ext cx="294366" cy="2038"/>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730C67C-DBE3-C726-E820-D6FC2E1C0E26}"/>
              </a:ext>
            </a:extLst>
          </p:cNvPr>
          <p:cNvCxnSpPr>
            <a:cxnSpLocks/>
            <a:stCxn id="30" idx="3"/>
            <a:endCxn id="52" idx="2"/>
          </p:cNvCxnSpPr>
          <p:nvPr/>
        </p:nvCxnSpPr>
        <p:spPr>
          <a:xfrm flipV="1">
            <a:off x="7185571" y="1429559"/>
            <a:ext cx="256299" cy="366746"/>
          </a:xfrm>
          <a:prstGeom prst="bentConnector2">
            <a:avLst/>
          </a:prstGeom>
          <a:ln w="3175">
            <a:solidFill>
              <a:schemeClr val="bg1">
                <a:lumMod val="65000"/>
              </a:schemeClr>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91D4A9A-E531-BC0C-FC96-87F1A5DCFFC3}"/>
              </a:ext>
            </a:extLst>
          </p:cNvPr>
          <p:cNvSpPr txBox="1"/>
          <p:nvPr/>
        </p:nvSpPr>
        <p:spPr>
          <a:xfrm>
            <a:off x="6877917" y="1244893"/>
            <a:ext cx="1127906" cy="184666"/>
          </a:xfrm>
          <a:prstGeom prst="rect">
            <a:avLst/>
          </a:prstGeom>
          <a:noFill/>
        </p:spPr>
        <p:txBody>
          <a:bodyPr wrap="square" rtlCol="0">
            <a:spAutoFit/>
          </a:bodyPr>
          <a:lstStyle/>
          <a:p>
            <a:pPr algn="ctr"/>
            <a:r>
              <a:rPr lang="en-US" sz="600" dirty="0">
                <a:solidFill>
                  <a:schemeClr val="bg1">
                    <a:lumMod val="65000"/>
                  </a:schemeClr>
                </a:solidFill>
                <a:latin typeface="Times New Roman" panose="02020603050405020304" pitchFamily="18" charset="0"/>
                <a:cs typeface="Times New Roman" panose="02020603050405020304" pitchFamily="18" charset="0"/>
              </a:rPr>
              <a:t>New social housing </a:t>
            </a:r>
            <a:r>
              <a:rPr lang="en-US" sz="600" b="1" dirty="0">
                <a:solidFill>
                  <a:schemeClr val="bg1">
                    <a:lumMod val="65000"/>
                  </a:schemeClr>
                </a:solidFill>
                <a:latin typeface="Times New Roman" panose="02020603050405020304" pitchFamily="18" charset="0"/>
                <a:cs typeface="Times New Roman" panose="02020603050405020304" pitchFamily="18" charset="0"/>
              </a:rPr>
              <a:t>programs</a:t>
            </a:r>
          </a:p>
        </p:txBody>
      </p:sp>
      <p:sp>
        <p:nvSpPr>
          <p:cNvPr id="54" name="TextBox 53">
            <a:extLst>
              <a:ext uri="{FF2B5EF4-FFF2-40B4-BE49-F238E27FC236}">
                <a16:creationId xmlns:a16="http://schemas.microsoft.com/office/drawing/2014/main" id="{A3B6505E-0299-BD2D-36CB-8E3710E36EBB}"/>
              </a:ext>
            </a:extLst>
          </p:cNvPr>
          <p:cNvSpPr txBox="1"/>
          <p:nvPr/>
        </p:nvSpPr>
        <p:spPr>
          <a:xfrm>
            <a:off x="9220624" y="4472433"/>
            <a:ext cx="1248832" cy="338554"/>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Public infrastructure</a:t>
            </a:r>
          </a:p>
          <a:p>
            <a:pPr algn="ctr"/>
            <a:r>
              <a:rPr lang="en-US" sz="600" dirty="0">
                <a:latin typeface="Times New Roman" panose="02020603050405020304" pitchFamily="18" charset="0"/>
                <a:cs typeface="Times New Roman" panose="02020603050405020304" pitchFamily="18" charset="0"/>
              </a:rPr>
              <a:t>(roads, parks, schools, etc.)</a:t>
            </a:r>
          </a:p>
        </p:txBody>
      </p:sp>
      <p:cxnSp>
        <p:nvCxnSpPr>
          <p:cNvPr id="56" name="Connector: Elbow 55">
            <a:extLst>
              <a:ext uri="{FF2B5EF4-FFF2-40B4-BE49-F238E27FC236}">
                <a16:creationId xmlns:a16="http://schemas.microsoft.com/office/drawing/2014/main" id="{6F4F9FEF-88EB-CCC6-ECA8-0B379334736E}"/>
              </a:ext>
            </a:extLst>
          </p:cNvPr>
          <p:cNvCxnSpPr>
            <a:cxnSpLocks/>
            <a:stCxn id="31" idx="3"/>
            <a:endCxn id="169" idx="2"/>
          </p:cNvCxnSpPr>
          <p:nvPr/>
        </p:nvCxnSpPr>
        <p:spPr>
          <a:xfrm>
            <a:off x="7955720" y="2443006"/>
            <a:ext cx="1207397" cy="789210"/>
          </a:xfrm>
          <a:prstGeom prst="bentConnector3">
            <a:avLst>
              <a:gd name="adj1" fmla="val 50000"/>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8D8D3E7-A641-41E7-1D88-58859DC1E782}"/>
              </a:ext>
            </a:extLst>
          </p:cNvPr>
          <p:cNvSpPr txBox="1"/>
          <p:nvPr/>
        </p:nvSpPr>
        <p:spPr>
          <a:xfrm>
            <a:off x="8809142" y="2633720"/>
            <a:ext cx="972116" cy="200055"/>
          </a:xfrm>
          <a:prstGeom prst="rect">
            <a:avLst/>
          </a:prstGeom>
          <a:noFill/>
        </p:spPr>
        <p:txBody>
          <a:bodyPr wrap="square" rtlCol="0">
            <a:spAutoFit/>
          </a:bodyPr>
          <a:lstStyle/>
          <a:p>
            <a:pPr algn="ctr"/>
            <a:r>
              <a:rPr lang="en-US" sz="700" dirty="0">
                <a:latin typeface="Times New Roman" panose="02020603050405020304" pitchFamily="18" charset="0"/>
                <a:cs typeface="Times New Roman" panose="02020603050405020304" pitchFamily="18" charset="0"/>
              </a:rPr>
              <a:t>Lawsuit - “</a:t>
            </a:r>
            <a:r>
              <a:rPr lang="en-US" sz="700" i="1" dirty="0">
                <a:latin typeface="Times New Roman" panose="02020603050405020304" pitchFamily="18" charset="0"/>
                <a:cs typeface="Times New Roman" panose="02020603050405020304" pitchFamily="18" charset="0"/>
              </a:rPr>
              <a:t>Tutela</a:t>
            </a:r>
            <a:r>
              <a:rPr lang="en-US" sz="700" dirty="0">
                <a:latin typeface="Times New Roman" panose="02020603050405020304" pitchFamily="18" charset="0"/>
                <a:cs typeface="Times New Roman" panose="02020603050405020304" pitchFamily="18" charset="0"/>
              </a:rPr>
              <a:t>”</a:t>
            </a:r>
          </a:p>
        </p:txBody>
      </p:sp>
      <p:sp>
        <p:nvSpPr>
          <p:cNvPr id="61" name="TextBox 60">
            <a:extLst>
              <a:ext uri="{FF2B5EF4-FFF2-40B4-BE49-F238E27FC236}">
                <a16:creationId xmlns:a16="http://schemas.microsoft.com/office/drawing/2014/main" id="{62EC63FF-023C-BB21-91B1-D5FA5A2D930B}"/>
              </a:ext>
            </a:extLst>
          </p:cNvPr>
          <p:cNvSpPr txBox="1"/>
          <p:nvPr/>
        </p:nvSpPr>
        <p:spPr>
          <a:xfrm>
            <a:off x="9896544" y="2633719"/>
            <a:ext cx="972116" cy="200055"/>
          </a:xfrm>
          <a:prstGeom prst="rect">
            <a:avLst/>
          </a:prstGeom>
          <a:noFill/>
        </p:spPr>
        <p:txBody>
          <a:bodyPr wrap="square" rtlCol="0">
            <a:spAutoFit/>
          </a:bodyPr>
          <a:lstStyle/>
          <a:p>
            <a:pPr algn="ctr"/>
            <a:r>
              <a:rPr lang="en-US" sz="700" dirty="0">
                <a:latin typeface="Times New Roman" panose="02020603050405020304" pitchFamily="18" charset="0"/>
                <a:cs typeface="Times New Roman" panose="02020603050405020304" pitchFamily="18" charset="0"/>
              </a:rPr>
              <a:t>Illegal connections</a:t>
            </a:r>
          </a:p>
        </p:txBody>
      </p:sp>
      <p:cxnSp>
        <p:nvCxnSpPr>
          <p:cNvPr id="62" name="Connector: Elbow 61">
            <a:extLst>
              <a:ext uri="{FF2B5EF4-FFF2-40B4-BE49-F238E27FC236}">
                <a16:creationId xmlns:a16="http://schemas.microsoft.com/office/drawing/2014/main" id="{A3F619C2-0AC0-4C2A-75C7-837FE1257FCA}"/>
              </a:ext>
            </a:extLst>
          </p:cNvPr>
          <p:cNvCxnSpPr>
            <a:cxnSpLocks/>
            <a:stCxn id="60" idx="2"/>
            <a:endCxn id="53" idx="0"/>
          </p:cNvCxnSpPr>
          <p:nvPr/>
        </p:nvCxnSpPr>
        <p:spPr>
          <a:xfrm rot="16200000" flipH="1">
            <a:off x="9367993" y="2760982"/>
            <a:ext cx="313802" cy="459388"/>
          </a:xfrm>
          <a:prstGeom prst="bentConnector3">
            <a:avLst>
              <a:gd name="adj1" fmla="val 50000"/>
            </a:avLst>
          </a:prstGeom>
          <a:ln w="3175">
            <a:solidFill>
              <a:schemeClr val="bg1">
                <a:lumMod val="50000"/>
              </a:schemeClr>
            </a:solidFill>
            <a:prstDash val="lgDash"/>
            <a:tailEnd type="arrow" w="sm" len="sm"/>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385B279-FBF0-791F-F78D-71BF604A5EF1}"/>
              </a:ext>
            </a:extLst>
          </p:cNvPr>
          <p:cNvCxnSpPr>
            <a:cxnSpLocks/>
            <a:stCxn id="61" idx="2"/>
            <a:endCxn id="53" idx="0"/>
          </p:cNvCxnSpPr>
          <p:nvPr/>
        </p:nvCxnSpPr>
        <p:spPr>
          <a:xfrm rot="5400000">
            <a:off x="9911694" y="2676668"/>
            <a:ext cx="313803" cy="628014"/>
          </a:xfrm>
          <a:prstGeom prst="bentConnector3">
            <a:avLst>
              <a:gd name="adj1" fmla="val 50000"/>
            </a:avLst>
          </a:prstGeom>
          <a:ln w="3175">
            <a:solidFill>
              <a:schemeClr val="bg1">
                <a:lumMod val="50000"/>
              </a:schemeClr>
            </a:solidFill>
            <a:prstDash val="lgDash"/>
            <a:tailEnd type="arrow" w="sm" len="sm"/>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4F3AB74-FFC5-363D-8F5C-D94288814F5D}"/>
              </a:ext>
            </a:extLst>
          </p:cNvPr>
          <p:cNvSpPr txBox="1"/>
          <p:nvPr/>
        </p:nvSpPr>
        <p:spPr>
          <a:xfrm>
            <a:off x="5613759" y="4007585"/>
            <a:ext cx="2341961" cy="246221"/>
          </a:xfrm>
          <a:prstGeom prst="rect">
            <a:avLst/>
          </a:prstGeom>
          <a:noFill/>
        </p:spPr>
        <p:txBody>
          <a:bodyPr wrap="square" rtlCol="0">
            <a:spAutoFit/>
          </a:bodyPr>
          <a:lstStyle/>
          <a:p>
            <a:r>
              <a:rPr lang="en-US" sz="1000" dirty="0">
                <a:solidFill>
                  <a:srgbClr val="7030A0"/>
                </a:solidFill>
                <a:latin typeface="Times New Roman" panose="02020603050405020304" pitchFamily="18" charset="0"/>
                <a:cs typeface="Times New Roman" panose="02020603050405020304" pitchFamily="18" charset="0"/>
              </a:rPr>
              <a:t>Neighborhood improvement </a:t>
            </a:r>
            <a:r>
              <a:rPr lang="en-US" sz="1000" b="1" dirty="0">
                <a:solidFill>
                  <a:srgbClr val="7030A0"/>
                </a:solidFill>
                <a:latin typeface="Times New Roman" panose="02020603050405020304" pitchFamily="18" charset="0"/>
                <a:cs typeface="Times New Roman" panose="02020603050405020304" pitchFamily="18" charset="0"/>
              </a:rPr>
              <a:t>program</a:t>
            </a:r>
            <a:r>
              <a:rPr lang="en-US" sz="1000" dirty="0">
                <a:solidFill>
                  <a:srgbClr val="7030A0"/>
                </a:solidFill>
                <a:latin typeface="Times New Roman" panose="02020603050405020304" pitchFamily="18" charset="0"/>
                <a:cs typeface="Times New Roman" panose="02020603050405020304" pitchFamily="18" charset="0"/>
              </a:rPr>
              <a:t> (□)</a:t>
            </a:r>
          </a:p>
        </p:txBody>
      </p:sp>
      <p:sp>
        <p:nvSpPr>
          <p:cNvPr id="71" name="TextBox 70">
            <a:extLst>
              <a:ext uri="{FF2B5EF4-FFF2-40B4-BE49-F238E27FC236}">
                <a16:creationId xmlns:a16="http://schemas.microsoft.com/office/drawing/2014/main" id="{493F1FF6-F457-6855-6BC1-F11512B47C67}"/>
              </a:ext>
            </a:extLst>
          </p:cNvPr>
          <p:cNvSpPr txBox="1"/>
          <p:nvPr/>
        </p:nvSpPr>
        <p:spPr>
          <a:xfrm>
            <a:off x="5613759" y="3251601"/>
            <a:ext cx="2561796" cy="246221"/>
          </a:xfrm>
          <a:prstGeom prst="rect">
            <a:avLst/>
          </a:prstGeom>
          <a:noFill/>
        </p:spPr>
        <p:txBody>
          <a:bodyPr wrap="square" rtlCol="0">
            <a:spAutoFit/>
          </a:bodyPr>
          <a:lstStyle/>
          <a:p>
            <a:r>
              <a:rPr lang="en-US" sz="1000" dirty="0">
                <a:solidFill>
                  <a:srgbClr val="0070C0"/>
                </a:solidFill>
                <a:latin typeface="Times New Roman" panose="02020603050405020304" pitchFamily="18" charset="0"/>
                <a:cs typeface="Times New Roman" panose="02020603050405020304" pitchFamily="18" charset="0"/>
              </a:rPr>
              <a:t>District office of Habitat titling </a:t>
            </a:r>
            <a:r>
              <a:rPr lang="en-US" sz="1000" b="1" dirty="0">
                <a:solidFill>
                  <a:srgbClr val="0070C0"/>
                </a:solidFill>
                <a:latin typeface="Times New Roman" panose="02020603050405020304" pitchFamily="18" charset="0"/>
                <a:cs typeface="Times New Roman" panose="02020603050405020304" pitchFamily="18" charset="0"/>
              </a:rPr>
              <a:t>programs</a:t>
            </a:r>
            <a:r>
              <a:rPr lang="en-US" sz="1000" dirty="0">
                <a:solidFill>
                  <a:srgbClr val="0070C0"/>
                </a:solidFill>
                <a:latin typeface="Times New Roman" panose="02020603050405020304" pitchFamily="18" charset="0"/>
                <a:cs typeface="Times New Roman" panose="02020603050405020304" pitchFamily="18" charset="0"/>
              </a:rPr>
              <a:t> (●)</a:t>
            </a:r>
          </a:p>
        </p:txBody>
      </p:sp>
      <p:sp>
        <p:nvSpPr>
          <p:cNvPr id="72" name="TextBox 71">
            <a:extLst>
              <a:ext uri="{FF2B5EF4-FFF2-40B4-BE49-F238E27FC236}">
                <a16:creationId xmlns:a16="http://schemas.microsoft.com/office/drawing/2014/main" id="{88296EE0-186A-C98B-D165-8F8928A03FD3}"/>
              </a:ext>
            </a:extLst>
          </p:cNvPr>
          <p:cNvSpPr txBox="1"/>
          <p:nvPr/>
        </p:nvSpPr>
        <p:spPr>
          <a:xfrm>
            <a:off x="3811761" y="4912480"/>
            <a:ext cx="1358264" cy="215444"/>
          </a:xfrm>
          <a:prstGeom prst="rect">
            <a:avLst/>
          </a:prstGeom>
          <a:noFill/>
        </p:spPr>
        <p:txBody>
          <a:bodyPr wrap="square" rtlCol="0">
            <a:spAutoFit/>
          </a:bodyPr>
          <a:lstStyle/>
          <a:p>
            <a:r>
              <a:rPr lang="en-US" sz="800" dirty="0">
                <a:solidFill>
                  <a:schemeClr val="accent4">
                    <a:lumMod val="75000"/>
                  </a:schemeClr>
                </a:solidFill>
                <a:latin typeface="Times New Roman" panose="02020603050405020304" pitchFamily="18" charset="0"/>
                <a:cs typeface="Times New Roman" panose="02020603050405020304" pitchFamily="18" charset="0"/>
              </a:rPr>
              <a:t>Regularization </a:t>
            </a:r>
            <a:r>
              <a:rPr lang="en-US" sz="800" b="1" dirty="0">
                <a:solidFill>
                  <a:schemeClr val="accent4">
                    <a:lumMod val="75000"/>
                  </a:schemeClr>
                </a:solidFill>
                <a:latin typeface="Times New Roman" panose="02020603050405020304" pitchFamily="18" charset="0"/>
                <a:cs typeface="Times New Roman" panose="02020603050405020304" pitchFamily="18" charset="0"/>
              </a:rPr>
              <a:t>program</a:t>
            </a:r>
            <a:r>
              <a:rPr lang="en-US" sz="800" dirty="0">
                <a:solidFill>
                  <a:schemeClr val="accent4">
                    <a:lumMod val="75000"/>
                  </a:schemeClr>
                </a:solidFill>
                <a:latin typeface="Times New Roman" panose="02020603050405020304" pitchFamily="18" charset="0"/>
                <a:cs typeface="Times New Roman" panose="02020603050405020304" pitchFamily="18" charset="0"/>
              </a:rPr>
              <a:t> (□)</a:t>
            </a:r>
          </a:p>
        </p:txBody>
      </p:sp>
      <p:cxnSp>
        <p:nvCxnSpPr>
          <p:cNvPr id="80" name="Connector: Elbow 79">
            <a:extLst>
              <a:ext uri="{FF2B5EF4-FFF2-40B4-BE49-F238E27FC236}">
                <a16:creationId xmlns:a16="http://schemas.microsoft.com/office/drawing/2014/main" id="{ECA19B56-C7C5-389C-5B56-9D88FE8CABFE}"/>
              </a:ext>
            </a:extLst>
          </p:cNvPr>
          <p:cNvCxnSpPr>
            <a:cxnSpLocks/>
            <a:stCxn id="182" idx="4"/>
            <a:endCxn id="14" idx="0"/>
          </p:cNvCxnSpPr>
          <p:nvPr/>
        </p:nvCxnSpPr>
        <p:spPr>
          <a:xfrm rot="5400000">
            <a:off x="4743360" y="1943281"/>
            <a:ext cx="775444" cy="2110248"/>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63C640DB-C38D-AD2B-E8C8-7CE1C4991F37}"/>
              </a:ext>
            </a:extLst>
          </p:cNvPr>
          <p:cNvCxnSpPr>
            <a:cxnSpLocks/>
            <a:stCxn id="14" idx="2"/>
            <a:endCxn id="16" idx="0"/>
          </p:cNvCxnSpPr>
          <p:nvPr/>
        </p:nvCxnSpPr>
        <p:spPr>
          <a:xfrm rot="16200000" flipH="1">
            <a:off x="4154862" y="3722721"/>
            <a:ext cx="207893" cy="365700"/>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B76B874A-E765-4F88-9471-5F09CCAD0414}"/>
              </a:ext>
            </a:extLst>
          </p:cNvPr>
          <p:cNvCxnSpPr>
            <a:cxnSpLocks/>
            <a:stCxn id="14" idx="2"/>
            <a:endCxn id="17" idx="0"/>
          </p:cNvCxnSpPr>
          <p:nvPr/>
        </p:nvCxnSpPr>
        <p:spPr>
          <a:xfrm rot="5400000">
            <a:off x="3760184" y="3693743"/>
            <a:ext cx="207893" cy="42365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DBCD7C9D-0D96-014D-8909-25EB6CFD1282}"/>
              </a:ext>
            </a:extLst>
          </p:cNvPr>
          <p:cNvCxnSpPr>
            <a:cxnSpLocks/>
            <a:stCxn id="17" idx="2"/>
            <a:endCxn id="72" idx="1"/>
          </p:cNvCxnSpPr>
          <p:nvPr/>
        </p:nvCxnSpPr>
        <p:spPr>
          <a:xfrm rot="16200000" flipH="1">
            <a:off x="3349800" y="4558240"/>
            <a:ext cx="764463" cy="159459"/>
          </a:xfrm>
          <a:prstGeom prst="bentConnector2">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A0B6D31D-73A7-2EDF-99CE-DD6631E67643}"/>
              </a:ext>
            </a:extLst>
          </p:cNvPr>
          <p:cNvCxnSpPr>
            <a:cxnSpLocks/>
            <a:stCxn id="72" idx="3"/>
            <a:endCxn id="70" idx="1"/>
          </p:cNvCxnSpPr>
          <p:nvPr/>
        </p:nvCxnSpPr>
        <p:spPr>
          <a:xfrm flipV="1">
            <a:off x="5170025" y="4130696"/>
            <a:ext cx="443734" cy="88950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23BA5206-F0CE-1D29-3B86-B1B8E8D8F247}"/>
              </a:ext>
            </a:extLst>
          </p:cNvPr>
          <p:cNvSpPr txBox="1"/>
          <p:nvPr/>
        </p:nvSpPr>
        <p:spPr>
          <a:xfrm>
            <a:off x="2782168" y="4100308"/>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cxnSp>
        <p:nvCxnSpPr>
          <p:cNvPr id="154" name="Connector: Elbow 153">
            <a:extLst>
              <a:ext uri="{FF2B5EF4-FFF2-40B4-BE49-F238E27FC236}">
                <a16:creationId xmlns:a16="http://schemas.microsoft.com/office/drawing/2014/main" id="{7BF10EBA-B4A9-7D42-4EE1-43CE27926DAD}"/>
              </a:ext>
            </a:extLst>
          </p:cNvPr>
          <p:cNvCxnSpPr>
            <a:cxnSpLocks/>
            <a:stCxn id="11" idx="3"/>
            <a:endCxn id="153" idx="1"/>
          </p:cNvCxnSpPr>
          <p:nvPr/>
        </p:nvCxnSpPr>
        <p:spPr>
          <a:xfrm>
            <a:off x="2320352" y="3105053"/>
            <a:ext cx="461816" cy="111836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E77E402C-45AD-1C1E-D6D5-7853EFFC5F56}"/>
              </a:ext>
            </a:extLst>
          </p:cNvPr>
          <p:cNvCxnSpPr>
            <a:cxnSpLocks/>
            <a:stCxn id="153" idx="3"/>
            <a:endCxn id="14" idx="1"/>
          </p:cNvCxnSpPr>
          <p:nvPr/>
        </p:nvCxnSpPr>
        <p:spPr>
          <a:xfrm flipV="1">
            <a:off x="3138356" y="3593876"/>
            <a:ext cx="291109" cy="629543"/>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48B9FCE1-7BFE-2E35-F888-1A70EFA3C650}"/>
              </a:ext>
            </a:extLst>
          </p:cNvPr>
          <p:cNvCxnSpPr>
            <a:cxnSpLocks/>
            <a:stCxn id="70" idx="3"/>
            <a:endCxn id="170" idx="2"/>
          </p:cNvCxnSpPr>
          <p:nvPr/>
        </p:nvCxnSpPr>
        <p:spPr>
          <a:xfrm flipV="1">
            <a:off x="7955720" y="3319443"/>
            <a:ext cx="1207397" cy="811253"/>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12F2C20F-DCFA-2E97-BB9C-55438E133F8F}"/>
              </a:ext>
            </a:extLst>
          </p:cNvPr>
          <p:cNvGrpSpPr/>
          <p:nvPr/>
        </p:nvGrpSpPr>
        <p:grpSpPr>
          <a:xfrm>
            <a:off x="9082335" y="3147577"/>
            <a:ext cx="1344505" cy="338554"/>
            <a:chOff x="9082335" y="3147577"/>
            <a:chExt cx="1344505" cy="338554"/>
          </a:xfrm>
        </p:grpSpPr>
        <p:sp>
          <p:nvSpPr>
            <p:cNvPr id="53" name="TextBox 52">
              <a:extLst>
                <a:ext uri="{FF2B5EF4-FFF2-40B4-BE49-F238E27FC236}">
                  <a16:creationId xmlns:a16="http://schemas.microsoft.com/office/drawing/2014/main" id="{799649C6-DA19-67ED-5F94-5F825D33209B}"/>
                </a:ext>
              </a:extLst>
            </p:cNvPr>
            <p:cNvSpPr txBox="1"/>
            <p:nvPr/>
          </p:nvSpPr>
          <p:spPr>
            <a:xfrm>
              <a:off x="9082335" y="3147577"/>
              <a:ext cx="1344505" cy="338554"/>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Public services</a:t>
              </a:r>
            </a:p>
            <a:p>
              <a:pPr algn="ctr"/>
              <a:r>
                <a:rPr lang="en-US" sz="600" dirty="0">
                  <a:latin typeface="Times New Roman" panose="02020603050405020304" pitchFamily="18" charset="0"/>
                  <a:cs typeface="Times New Roman" panose="02020603050405020304" pitchFamily="18" charset="0"/>
                </a:rPr>
                <a:t>(aqueduct, sewerage, electricity, etc.)</a:t>
              </a:r>
            </a:p>
          </p:txBody>
        </p:sp>
        <p:sp>
          <p:nvSpPr>
            <p:cNvPr id="169" name="Oval 168">
              <a:extLst>
                <a:ext uri="{FF2B5EF4-FFF2-40B4-BE49-F238E27FC236}">
                  <a16:creationId xmlns:a16="http://schemas.microsoft.com/office/drawing/2014/main" id="{7DA95382-5E07-002E-7759-F50EC607F1C8}"/>
                </a:ext>
              </a:extLst>
            </p:cNvPr>
            <p:cNvSpPr>
              <a:spLocks noChangeAspect="1"/>
            </p:cNvSpPr>
            <p:nvPr/>
          </p:nvSpPr>
          <p:spPr>
            <a:xfrm>
              <a:off x="9163117" y="3209356"/>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1185D9A3-CA39-692B-F3E6-F44EC9EC553E}"/>
                </a:ext>
              </a:extLst>
            </p:cNvPr>
            <p:cNvSpPr>
              <a:spLocks noChangeAspect="1"/>
            </p:cNvSpPr>
            <p:nvPr/>
          </p:nvSpPr>
          <p:spPr>
            <a:xfrm>
              <a:off x="9163117" y="3296583"/>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7" name="Straight Arrow Connector 176">
            <a:extLst>
              <a:ext uri="{FF2B5EF4-FFF2-40B4-BE49-F238E27FC236}">
                <a16:creationId xmlns:a16="http://schemas.microsoft.com/office/drawing/2014/main" id="{D0AFBBFA-24A0-E922-2FEE-2B44350023ED}"/>
              </a:ext>
            </a:extLst>
          </p:cNvPr>
          <p:cNvCxnSpPr>
            <a:cxnSpLocks/>
            <a:stCxn id="16" idx="3"/>
            <a:endCxn id="70" idx="1"/>
          </p:cNvCxnSpPr>
          <p:nvPr/>
        </p:nvCxnSpPr>
        <p:spPr>
          <a:xfrm flipV="1">
            <a:off x="4619752" y="4130696"/>
            <a:ext cx="994007" cy="1933"/>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311D55E0-405B-AE9C-67C9-12F8AC7086CB}"/>
              </a:ext>
            </a:extLst>
          </p:cNvPr>
          <p:cNvSpPr>
            <a:spLocks noChangeAspect="1"/>
          </p:cNvSpPr>
          <p:nvPr/>
        </p:nvSpPr>
        <p:spPr>
          <a:xfrm>
            <a:off x="6163346" y="2564964"/>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Arrow Connector 183">
            <a:extLst>
              <a:ext uri="{FF2B5EF4-FFF2-40B4-BE49-F238E27FC236}">
                <a16:creationId xmlns:a16="http://schemas.microsoft.com/office/drawing/2014/main" id="{95A790A9-F7C7-1318-8C67-3C38F0FDAAB7}"/>
              </a:ext>
            </a:extLst>
          </p:cNvPr>
          <p:cNvCxnSpPr>
            <a:cxnSpLocks/>
          </p:cNvCxnSpPr>
          <p:nvPr/>
        </p:nvCxnSpPr>
        <p:spPr>
          <a:xfrm flipH="1">
            <a:off x="6777678" y="2569350"/>
            <a:ext cx="0" cy="701402"/>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7D56450E-AEF4-04A3-1D5F-EEAC1029C151}"/>
              </a:ext>
            </a:extLst>
          </p:cNvPr>
          <p:cNvCxnSpPr>
            <a:cxnSpLocks/>
            <a:stCxn id="70" idx="3"/>
            <a:endCxn id="54" idx="1"/>
          </p:cNvCxnSpPr>
          <p:nvPr/>
        </p:nvCxnSpPr>
        <p:spPr>
          <a:xfrm>
            <a:off x="7955720" y="4130696"/>
            <a:ext cx="1264904" cy="511014"/>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7A0D06B4-CA52-0DDD-9BB9-4C909F0A7E73}"/>
              </a:ext>
            </a:extLst>
          </p:cNvPr>
          <p:cNvGrpSpPr/>
          <p:nvPr/>
        </p:nvGrpSpPr>
        <p:grpSpPr>
          <a:xfrm>
            <a:off x="9257034" y="3786907"/>
            <a:ext cx="1048448" cy="246221"/>
            <a:chOff x="9240279" y="3753027"/>
            <a:chExt cx="1048448" cy="246221"/>
          </a:xfrm>
        </p:grpSpPr>
        <p:sp>
          <p:nvSpPr>
            <p:cNvPr id="55" name="TextBox 54">
              <a:extLst>
                <a:ext uri="{FF2B5EF4-FFF2-40B4-BE49-F238E27FC236}">
                  <a16:creationId xmlns:a16="http://schemas.microsoft.com/office/drawing/2014/main" id="{D37CBB4E-3AA5-DA4D-6F6F-678C35B6A332}"/>
                </a:ext>
              </a:extLst>
            </p:cNvPr>
            <p:cNvSpPr txBox="1"/>
            <p:nvPr/>
          </p:nvSpPr>
          <p:spPr>
            <a:xfrm>
              <a:off x="9273788" y="3753027"/>
              <a:ext cx="1014939"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Property Titling</a:t>
              </a:r>
            </a:p>
          </p:txBody>
        </p:sp>
        <p:sp>
          <p:nvSpPr>
            <p:cNvPr id="193" name="Oval 192">
              <a:extLst>
                <a:ext uri="{FF2B5EF4-FFF2-40B4-BE49-F238E27FC236}">
                  <a16:creationId xmlns:a16="http://schemas.microsoft.com/office/drawing/2014/main" id="{8F94805D-8F69-B1D3-257B-DAC1BC16352F}"/>
                </a:ext>
              </a:extLst>
            </p:cNvPr>
            <p:cNvSpPr>
              <a:spLocks noChangeAspect="1"/>
            </p:cNvSpPr>
            <p:nvPr/>
          </p:nvSpPr>
          <p:spPr>
            <a:xfrm>
              <a:off x="9240279" y="3835576"/>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4D3CB7D-DAFD-384F-6656-B6275A455755}"/>
                </a:ext>
              </a:extLst>
            </p:cNvPr>
            <p:cNvSpPr>
              <a:spLocks noChangeAspect="1"/>
            </p:cNvSpPr>
            <p:nvPr/>
          </p:nvSpPr>
          <p:spPr>
            <a:xfrm>
              <a:off x="9240279" y="3922803"/>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Connector: Elbow 194">
            <a:extLst>
              <a:ext uri="{FF2B5EF4-FFF2-40B4-BE49-F238E27FC236}">
                <a16:creationId xmlns:a16="http://schemas.microsoft.com/office/drawing/2014/main" id="{082441B2-FF7C-558C-C656-1E28218B623E}"/>
              </a:ext>
            </a:extLst>
          </p:cNvPr>
          <p:cNvCxnSpPr>
            <a:cxnSpLocks/>
            <a:stCxn id="70" idx="3"/>
            <a:endCxn id="194" idx="2"/>
          </p:cNvCxnSpPr>
          <p:nvPr/>
        </p:nvCxnSpPr>
        <p:spPr>
          <a:xfrm flipV="1">
            <a:off x="7955720" y="3979543"/>
            <a:ext cx="1301314" cy="151153"/>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1C04F3A7-5889-9118-CC49-A420CFC12FA6}"/>
              </a:ext>
            </a:extLst>
          </p:cNvPr>
          <p:cNvCxnSpPr>
            <a:cxnSpLocks/>
            <a:stCxn id="71" idx="3"/>
            <a:endCxn id="193" idx="2"/>
          </p:cNvCxnSpPr>
          <p:nvPr/>
        </p:nvCxnSpPr>
        <p:spPr>
          <a:xfrm>
            <a:off x="8175555" y="3374712"/>
            <a:ext cx="1081479" cy="517604"/>
          </a:xfrm>
          <a:prstGeom prst="bentConnector3">
            <a:avLst>
              <a:gd name="adj1" fmla="val 50000"/>
            </a:avLst>
          </a:prstGeom>
          <a:ln w="3175">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4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8</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restrictions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8" name="TextBox 7">
            <a:extLst>
              <a:ext uri="{FF2B5EF4-FFF2-40B4-BE49-F238E27FC236}">
                <a16:creationId xmlns:a16="http://schemas.microsoft.com/office/drawing/2014/main" id="{20E760EB-24FA-173F-9C6A-DACF5DE3035E}"/>
              </a:ext>
            </a:extLst>
          </p:cNvPr>
          <p:cNvSpPr txBox="1"/>
          <p:nvPr/>
        </p:nvSpPr>
        <p:spPr>
          <a:xfrm>
            <a:off x="1020832" y="1275446"/>
            <a:ext cx="4214465" cy="3647152"/>
          </a:xfrm>
          <a:prstGeom prst="rect">
            <a:avLst/>
          </a:prstGeom>
          <a:noFill/>
        </p:spPr>
        <p:txBody>
          <a:bodyPr wrap="square" rtlCol="0">
            <a:spAutoFit/>
          </a:bodyPr>
          <a:lstStyle/>
          <a:p>
            <a:pPr marL="285750" indent="-285750">
              <a:buFontTx/>
              <a:buChar char="-"/>
            </a:pPr>
            <a:r>
              <a:rPr lang="es-ES" sz="1100" b="1" dirty="0">
                <a:latin typeface="Times New Roman" panose="02020603050405020304" pitchFamily="18" charset="0"/>
                <a:cs typeface="Times New Roman" panose="02020603050405020304" pitchFamily="18" charset="0"/>
              </a:rPr>
              <a:t>Violación de SUTVA, geográfica </a:t>
            </a:r>
            <a:r>
              <a:rPr lang="es-ES" sz="1100" dirty="0">
                <a:latin typeface="Times New Roman" panose="02020603050405020304" pitchFamily="18" charset="0"/>
                <a:cs typeface="Times New Roman" panose="02020603050405020304" pitchFamily="18" charset="0"/>
              </a:rPr>
              <a:t>y </a:t>
            </a:r>
            <a:r>
              <a:rPr lang="es-ES" sz="1100" dirty="0" err="1">
                <a:latin typeface="Times New Roman" panose="02020603050405020304" pitchFamily="18" charset="0"/>
                <a:cs typeface="Times New Roman" panose="02020603050405020304" pitchFamily="18" charset="0"/>
              </a:rPr>
              <a:t>macro-teporalmente</a:t>
            </a:r>
            <a:endParaRPr lang="es-ES" sz="1100"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b="1" dirty="0">
                <a:latin typeface="Times New Roman" panose="02020603050405020304" pitchFamily="18" charset="0"/>
                <a:cs typeface="Times New Roman" panose="02020603050405020304" pitchFamily="18" charset="0"/>
              </a:rPr>
              <a:t>Anticipación del tratamiento</a:t>
            </a:r>
          </a:p>
          <a:p>
            <a:pPr marL="285750" indent="-285750">
              <a:buFontTx/>
              <a:buChar char="-"/>
            </a:pPr>
            <a:endParaRPr lang="es-ES" sz="1100" b="1" dirty="0">
              <a:latin typeface="Times New Roman" panose="02020603050405020304" pitchFamily="18" charset="0"/>
              <a:cs typeface="Times New Roman" panose="02020603050405020304" pitchFamily="18" charset="0"/>
            </a:endParaRPr>
          </a:p>
          <a:p>
            <a:pPr marL="285750" indent="-285750">
              <a:buFontTx/>
              <a:buChar char="-"/>
            </a:pPr>
            <a:r>
              <a:rPr lang="es-ES" sz="1100" b="1" dirty="0">
                <a:latin typeface="Times New Roman" panose="02020603050405020304" pitchFamily="18" charset="0"/>
                <a:cs typeface="Times New Roman" panose="02020603050405020304" pitchFamily="18" charset="0"/>
              </a:rPr>
              <a:t>Relación entre las variables dependientes principales y otros programas similares</a:t>
            </a:r>
          </a:p>
          <a:p>
            <a:pPr marL="285750" indent="-285750">
              <a:buFontTx/>
              <a:buChar char="-"/>
            </a:pPr>
            <a:endParaRPr lang="es-ES" sz="1100" b="1"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No hay unidades “</a:t>
            </a:r>
            <a:r>
              <a:rPr lang="es-ES" sz="1100" dirty="0" err="1">
                <a:latin typeface="Times New Roman" panose="02020603050405020304" pitchFamily="18" charset="0"/>
                <a:cs typeface="Times New Roman" panose="02020603050405020304" pitchFamily="18" charset="0"/>
              </a:rPr>
              <a:t>never-tretead</a:t>
            </a:r>
            <a:r>
              <a:rPr lang="es-ES" sz="1100" dirty="0">
                <a:latin typeface="Times New Roman" panose="02020603050405020304" pitchFamily="18" charset="0"/>
                <a:cs typeface="Times New Roman" panose="02020603050405020304" pitchFamily="18" charset="0"/>
              </a:rPr>
              <a:t>”</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Perdida del poder de comparación con el tiempo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Sin información de dependientes y covariables de la mayor parte del programa</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Endogeneidad entre el tratamiento y la variable de efecto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Cambio en las condiciones del tratamiento (agua como derecho)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Sesgos de error de medición</a:t>
            </a:r>
          </a:p>
        </p:txBody>
      </p:sp>
      <p:pic>
        <p:nvPicPr>
          <p:cNvPr id="5" name="Picture 4" descr="Map&#10;&#10;Description automatically generated">
            <a:extLst>
              <a:ext uri="{FF2B5EF4-FFF2-40B4-BE49-F238E27FC236}">
                <a16:creationId xmlns:a16="http://schemas.microsoft.com/office/drawing/2014/main" id="{DA191845-16D2-6F30-8AAD-1A6D0E815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707" y="744144"/>
            <a:ext cx="6477293" cy="5039927"/>
          </a:xfrm>
          <a:prstGeom prst="rect">
            <a:avLst/>
          </a:prstGeom>
          <a:ln>
            <a:solidFill>
              <a:schemeClr val="bg1">
                <a:lumMod val="50000"/>
              </a:schemeClr>
            </a:solidFill>
          </a:ln>
        </p:spPr>
      </p:pic>
    </p:spTree>
    <p:extLst>
      <p:ext uri="{BB962C8B-B14F-4D97-AF65-F5344CB8AC3E}">
        <p14:creationId xmlns:p14="http://schemas.microsoft.com/office/powerpoint/2010/main" val="377894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9</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cxnSp>
        <p:nvCxnSpPr>
          <p:cNvPr id="8" name="Straight Connector 7">
            <a:extLst>
              <a:ext uri="{FF2B5EF4-FFF2-40B4-BE49-F238E27FC236}">
                <a16:creationId xmlns:a16="http://schemas.microsoft.com/office/drawing/2014/main" id="{272DFEF5-ED0D-78DA-C8DD-67A25FE2BF23}"/>
              </a:ext>
            </a:extLst>
          </p:cNvPr>
          <p:cNvCxnSpPr>
            <a:cxnSpLocks/>
          </p:cNvCxnSpPr>
          <p:nvPr/>
        </p:nvCxnSpPr>
        <p:spPr>
          <a:xfrm>
            <a:off x="6884604" y="17821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E014AD-099E-490E-22D4-B877EBA47197}"/>
              </a:ext>
            </a:extLst>
          </p:cNvPr>
          <p:cNvCxnSpPr>
            <a:cxnSpLocks/>
          </p:cNvCxnSpPr>
          <p:nvPr/>
        </p:nvCxnSpPr>
        <p:spPr>
          <a:xfrm>
            <a:off x="6884604" y="22912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D9B9B6-AC9C-1D48-BB5D-190AE0FF825F}"/>
              </a:ext>
            </a:extLst>
          </p:cNvPr>
          <p:cNvCxnSpPr>
            <a:cxnSpLocks/>
          </p:cNvCxnSpPr>
          <p:nvPr/>
        </p:nvCxnSpPr>
        <p:spPr>
          <a:xfrm>
            <a:off x="6884604" y="28003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B01E436-C82B-ED20-00BB-88F7174BAF80}"/>
              </a:ext>
            </a:extLst>
          </p:cNvPr>
          <p:cNvCxnSpPr>
            <a:cxnSpLocks/>
          </p:cNvCxnSpPr>
          <p:nvPr/>
        </p:nvCxnSpPr>
        <p:spPr>
          <a:xfrm>
            <a:off x="6884604" y="330949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E9C97E-9C8F-4879-6C1B-0A44A64B3467}"/>
              </a:ext>
            </a:extLst>
          </p:cNvPr>
          <p:cNvCxnSpPr>
            <a:cxnSpLocks/>
          </p:cNvCxnSpPr>
          <p:nvPr/>
        </p:nvCxnSpPr>
        <p:spPr>
          <a:xfrm>
            <a:off x="6884604" y="381860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Circle: Hollow 12">
            <a:extLst>
              <a:ext uri="{FF2B5EF4-FFF2-40B4-BE49-F238E27FC236}">
                <a16:creationId xmlns:a16="http://schemas.microsoft.com/office/drawing/2014/main" id="{F1C667E0-771C-3C74-13A6-C93E5AFFE2C2}"/>
              </a:ext>
            </a:extLst>
          </p:cNvPr>
          <p:cNvSpPr>
            <a:spLocks noChangeAspect="1"/>
          </p:cNvSpPr>
          <p:nvPr/>
        </p:nvSpPr>
        <p:spPr>
          <a:xfrm>
            <a:off x="7670713"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 name="Circle: Hollow 13">
            <a:extLst>
              <a:ext uri="{FF2B5EF4-FFF2-40B4-BE49-F238E27FC236}">
                <a16:creationId xmlns:a16="http://schemas.microsoft.com/office/drawing/2014/main" id="{45B98D4F-83B7-734C-79DF-36EF3E23E0D1}"/>
              </a:ext>
            </a:extLst>
          </p:cNvPr>
          <p:cNvSpPr>
            <a:spLocks noChangeAspect="1"/>
          </p:cNvSpPr>
          <p:nvPr/>
        </p:nvSpPr>
        <p:spPr>
          <a:xfrm>
            <a:off x="7670713"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 name="Circle: Hollow 14">
            <a:extLst>
              <a:ext uri="{FF2B5EF4-FFF2-40B4-BE49-F238E27FC236}">
                <a16:creationId xmlns:a16="http://schemas.microsoft.com/office/drawing/2014/main" id="{34EAC8B1-322A-CE3A-4E18-0CFA16F35002}"/>
              </a:ext>
            </a:extLst>
          </p:cNvPr>
          <p:cNvSpPr>
            <a:spLocks noChangeAspect="1"/>
          </p:cNvSpPr>
          <p:nvPr/>
        </p:nvSpPr>
        <p:spPr>
          <a:xfrm>
            <a:off x="7670713"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 name="Circle: Hollow 15">
            <a:extLst>
              <a:ext uri="{FF2B5EF4-FFF2-40B4-BE49-F238E27FC236}">
                <a16:creationId xmlns:a16="http://schemas.microsoft.com/office/drawing/2014/main" id="{337CE461-A63F-1AB2-5CF3-8E9F6AB96A56}"/>
              </a:ext>
            </a:extLst>
          </p:cNvPr>
          <p:cNvSpPr>
            <a:spLocks noChangeAspect="1"/>
          </p:cNvSpPr>
          <p:nvPr/>
        </p:nvSpPr>
        <p:spPr>
          <a:xfrm>
            <a:off x="7670713"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 name="Circle: Hollow 16">
            <a:extLst>
              <a:ext uri="{FF2B5EF4-FFF2-40B4-BE49-F238E27FC236}">
                <a16:creationId xmlns:a16="http://schemas.microsoft.com/office/drawing/2014/main" id="{68372CD7-9D4C-A989-850C-49933E59D0B2}"/>
              </a:ext>
            </a:extLst>
          </p:cNvPr>
          <p:cNvSpPr>
            <a:spLocks noChangeAspect="1"/>
          </p:cNvSpPr>
          <p:nvPr/>
        </p:nvSpPr>
        <p:spPr>
          <a:xfrm>
            <a:off x="7670713" y="3705956"/>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53C8E02-FB55-3D08-718A-57F11DD88764}"/>
              </a:ext>
            </a:extLst>
          </p:cNvPr>
          <p:cNvSpPr txBox="1"/>
          <p:nvPr/>
        </p:nvSpPr>
        <p:spPr>
          <a:xfrm>
            <a:off x="7561274" y="391595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22" name="TextBox 21">
            <a:extLst>
              <a:ext uri="{FF2B5EF4-FFF2-40B4-BE49-F238E27FC236}">
                <a16:creationId xmlns:a16="http://schemas.microsoft.com/office/drawing/2014/main" id="{E82B25ED-EBD7-8E96-318F-FFBBA50B29AF}"/>
              </a:ext>
            </a:extLst>
          </p:cNvPr>
          <p:cNvSpPr txBox="1"/>
          <p:nvPr/>
        </p:nvSpPr>
        <p:spPr>
          <a:xfrm>
            <a:off x="1685381" y="5089687"/>
            <a:ext cx="1989647"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de legalización (T = 1 / T = 0)</a:t>
            </a:r>
          </a:p>
        </p:txBody>
      </p:sp>
      <p:sp>
        <p:nvSpPr>
          <p:cNvPr id="23" name="Circle: Hollow 22">
            <a:extLst>
              <a:ext uri="{FF2B5EF4-FFF2-40B4-BE49-F238E27FC236}">
                <a16:creationId xmlns:a16="http://schemas.microsoft.com/office/drawing/2014/main" id="{0F675522-19A1-7A6B-4B3E-9C021661CBE7}"/>
              </a:ext>
            </a:extLst>
          </p:cNvPr>
          <p:cNvSpPr>
            <a:spLocks noChangeAspect="1"/>
          </p:cNvSpPr>
          <p:nvPr/>
        </p:nvSpPr>
        <p:spPr>
          <a:xfrm>
            <a:off x="8265319"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5" name="Circle: Hollow 24">
            <a:extLst>
              <a:ext uri="{FF2B5EF4-FFF2-40B4-BE49-F238E27FC236}">
                <a16:creationId xmlns:a16="http://schemas.microsoft.com/office/drawing/2014/main" id="{D3BBEE6C-D144-3C74-7F20-DC497EC32F93}"/>
              </a:ext>
            </a:extLst>
          </p:cNvPr>
          <p:cNvSpPr>
            <a:spLocks noChangeAspect="1"/>
          </p:cNvSpPr>
          <p:nvPr/>
        </p:nvSpPr>
        <p:spPr>
          <a:xfrm>
            <a:off x="8265319"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8" name="Circle: Hollow 27">
            <a:extLst>
              <a:ext uri="{FF2B5EF4-FFF2-40B4-BE49-F238E27FC236}">
                <a16:creationId xmlns:a16="http://schemas.microsoft.com/office/drawing/2014/main" id="{2739AD4D-8378-E7BB-B59C-3ED0C1A75627}"/>
              </a:ext>
            </a:extLst>
          </p:cNvPr>
          <p:cNvSpPr>
            <a:spLocks noChangeAspect="1"/>
          </p:cNvSpPr>
          <p:nvPr/>
        </p:nvSpPr>
        <p:spPr>
          <a:xfrm>
            <a:off x="8265319"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9" name="Circle: Hollow 28">
            <a:extLst>
              <a:ext uri="{FF2B5EF4-FFF2-40B4-BE49-F238E27FC236}">
                <a16:creationId xmlns:a16="http://schemas.microsoft.com/office/drawing/2014/main" id="{BE4344BF-F21D-036D-A5AA-725456536221}"/>
              </a:ext>
            </a:extLst>
          </p:cNvPr>
          <p:cNvSpPr>
            <a:spLocks noChangeAspect="1"/>
          </p:cNvSpPr>
          <p:nvPr/>
        </p:nvSpPr>
        <p:spPr>
          <a:xfrm>
            <a:off x="8265319"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0" name="Circle: Hollow 29">
            <a:extLst>
              <a:ext uri="{FF2B5EF4-FFF2-40B4-BE49-F238E27FC236}">
                <a16:creationId xmlns:a16="http://schemas.microsoft.com/office/drawing/2014/main" id="{9C3E1603-D2A4-597B-327B-A7C9ACED0123}"/>
              </a:ext>
            </a:extLst>
          </p:cNvPr>
          <p:cNvSpPr>
            <a:spLocks noChangeAspect="1"/>
          </p:cNvSpPr>
          <p:nvPr/>
        </p:nvSpPr>
        <p:spPr>
          <a:xfrm>
            <a:off x="8265319" y="3705956"/>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20049B4-F14A-F560-A4B9-2DC8BA08864C}"/>
              </a:ext>
            </a:extLst>
          </p:cNvPr>
          <p:cNvSpPr txBox="1"/>
          <p:nvPr/>
        </p:nvSpPr>
        <p:spPr>
          <a:xfrm>
            <a:off x="8157389"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32" name="Circle: Hollow 31">
            <a:extLst>
              <a:ext uri="{FF2B5EF4-FFF2-40B4-BE49-F238E27FC236}">
                <a16:creationId xmlns:a16="http://schemas.microsoft.com/office/drawing/2014/main" id="{7525603D-856D-D842-B56B-F72D553493D9}"/>
              </a:ext>
            </a:extLst>
          </p:cNvPr>
          <p:cNvSpPr>
            <a:spLocks noChangeAspect="1"/>
          </p:cNvSpPr>
          <p:nvPr/>
        </p:nvSpPr>
        <p:spPr>
          <a:xfrm>
            <a:off x="8859925"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3" name="Circle: Hollow 32">
            <a:extLst>
              <a:ext uri="{FF2B5EF4-FFF2-40B4-BE49-F238E27FC236}">
                <a16:creationId xmlns:a16="http://schemas.microsoft.com/office/drawing/2014/main" id="{E52648FA-5EF8-6E9B-B5C9-97ED5868F298}"/>
              </a:ext>
            </a:extLst>
          </p:cNvPr>
          <p:cNvSpPr>
            <a:spLocks noChangeAspect="1"/>
          </p:cNvSpPr>
          <p:nvPr/>
        </p:nvSpPr>
        <p:spPr>
          <a:xfrm>
            <a:off x="8859925"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4" name="Circle: Hollow 33">
            <a:extLst>
              <a:ext uri="{FF2B5EF4-FFF2-40B4-BE49-F238E27FC236}">
                <a16:creationId xmlns:a16="http://schemas.microsoft.com/office/drawing/2014/main" id="{53E03B54-C5BE-C3B5-613C-ABC3ED3F47B7}"/>
              </a:ext>
            </a:extLst>
          </p:cNvPr>
          <p:cNvSpPr>
            <a:spLocks noChangeAspect="1"/>
          </p:cNvSpPr>
          <p:nvPr/>
        </p:nvSpPr>
        <p:spPr>
          <a:xfrm>
            <a:off x="8859925"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5" name="Circle: Hollow 34">
            <a:extLst>
              <a:ext uri="{FF2B5EF4-FFF2-40B4-BE49-F238E27FC236}">
                <a16:creationId xmlns:a16="http://schemas.microsoft.com/office/drawing/2014/main" id="{41B02763-4E70-7239-A941-5D2374A8767D}"/>
              </a:ext>
            </a:extLst>
          </p:cNvPr>
          <p:cNvSpPr>
            <a:spLocks noChangeAspect="1"/>
          </p:cNvSpPr>
          <p:nvPr/>
        </p:nvSpPr>
        <p:spPr>
          <a:xfrm>
            <a:off x="8859925" y="3196852"/>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6" name="Circle: Hollow 35">
            <a:extLst>
              <a:ext uri="{FF2B5EF4-FFF2-40B4-BE49-F238E27FC236}">
                <a16:creationId xmlns:a16="http://schemas.microsoft.com/office/drawing/2014/main" id="{A1D04DB7-7F92-03CF-D23E-A58E2EBC3646}"/>
              </a:ext>
            </a:extLst>
          </p:cNvPr>
          <p:cNvSpPr>
            <a:spLocks noChangeAspect="1"/>
          </p:cNvSpPr>
          <p:nvPr/>
        </p:nvSpPr>
        <p:spPr>
          <a:xfrm>
            <a:off x="8859925"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69E3745-EDAF-1D73-43FF-1D16D917465A}"/>
              </a:ext>
            </a:extLst>
          </p:cNvPr>
          <p:cNvSpPr txBox="1"/>
          <p:nvPr/>
        </p:nvSpPr>
        <p:spPr>
          <a:xfrm>
            <a:off x="8751995"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38" name="Circle: Hollow 37">
            <a:extLst>
              <a:ext uri="{FF2B5EF4-FFF2-40B4-BE49-F238E27FC236}">
                <a16:creationId xmlns:a16="http://schemas.microsoft.com/office/drawing/2014/main" id="{6B8EEEC1-02E0-6F60-33B9-C7358DC95C14}"/>
              </a:ext>
            </a:extLst>
          </p:cNvPr>
          <p:cNvSpPr>
            <a:spLocks noChangeAspect="1"/>
          </p:cNvSpPr>
          <p:nvPr/>
        </p:nvSpPr>
        <p:spPr>
          <a:xfrm>
            <a:off x="9454531"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9" name="Circle: Hollow 38">
            <a:extLst>
              <a:ext uri="{FF2B5EF4-FFF2-40B4-BE49-F238E27FC236}">
                <a16:creationId xmlns:a16="http://schemas.microsoft.com/office/drawing/2014/main" id="{26A85705-0CAF-B808-C3C1-20759E272C89}"/>
              </a:ext>
            </a:extLst>
          </p:cNvPr>
          <p:cNvSpPr>
            <a:spLocks noChangeAspect="1"/>
          </p:cNvSpPr>
          <p:nvPr/>
        </p:nvSpPr>
        <p:spPr>
          <a:xfrm>
            <a:off x="9454531"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0" name="Circle: Hollow 39">
            <a:extLst>
              <a:ext uri="{FF2B5EF4-FFF2-40B4-BE49-F238E27FC236}">
                <a16:creationId xmlns:a16="http://schemas.microsoft.com/office/drawing/2014/main" id="{7D4ED6AF-14A8-C9A5-F4CA-78047ECECCDB}"/>
              </a:ext>
            </a:extLst>
          </p:cNvPr>
          <p:cNvSpPr>
            <a:spLocks noChangeAspect="1"/>
          </p:cNvSpPr>
          <p:nvPr/>
        </p:nvSpPr>
        <p:spPr>
          <a:xfrm>
            <a:off x="9454531" y="2678328"/>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1" name="Circle: Hollow 40">
            <a:extLst>
              <a:ext uri="{FF2B5EF4-FFF2-40B4-BE49-F238E27FC236}">
                <a16:creationId xmlns:a16="http://schemas.microsoft.com/office/drawing/2014/main" id="{657C436C-BB57-C01F-985D-D033907E0090}"/>
              </a:ext>
            </a:extLst>
          </p:cNvPr>
          <p:cNvSpPr>
            <a:spLocks noChangeAspect="1"/>
          </p:cNvSpPr>
          <p:nvPr/>
        </p:nvSpPr>
        <p:spPr>
          <a:xfrm>
            <a:off x="9454531"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2" name="Circle: Hollow 41">
            <a:extLst>
              <a:ext uri="{FF2B5EF4-FFF2-40B4-BE49-F238E27FC236}">
                <a16:creationId xmlns:a16="http://schemas.microsoft.com/office/drawing/2014/main" id="{704B004D-E782-F1CC-B0A5-D78B4EFF847B}"/>
              </a:ext>
            </a:extLst>
          </p:cNvPr>
          <p:cNvSpPr>
            <a:spLocks noChangeAspect="1"/>
          </p:cNvSpPr>
          <p:nvPr/>
        </p:nvSpPr>
        <p:spPr>
          <a:xfrm>
            <a:off x="9454531"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623C26D9-4024-9728-419B-8B128B5AD9B6}"/>
              </a:ext>
            </a:extLst>
          </p:cNvPr>
          <p:cNvSpPr txBox="1"/>
          <p:nvPr/>
        </p:nvSpPr>
        <p:spPr>
          <a:xfrm>
            <a:off x="9346601"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44" name="Circle: Hollow 43">
            <a:extLst>
              <a:ext uri="{FF2B5EF4-FFF2-40B4-BE49-F238E27FC236}">
                <a16:creationId xmlns:a16="http://schemas.microsoft.com/office/drawing/2014/main" id="{0876F778-6507-F94D-7436-A17664CD1D18}"/>
              </a:ext>
            </a:extLst>
          </p:cNvPr>
          <p:cNvSpPr>
            <a:spLocks noChangeAspect="1"/>
          </p:cNvSpPr>
          <p:nvPr/>
        </p:nvSpPr>
        <p:spPr>
          <a:xfrm>
            <a:off x="10643743" y="1664832"/>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5" name="Circle: Hollow 44">
            <a:extLst>
              <a:ext uri="{FF2B5EF4-FFF2-40B4-BE49-F238E27FC236}">
                <a16:creationId xmlns:a16="http://schemas.microsoft.com/office/drawing/2014/main" id="{A4FAE248-1C06-764B-96D1-88913E62587B}"/>
              </a:ext>
            </a:extLst>
          </p:cNvPr>
          <p:cNvSpPr>
            <a:spLocks noChangeAspect="1"/>
          </p:cNvSpPr>
          <p:nvPr/>
        </p:nvSpPr>
        <p:spPr>
          <a:xfrm>
            <a:off x="10643743" y="2173935"/>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6" name="Circle: Hollow 45">
            <a:extLst>
              <a:ext uri="{FF2B5EF4-FFF2-40B4-BE49-F238E27FC236}">
                <a16:creationId xmlns:a16="http://schemas.microsoft.com/office/drawing/2014/main" id="{23CD3114-5AFD-3F57-8958-0404A5996AC3}"/>
              </a:ext>
            </a:extLst>
          </p:cNvPr>
          <p:cNvSpPr>
            <a:spLocks noChangeAspect="1"/>
          </p:cNvSpPr>
          <p:nvPr/>
        </p:nvSpPr>
        <p:spPr>
          <a:xfrm>
            <a:off x="10643743" y="2678328"/>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7" name="Circle: Hollow 46">
            <a:extLst>
              <a:ext uri="{FF2B5EF4-FFF2-40B4-BE49-F238E27FC236}">
                <a16:creationId xmlns:a16="http://schemas.microsoft.com/office/drawing/2014/main" id="{C571D0E7-DBF9-D14C-C112-F865690F62C2}"/>
              </a:ext>
            </a:extLst>
          </p:cNvPr>
          <p:cNvSpPr>
            <a:spLocks noChangeAspect="1"/>
          </p:cNvSpPr>
          <p:nvPr/>
        </p:nvSpPr>
        <p:spPr>
          <a:xfrm>
            <a:off x="10643743"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8" name="Circle: Hollow 47">
            <a:extLst>
              <a:ext uri="{FF2B5EF4-FFF2-40B4-BE49-F238E27FC236}">
                <a16:creationId xmlns:a16="http://schemas.microsoft.com/office/drawing/2014/main" id="{3CF279F7-12B2-22A4-ABFD-856EA7446756}"/>
              </a:ext>
            </a:extLst>
          </p:cNvPr>
          <p:cNvSpPr>
            <a:spLocks noChangeAspect="1"/>
          </p:cNvSpPr>
          <p:nvPr/>
        </p:nvSpPr>
        <p:spPr>
          <a:xfrm>
            <a:off x="10643743"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E4899778-0B8D-B0C1-C094-F72B224C875B}"/>
              </a:ext>
            </a:extLst>
          </p:cNvPr>
          <p:cNvSpPr txBox="1"/>
          <p:nvPr/>
        </p:nvSpPr>
        <p:spPr>
          <a:xfrm>
            <a:off x="10535813"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50" name="Circle: Hollow 49">
            <a:extLst>
              <a:ext uri="{FF2B5EF4-FFF2-40B4-BE49-F238E27FC236}">
                <a16:creationId xmlns:a16="http://schemas.microsoft.com/office/drawing/2014/main" id="{419881D9-6244-DA94-4E85-B3F581B15C5B}"/>
              </a:ext>
            </a:extLst>
          </p:cNvPr>
          <p:cNvSpPr>
            <a:spLocks noChangeAspect="1"/>
          </p:cNvSpPr>
          <p:nvPr/>
        </p:nvSpPr>
        <p:spPr>
          <a:xfrm>
            <a:off x="7076107"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1" name="Circle: Hollow 50">
            <a:extLst>
              <a:ext uri="{FF2B5EF4-FFF2-40B4-BE49-F238E27FC236}">
                <a16:creationId xmlns:a16="http://schemas.microsoft.com/office/drawing/2014/main" id="{DD6CD6EE-6BB9-27D3-2566-806F48CE5259}"/>
              </a:ext>
            </a:extLst>
          </p:cNvPr>
          <p:cNvSpPr>
            <a:spLocks noChangeAspect="1"/>
          </p:cNvSpPr>
          <p:nvPr/>
        </p:nvSpPr>
        <p:spPr>
          <a:xfrm>
            <a:off x="7076107"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2" name="Circle: Hollow 51">
            <a:extLst>
              <a:ext uri="{FF2B5EF4-FFF2-40B4-BE49-F238E27FC236}">
                <a16:creationId xmlns:a16="http://schemas.microsoft.com/office/drawing/2014/main" id="{3ACF87DE-4757-1047-F718-10D842E6880C}"/>
              </a:ext>
            </a:extLst>
          </p:cNvPr>
          <p:cNvSpPr>
            <a:spLocks noChangeAspect="1"/>
          </p:cNvSpPr>
          <p:nvPr/>
        </p:nvSpPr>
        <p:spPr>
          <a:xfrm>
            <a:off x="7076107"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3" name="Circle: Hollow 52">
            <a:extLst>
              <a:ext uri="{FF2B5EF4-FFF2-40B4-BE49-F238E27FC236}">
                <a16:creationId xmlns:a16="http://schemas.microsoft.com/office/drawing/2014/main" id="{41E6E72C-5381-23DF-1D4E-60544A0D2B91}"/>
              </a:ext>
            </a:extLst>
          </p:cNvPr>
          <p:cNvSpPr>
            <a:spLocks noChangeAspect="1"/>
          </p:cNvSpPr>
          <p:nvPr/>
        </p:nvSpPr>
        <p:spPr>
          <a:xfrm>
            <a:off x="7076107"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4" name="Circle: Hollow 53">
            <a:extLst>
              <a:ext uri="{FF2B5EF4-FFF2-40B4-BE49-F238E27FC236}">
                <a16:creationId xmlns:a16="http://schemas.microsoft.com/office/drawing/2014/main" id="{C9534C0D-29CB-B2AA-40F9-97548FBD6DDC}"/>
              </a:ext>
            </a:extLst>
          </p:cNvPr>
          <p:cNvSpPr>
            <a:spLocks noChangeAspect="1"/>
          </p:cNvSpPr>
          <p:nvPr/>
        </p:nvSpPr>
        <p:spPr>
          <a:xfrm>
            <a:off x="7076107" y="3705956"/>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FB42150E-9884-34EB-D46E-A3B77F642600}"/>
              </a:ext>
            </a:extLst>
          </p:cNvPr>
          <p:cNvSpPr txBox="1"/>
          <p:nvPr/>
        </p:nvSpPr>
        <p:spPr>
          <a:xfrm>
            <a:off x="6964971" y="392077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56" name="Circle: Hollow 55">
            <a:extLst>
              <a:ext uri="{FF2B5EF4-FFF2-40B4-BE49-F238E27FC236}">
                <a16:creationId xmlns:a16="http://schemas.microsoft.com/office/drawing/2014/main" id="{5316D439-C790-B638-5F41-FA47E622E869}"/>
              </a:ext>
            </a:extLst>
          </p:cNvPr>
          <p:cNvSpPr>
            <a:spLocks noChangeAspect="1"/>
          </p:cNvSpPr>
          <p:nvPr/>
        </p:nvSpPr>
        <p:spPr>
          <a:xfrm>
            <a:off x="10049137"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7" name="Circle: Hollow 56">
            <a:extLst>
              <a:ext uri="{FF2B5EF4-FFF2-40B4-BE49-F238E27FC236}">
                <a16:creationId xmlns:a16="http://schemas.microsoft.com/office/drawing/2014/main" id="{9DBF68EB-5137-11F3-DA20-6F884A8B1965}"/>
              </a:ext>
            </a:extLst>
          </p:cNvPr>
          <p:cNvSpPr>
            <a:spLocks noChangeAspect="1"/>
          </p:cNvSpPr>
          <p:nvPr/>
        </p:nvSpPr>
        <p:spPr>
          <a:xfrm>
            <a:off x="10049137" y="2173935"/>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8" name="Circle: Hollow 57">
            <a:extLst>
              <a:ext uri="{FF2B5EF4-FFF2-40B4-BE49-F238E27FC236}">
                <a16:creationId xmlns:a16="http://schemas.microsoft.com/office/drawing/2014/main" id="{8D84DC0F-165B-45DB-E514-EF9530D5F984}"/>
              </a:ext>
            </a:extLst>
          </p:cNvPr>
          <p:cNvSpPr>
            <a:spLocks noChangeAspect="1"/>
          </p:cNvSpPr>
          <p:nvPr/>
        </p:nvSpPr>
        <p:spPr>
          <a:xfrm>
            <a:off x="10049137" y="2678328"/>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9" name="Circle: Hollow 58">
            <a:extLst>
              <a:ext uri="{FF2B5EF4-FFF2-40B4-BE49-F238E27FC236}">
                <a16:creationId xmlns:a16="http://schemas.microsoft.com/office/drawing/2014/main" id="{66D9C5D8-5233-8DA4-3576-07F4BD61B144}"/>
              </a:ext>
            </a:extLst>
          </p:cNvPr>
          <p:cNvSpPr>
            <a:spLocks noChangeAspect="1"/>
          </p:cNvSpPr>
          <p:nvPr/>
        </p:nvSpPr>
        <p:spPr>
          <a:xfrm>
            <a:off x="10049137"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0" name="Circle: Hollow 59">
            <a:extLst>
              <a:ext uri="{FF2B5EF4-FFF2-40B4-BE49-F238E27FC236}">
                <a16:creationId xmlns:a16="http://schemas.microsoft.com/office/drawing/2014/main" id="{97A2A7FD-5356-B1F6-29EC-853DEA67E3DA}"/>
              </a:ext>
            </a:extLst>
          </p:cNvPr>
          <p:cNvSpPr>
            <a:spLocks noChangeAspect="1"/>
          </p:cNvSpPr>
          <p:nvPr/>
        </p:nvSpPr>
        <p:spPr>
          <a:xfrm>
            <a:off x="10049137"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745E3FB4-4C7E-792B-0483-E1D9FDF38923}"/>
              </a:ext>
            </a:extLst>
          </p:cNvPr>
          <p:cNvSpPr txBox="1"/>
          <p:nvPr/>
        </p:nvSpPr>
        <p:spPr>
          <a:xfrm>
            <a:off x="9941207"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62" name="TextBox 61">
            <a:extLst>
              <a:ext uri="{FF2B5EF4-FFF2-40B4-BE49-F238E27FC236}">
                <a16:creationId xmlns:a16="http://schemas.microsoft.com/office/drawing/2014/main" id="{8CF30C77-BC37-39E4-7986-F489B2967FDA}"/>
              </a:ext>
            </a:extLst>
          </p:cNvPr>
          <p:cNvSpPr txBox="1"/>
          <p:nvPr/>
        </p:nvSpPr>
        <p:spPr>
          <a:xfrm>
            <a:off x="6515285" y="167744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63" name="TextBox 62">
            <a:extLst>
              <a:ext uri="{FF2B5EF4-FFF2-40B4-BE49-F238E27FC236}">
                <a16:creationId xmlns:a16="http://schemas.microsoft.com/office/drawing/2014/main" id="{C684D83E-DCA2-1D5C-4CF8-7FA1F7CA9269}"/>
              </a:ext>
            </a:extLst>
          </p:cNvPr>
          <p:cNvSpPr txBox="1"/>
          <p:nvPr/>
        </p:nvSpPr>
        <p:spPr>
          <a:xfrm>
            <a:off x="6515285" y="217393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64" name="TextBox 63">
            <a:extLst>
              <a:ext uri="{FF2B5EF4-FFF2-40B4-BE49-F238E27FC236}">
                <a16:creationId xmlns:a16="http://schemas.microsoft.com/office/drawing/2014/main" id="{07B30055-57DE-2ACF-9253-9962CA35B482}"/>
              </a:ext>
            </a:extLst>
          </p:cNvPr>
          <p:cNvSpPr txBox="1"/>
          <p:nvPr/>
        </p:nvSpPr>
        <p:spPr>
          <a:xfrm>
            <a:off x="6515285" y="269094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65" name="TextBox 64">
            <a:extLst>
              <a:ext uri="{FF2B5EF4-FFF2-40B4-BE49-F238E27FC236}">
                <a16:creationId xmlns:a16="http://schemas.microsoft.com/office/drawing/2014/main" id="{61B4BFF7-CA10-5CB9-710B-2DC0E36157C8}"/>
              </a:ext>
            </a:extLst>
          </p:cNvPr>
          <p:cNvSpPr txBox="1"/>
          <p:nvPr/>
        </p:nvSpPr>
        <p:spPr>
          <a:xfrm>
            <a:off x="6515285" y="319685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66" name="TextBox 65">
            <a:extLst>
              <a:ext uri="{FF2B5EF4-FFF2-40B4-BE49-F238E27FC236}">
                <a16:creationId xmlns:a16="http://schemas.microsoft.com/office/drawing/2014/main" id="{BAA4D11E-226B-4F97-E51F-B2E24A75D4D0}"/>
              </a:ext>
            </a:extLst>
          </p:cNvPr>
          <p:cNvSpPr txBox="1"/>
          <p:nvPr/>
        </p:nvSpPr>
        <p:spPr>
          <a:xfrm>
            <a:off x="6515285" y="371355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67" name="Straight Connector 66">
            <a:extLst>
              <a:ext uri="{FF2B5EF4-FFF2-40B4-BE49-F238E27FC236}">
                <a16:creationId xmlns:a16="http://schemas.microsoft.com/office/drawing/2014/main" id="{16DB6226-C63C-D27F-BAA0-1848FAFE8D9D}"/>
              </a:ext>
            </a:extLst>
          </p:cNvPr>
          <p:cNvCxnSpPr/>
          <p:nvPr/>
        </p:nvCxnSpPr>
        <p:spPr>
          <a:xfrm>
            <a:off x="6453746" y="160144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600456A-374D-1A68-85FA-E8F3F7689BDC}"/>
              </a:ext>
            </a:extLst>
          </p:cNvPr>
          <p:cNvSpPr txBox="1"/>
          <p:nvPr/>
        </p:nvSpPr>
        <p:spPr>
          <a:xfrm rot="16200000">
            <a:off x="6002115" y="261129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2164349-CFCE-579D-BD4A-730577F224C5}"/>
                  </a:ext>
                </a:extLst>
              </p:cNvPr>
              <p:cNvSpPr txBox="1"/>
              <p:nvPr/>
            </p:nvSpPr>
            <p:spPr>
              <a:xfrm>
                <a:off x="8267532" y="1248697"/>
                <a:ext cx="44614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1</m:t>
                          </m:r>
                        </m:sub>
                      </m:sSub>
                      <m:r>
                        <a:rPr lang="es-ES" sz="1050" b="0" i="1" smtClean="0">
                          <a:latin typeface="Cambria Math" panose="02040503050406030204" pitchFamily="18" charset="0"/>
                        </a:rPr>
                        <m:t>…</m:t>
                      </m:r>
                    </m:oMath>
                  </m:oMathPara>
                </a14:m>
                <a:endParaRPr lang="en-US" sz="1050" dirty="0"/>
              </a:p>
            </p:txBody>
          </p:sp>
        </mc:Choice>
        <mc:Fallback xmlns="">
          <p:sp>
            <p:nvSpPr>
              <p:cNvPr id="69" name="TextBox 68">
                <a:extLst>
                  <a:ext uri="{FF2B5EF4-FFF2-40B4-BE49-F238E27FC236}">
                    <a16:creationId xmlns:a16="http://schemas.microsoft.com/office/drawing/2014/main" id="{02164349-CFCE-579D-BD4A-730577F224C5}"/>
                  </a:ext>
                </a:extLst>
              </p:cNvPr>
              <p:cNvSpPr txBox="1">
                <a:spLocks noRot="1" noChangeAspect="1" noMove="1" noResize="1" noEditPoints="1" noAdjustHandles="1" noChangeArrowheads="1" noChangeShapeType="1" noTextEdit="1"/>
              </p:cNvSpPr>
              <p:nvPr/>
            </p:nvSpPr>
            <p:spPr>
              <a:xfrm>
                <a:off x="8267532" y="1248697"/>
                <a:ext cx="446148" cy="161583"/>
              </a:xfrm>
              <a:prstGeom prst="rect">
                <a:avLst/>
              </a:prstGeom>
              <a:blipFill>
                <a:blip r:embed="rId4"/>
                <a:stretch>
                  <a:fillRect l="-6849" b="-15385"/>
                </a:stretch>
              </a:blipFill>
            </p:spPr>
            <p:txBody>
              <a:bodyPr/>
              <a:lstStyle/>
              <a:p>
                <a:r>
                  <a:rPr lang="en-US">
                    <a:noFill/>
                  </a:rPr>
                  <a:t> </a:t>
                </a:r>
              </a:p>
            </p:txBody>
          </p:sp>
        </mc:Fallback>
      </mc:AlternateContent>
      <p:sp>
        <p:nvSpPr>
          <p:cNvPr id="70" name="Freeform: Shape 69">
            <a:extLst>
              <a:ext uri="{FF2B5EF4-FFF2-40B4-BE49-F238E27FC236}">
                <a16:creationId xmlns:a16="http://schemas.microsoft.com/office/drawing/2014/main" id="{48EF349A-D66E-8B3D-6463-B5AC7A0757B0}"/>
              </a:ext>
            </a:extLst>
          </p:cNvPr>
          <p:cNvSpPr/>
          <p:nvPr/>
        </p:nvSpPr>
        <p:spPr>
          <a:xfrm>
            <a:off x="8180527" y="1178502"/>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C15F4D27-171C-344F-EC7A-81AC915DADC5}"/>
              </a:ext>
            </a:extLst>
          </p:cNvPr>
          <p:cNvSpPr txBox="1"/>
          <p:nvPr/>
        </p:nvSpPr>
        <p:spPr>
          <a:xfrm>
            <a:off x="1685381" y="5433256"/>
            <a:ext cx="2443298"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después de legalizado (T = 1 / T = 1+t)</a:t>
            </a:r>
          </a:p>
        </p:txBody>
      </p:sp>
      <p:sp>
        <p:nvSpPr>
          <p:cNvPr id="72" name="TextBox 71">
            <a:extLst>
              <a:ext uri="{FF2B5EF4-FFF2-40B4-BE49-F238E27FC236}">
                <a16:creationId xmlns:a16="http://schemas.microsoft.com/office/drawing/2014/main" id="{48375982-ADB7-1154-7620-FD99FB2E6C47}"/>
              </a:ext>
            </a:extLst>
          </p:cNvPr>
          <p:cNvSpPr txBox="1"/>
          <p:nvPr/>
        </p:nvSpPr>
        <p:spPr>
          <a:xfrm>
            <a:off x="1685381" y="4746118"/>
            <a:ext cx="2004075"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previo a ser legalizado (C = 1)</a:t>
            </a:r>
          </a:p>
        </p:txBody>
      </p:sp>
      <p:sp>
        <p:nvSpPr>
          <p:cNvPr id="73" name="Oval 72">
            <a:extLst>
              <a:ext uri="{FF2B5EF4-FFF2-40B4-BE49-F238E27FC236}">
                <a16:creationId xmlns:a16="http://schemas.microsoft.com/office/drawing/2014/main" id="{BEAFA520-6863-D38A-F4EF-C1E133A4FB13}"/>
              </a:ext>
            </a:extLst>
          </p:cNvPr>
          <p:cNvSpPr>
            <a:spLocks noChangeAspect="1"/>
          </p:cNvSpPr>
          <p:nvPr/>
        </p:nvSpPr>
        <p:spPr>
          <a:xfrm>
            <a:off x="1463368" y="5110621"/>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68D5EBD-09CC-AA63-CB58-A7801DFD96F7}"/>
              </a:ext>
            </a:extLst>
          </p:cNvPr>
          <p:cNvSpPr>
            <a:spLocks noChangeAspect="1"/>
          </p:cNvSpPr>
          <p:nvPr/>
        </p:nvSpPr>
        <p:spPr>
          <a:xfrm>
            <a:off x="1453356" y="544372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C696D95-FBA1-AFF3-C9CB-11BCB4D4F9F3}"/>
              </a:ext>
            </a:extLst>
          </p:cNvPr>
          <p:cNvSpPr>
            <a:spLocks noChangeAspect="1"/>
          </p:cNvSpPr>
          <p:nvPr/>
        </p:nvSpPr>
        <p:spPr>
          <a:xfrm>
            <a:off x="1449577" y="4756584"/>
            <a:ext cx="225287" cy="225287"/>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13616294-CD48-F5F0-48F4-6CCB74757326}"/>
              </a:ext>
            </a:extLst>
          </p:cNvPr>
          <p:cNvCxnSpPr>
            <a:cxnSpLocks/>
          </p:cNvCxnSpPr>
          <p:nvPr/>
        </p:nvCxnSpPr>
        <p:spPr>
          <a:xfrm>
            <a:off x="1269745" y="17821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1931CB4-E15E-E63C-B4B9-5766A0331722}"/>
              </a:ext>
            </a:extLst>
          </p:cNvPr>
          <p:cNvCxnSpPr>
            <a:cxnSpLocks/>
          </p:cNvCxnSpPr>
          <p:nvPr/>
        </p:nvCxnSpPr>
        <p:spPr>
          <a:xfrm>
            <a:off x="1269745" y="22912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EC6D334-C249-4999-44EE-F1510032E4D7}"/>
              </a:ext>
            </a:extLst>
          </p:cNvPr>
          <p:cNvCxnSpPr>
            <a:cxnSpLocks/>
          </p:cNvCxnSpPr>
          <p:nvPr/>
        </p:nvCxnSpPr>
        <p:spPr>
          <a:xfrm>
            <a:off x="1269745" y="28003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A4A70C-0DAD-D2A3-E87B-D8E8EDAE63FE}"/>
              </a:ext>
            </a:extLst>
          </p:cNvPr>
          <p:cNvCxnSpPr>
            <a:cxnSpLocks/>
          </p:cNvCxnSpPr>
          <p:nvPr/>
        </p:nvCxnSpPr>
        <p:spPr>
          <a:xfrm>
            <a:off x="1269745" y="330949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45343E-44C0-EE67-BD99-0F5B921A6630}"/>
              </a:ext>
            </a:extLst>
          </p:cNvPr>
          <p:cNvCxnSpPr>
            <a:cxnSpLocks/>
          </p:cNvCxnSpPr>
          <p:nvPr/>
        </p:nvCxnSpPr>
        <p:spPr>
          <a:xfrm>
            <a:off x="1269745" y="381860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41295FC-E434-48C8-A644-5AAAFF84A0B3}"/>
              </a:ext>
            </a:extLst>
          </p:cNvPr>
          <p:cNvSpPr>
            <a:spLocks noChangeAspect="1"/>
          </p:cNvSpPr>
          <p:nvPr/>
        </p:nvSpPr>
        <p:spPr>
          <a:xfrm>
            <a:off x="2055854"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F7F248F0-B4A5-4FCB-55F5-A3F01BD11B3C}"/>
              </a:ext>
            </a:extLst>
          </p:cNvPr>
          <p:cNvSpPr>
            <a:spLocks noChangeAspect="1"/>
          </p:cNvSpPr>
          <p:nvPr/>
        </p:nvSpPr>
        <p:spPr>
          <a:xfrm>
            <a:off x="2055854"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3" name="Oval 82">
            <a:extLst>
              <a:ext uri="{FF2B5EF4-FFF2-40B4-BE49-F238E27FC236}">
                <a16:creationId xmlns:a16="http://schemas.microsoft.com/office/drawing/2014/main" id="{FBE4B2BD-54B3-C8DF-E437-6A72B3DF83C9}"/>
              </a:ext>
            </a:extLst>
          </p:cNvPr>
          <p:cNvSpPr>
            <a:spLocks noChangeAspect="1"/>
          </p:cNvSpPr>
          <p:nvPr/>
        </p:nvSpPr>
        <p:spPr>
          <a:xfrm>
            <a:off x="2055854"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4" name="Oval 83">
            <a:extLst>
              <a:ext uri="{FF2B5EF4-FFF2-40B4-BE49-F238E27FC236}">
                <a16:creationId xmlns:a16="http://schemas.microsoft.com/office/drawing/2014/main" id="{0DDBBF60-7162-6F49-C996-94A65911A1E1}"/>
              </a:ext>
            </a:extLst>
          </p:cNvPr>
          <p:cNvSpPr>
            <a:spLocks noChangeAspect="1"/>
          </p:cNvSpPr>
          <p:nvPr/>
        </p:nvSpPr>
        <p:spPr>
          <a:xfrm>
            <a:off x="2055854"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92655A76-DCE1-000A-B652-62FB4B157B4D}"/>
              </a:ext>
            </a:extLst>
          </p:cNvPr>
          <p:cNvSpPr>
            <a:spLocks noChangeAspect="1"/>
          </p:cNvSpPr>
          <p:nvPr/>
        </p:nvSpPr>
        <p:spPr>
          <a:xfrm>
            <a:off x="2055854" y="370595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64AD21CF-A27C-8621-BBA2-9E17C45906BD}"/>
              </a:ext>
            </a:extLst>
          </p:cNvPr>
          <p:cNvSpPr txBox="1"/>
          <p:nvPr/>
        </p:nvSpPr>
        <p:spPr>
          <a:xfrm>
            <a:off x="1946415" y="391595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87" name="Oval 86">
            <a:extLst>
              <a:ext uri="{FF2B5EF4-FFF2-40B4-BE49-F238E27FC236}">
                <a16:creationId xmlns:a16="http://schemas.microsoft.com/office/drawing/2014/main" id="{86647B9E-C753-5720-1B7A-BEED11C4F52E}"/>
              </a:ext>
            </a:extLst>
          </p:cNvPr>
          <p:cNvSpPr>
            <a:spLocks noChangeAspect="1"/>
          </p:cNvSpPr>
          <p:nvPr/>
        </p:nvSpPr>
        <p:spPr>
          <a:xfrm>
            <a:off x="2650460"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0BC4A004-3E5C-0BD0-8698-96E1FA87B4CF}"/>
              </a:ext>
            </a:extLst>
          </p:cNvPr>
          <p:cNvSpPr>
            <a:spLocks noChangeAspect="1"/>
          </p:cNvSpPr>
          <p:nvPr/>
        </p:nvSpPr>
        <p:spPr>
          <a:xfrm>
            <a:off x="2650460"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643A51A4-2A40-E327-E7A0-09CF15A37A77}"/>
              </a:ext>
            </a:extLst>
          </p:cNvPr>
          <p:cNvSpPr>
            <a:spLocks noChangeAspect="1"/>
          </p:cNvSpPr>
          <p:nvPr/>
        </p:nvSpPr>
        <p:spPr>
          <a:xfrm>
            <a:off x="2650460"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0E226CCE-A226-86F5-D912-65DF310AF62B}"/>
              </a:ext>
            </a:extLst>
          </p:cNvPr>
          <p:cNvSpPr>
            <a:spLocks noChangeAspect="1"/>
          </p:cNvSpPr>
          <p:nvPr/>
        </p:nvSpPr>
        <p:spPr>
          <a:xfrm>
            <a:off x="2650460"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1" name="Oval 90">
            <a:extLst>
              <a:ext uri="{FF2B5EF4-FFF2-40B4-BE49-F238E27FC236}">
                <a16:creationId xmlns:a16="http://schemas.microsoft.com/office/drawing/2014/main" id="{A2F6DB81-C2F8-0783-DD27-D2367E26B6E8}"/>
              </a:ext>
            </a:extLst>
          </p:cNvPr>
          <p:cNvSpPr>
            <a:spLocks noChangeAspect="1"/>
          </p:cNvSpPr>
          <p:nvPr/>
        </p:nvSpPr>
        <p:spPr>
          <a:xfrm>
            <a:off x="2650460" y="370595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id="{BBC44965-19E8-022B-2FF8-7C85DA493F2B}"/>
              </a:ext>
            </a:extLst>
          </p:cNvPr>
          <p:cNvSpPr txBox="1"/>
          <p:nvPr/>
        </p:nvSpPr>
        <p:spPr>
          <a:xfrm>
            <a:off x="2542530"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93" name="Oval 92">
            <a:extLst>
              <a:ext uri="{FF2B5EF4-FFF2-40B4-BE49-F238E27FC236}">
                <a16:creationId xmlns:a16="http://schemas.microsoft.com/office/drawing/2014/main" id="{F173F2A6-4CFB-CB92-A59B-91A24ED7458D}"/>
              </a:ext>
            </a:extLst>
          </p:cNvPr>
          <p:cNvSpPr>
            <a:spLocks noChangeAspect="1"/>
          </p:cNvSpPr>
          <p:nvPr/>
        </p:nvSpPr>
        <p:spPr>
          <a:xfrm>
            <a:off x="3245066"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4" name="Oval 93">
            <a:extLst>
              <a:ext uri="{FF2B5EF4-FFF2-40B4-BE49-F238E27FC236}">
                <a16:creationId xmlns:a16="http://schemas.microsoft.com/office/drawing/2014/main" id="{E414E333-1AA4-2DC2-3B86-AA8AB5B5D71D}"/>
              </a:ext>
            </a:extLst>
          </p:cNvPr>
          <p:cNvSpPr>
            <a:spLocks noChangeAspect="1"/>
          </p:cNvSpPr>
          <p:nvPr/>
        </p:nvSpPr>
        <p:spPr>
          <a:xfrm>
            <a:off x="3245066"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5" name="Oval 94">
            <a:extLst>
              <a:ext uri="{FF2B5EF4-FFF2-40B4-BE49-F238E27FC236}">
                <a16:creationId xmlns:a16="http://schemas.microsoft.com/office/drawing/2014/main" id="{C31DBEC6-5D24-3CF2-2F81-0FDE9F49721C}"/>
              </a:ext>
            </a:extLst>
          </p:cNvPr>
          <p:cNvSpPr>
            <a:spLocks noChangeAspect="1"/>
          </p:cNvSpPr>
          <p:nvPr/>
        </p:nvSpPr>
        <p:spPr>
          <a:xfrm>
            <a:off x="3245066"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6" name="Oval 95">
            <a:extLst>
              <a:ext uri="{FF2B5EF4-FFF2-40B4-BE49-F238E27FC236}">
                <a16:creationId xmlns:a16="http://schemas.microsoft.com/office/drawing/2014/main" id="{0ACB34F7-31FC-33C4-899F-A88BAB9F67C5}"/>
              </a:ext>
            </a:extLst>
          </p:cNvPr>
          <p:cNvSpPr>
            <a:spLocks noChangeAspect="1"/>
          </p:cNvSpPr>
          <p:nvPr/>
        </p:nvSpPr>
        <p:spPr>
          <a:xfrm>
            <a:off x="3245066" y="319685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7" name="Oval 96">
            <a:extLst>
              <a:ext uri="{FF2B5EF4-FFF2-40B4-BE49-F238E27FC236}">
                <a16:creationId xmlns:a16="http://schemas.microsoft.com/office/drawing/2014/main" id="{CA9817EE-89ED-F580-4566-7748C2C6FDFE}"/>
              </a:ext>
            </a:extLst>
          </p:cNvPr>
          <p:cNvSpPr>
            <a:spLocks noChangeAspect="1"/>
          </p:cNvSpPr>
          <p:nvPr/>
        </p:nvSpPr>
        <p:spPr>
          <a:xfrm>
            <a:off x="3245066"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F89E542C-7B58-A11E-9E3F-8FB1780211BE}"/>
              </a:ext>
            </a:extLst>
          </p:cNvPr>
          <p:cNvSpPr txBox="1"/>
          <p:nvPr/>
        </p:nvSpPr>
        <p:spPr>
          <a:xfrm>
            <a:off x="3137136"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99" name="Oval 98">
            <a:extLst>
              <a:ext uri="{FF2B5EF4-FFF2-40B4-BE49-F238E27FC236}">
                <a16:creationId xmlns:a16="http://schemas.microsoft.com/office/drawing/2014/main" id="{21EB9ED9-8E42-F705-D4E4-2B83B0840B4A}"/>
              </a:ext>
            </a:extLst>
          </p:cNvPr>
          <p:cNvSpPr>
            <a:spLocks noChangeAspect="1"/>
          </p:cNvSpPr>
          <p:nvPr/>
        </p:nvSpPr>
        <p:spPr>
          <a:xfrm>
            <a:off x="3839672"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0" name="Oval 99">
            <a:extLst>
              <a:ext uri="{FF2B5EF4-FFF2-40B4-BE49-F238E27FC236}">
                <a16:creationId xmlns:a16="http://schemas.microsoft.com/office/drawing/2014/main" id="{12BC3C29-B794-5301-7208-02940C2802D5}"/>
              </a:ext>
            </a:extLst>
          </p:cNvPr>
          <p:cNvSpPr>
            <a:spLocks noChangeAspect="1"/>
          </p:cNvSpPr>
          <p:nvPr/>
        </p:nvSpPr>
        <p:spPr>
          <a:xfrm>
            <a:off x="3839672"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1" name="Oval 100">
            <a:extLst>
              <a:ext uri="{FF2B5EF4-FFF2-40B4-BE49-F238E27FC236}">
                <a16:creationId xmlns:a16="http://schemas.microsoft.com/office/drawing/2014/main" id="{05FE8385-1BCB-0B49-3895-93CAE9BA7C48}"/>
              </a:ext>
            </a:extLst>
          </p:cNvPr>
          <p:cNvSpPr>
            <a:spLocks noChangeAspect="1"/>
          </p:cNvSpPr>
          <p:nvPr/>
        </p:nvSpPr>
        <p:spPr>
          <a:xfrm>
            <a:off x="3839672" y="267832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2" name="Oval 101">
            <a:extLst>
              <a:ext uri="{FF2B5EF4-FFF2-40B4-BE49-F238E27FC236}">
                <a16:creationId xmlns:a16="http://schemas.microsoft.com/office/drawing/2014/main" id="{18451C58-9361-DBD4-6A29-C4B11CFA5765}"/>
              </a:ext>
            </a:extLst>
          </p:cNvPr>
          <p:cNvSpPr>
            <a:spLocks noChangeAspect="1"/>
          </p:cNvSpPr>
          <p:nvPr/>
        </p:nvSpPr>
        <p:spPr>
          <a:xfrm>
            <a:off x="3839672"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F8BA1A6A-C734-F700-5AE4-E3CEEE841686}"/>
              </a:ext>
            </a:extLst>
          </p:cNvPr>
          <p:cNvSpPr>
            <a:spLocks noChangeAspect="1"/>
          </p:cNvSpPr>
          <p:nvPr/>
        </p:nvSpPr>
        <p:spPr>
          <a:xfrm>
            <a:off x="3839672"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4" name="TextBox 103">
            <a:extLst>
              <a:ext uri="{FF2B5EF4-FFF2-40B4-BE49-F238E27FC236}">
                <a16:creationId xmlns:a16="http://schemas.microsoft.com/office/drawing/2014/main" id="{5B9A632A-0890-65A2-198C-D9B4D2DED3B2}"/>
              </a:ext>
            </a:extLst>
          </p:cNvPr>
          <p:cNvSpPr txBox="1"/>
          <p:nvPr/>
        </p:nvSpPr>
        <p:spPr>
          <a:xfrm>
            <a:off x="3731742"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05" name="Oval 104">
            <a:extLst>
              <a:ext uri="{FF2B5EF4-FFF2-40B4-BE49-F238E27FC236}">
                <a16:creationId xmlns:a16="http://schemas.microsoft.com/office/drawing/2014/main" id="{0816FBEE-247A-E600-BAA5-A2050F9338C3}"/>
              </a:ext>
            </a:extLst>
          </p:cNvPr>
          <p:cNvSpPr>
            <a:spLocks noChangeAspect="1"/>
          </p:cNvSpPr>
          <p:nvPr/>
        </p:nvSpPr>
        <p:spPr>
          <a:xfrm>
            <a:off x="5028884" y="166483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AEE3C04C-7D24-19EB-8A38-51DB7FC9BD38}"/>
              </a:ext>
            </a:extLst>
          </p:cNvPr>
          <p:cNvSpPr>
            <a:spLocks noChangeAspect="1"/>
          </p:cNvSpPr>
          <p:nvPr/>
        </p:nvSpPr>
        <p:spPr>
          <a:xfrm>
            <a:off x="5028884" y="2173935"/>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F699C435-31FD-3BDC-10DD-5EFCCE1915D3}"/>
              </a:ext>
            </a:extLst>
          </p:cNvPr>
          <p:cNvSpPr>
            <a:spLocks noChangeAspect="1"/>
          </p:cNvSpPr>
          <p:nvPr/>
        </p:nvSpPr>
        <p:spPr>
          <a:xfrm>
            <a:off x="5028884" y="267832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683B131D-0AC8-1D11-B57B-66825138281B}"/>
              </a:ext>
            </a:extLst>
          </p:cNvPr>
          <p:cNvSpPr>
            <a:spLocks noChangeAspect="1"/>
          </p:cNvSpPr>
          <p:nvPr/>
        </p:nvSpPr>
        <p:spPr>
          <a:xfrm>
            <a:off x="5028884"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02298EBA-340A-ADB5-BB34-6C81FA57B262}"/>
              </a:ext>
            </a:extLst>
          </p:cNvPr>
          <p:cNvSpPr>
            <a:spLocks noChangeAspect="1"/>
          </p:cNvSpPr>
          <p:nvPr/>
        </p:nvSpPr>
        <p:spPr>
          <a:xfrm>
            <a:off x="5028884"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3BBB2A20-C2B8-CAF9-304E-6B91307D1BEE}"/>
              </a:ext>
            </a:extLst>
          </p:cNvPr>
          <p:cNvSpPr txBox="1"/>
          <p:nvPr/>
        </p:nvSpPr>
        <p:spPr>
          <a:xfrm>
            <a:off x="4920954"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11" name="Oval 110">
            <a:extLst>
              <a:ext uri="{FF2B5EF4-FFF2-40B4-BE49-F238E27FC236}">
                <a16:creationId xmlns:a16="http://schemas.microsoft.com/office/drawing/2014/main" id="{57DAE2BA-5C93-B022-51E2-D32386978906}"/>
              </a:ext>
            </a:extLst>
          </p:cNvPr>
          <p:cNvSpPr>
            <a:spLocks noChangeAspect="1"/>
          </p:cNvSpPr>
          <p:nvPr/>
        </p:nvSpPr>
        <p:spPr>
          <a:xfrm>
            <a:off x="1461248"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D8C481D2-9018-2D76-46C0-31E37C31B06F}"/>
              </a:ext>
            </a:extLst>
          </p:cNvPr>
          <p:cNvSpPr>
            <a:spLocks noChangeAspect="1"/>
          </p:cNvSpPr>
          <p:nvPr/>
        </p:nvSpPr>
        <p:spPr>
          <a:xfrm>
            <a:off x="1461248"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3" name="Oval 112">
            <a:extLst>
              <a:ext uri="{FF2B5EF4-FFF2-40B4-BE49-F238E27FC236}">
                <a16:creationId xmlns:a16="http://schemas.microsoft.com/office/drawing/2014/main" id="{E21F6821-1F08-4664-1525-E33FCD6591BB}"/>
              </a:ext>
            </a:extLst>
          </p:cNvPr>
          <p:cNvSpPr>
            <a:spLocks noChangeAspect="1"/>
          </p:cNvSpPr>
          <p:nvPr/>
        </p:nvSpPr>
        <p:spPr>
          <a:xfrm>
            <a:off x="1461248"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4" name="Oval 113">
            <a:extLst>
              <a:ext uri="{FF2B5EF4-FFF2-40B4-BE49-F238E27FC236}">
                <a16:creationId xmlns:a16="http://schemas.microsoft.com/office/drawing/2014/main" id="{88A2B435-ABB5-C16C-8C4E-83099418E65A}"/>
              </a:ext>
            </a:extLst>
          </p:cNvPr>
          <p:cNvSpPr>
            <a:spLocks noChangeAspect="1"/>
          </p:cNvSpPr>
          <p:nvPr/>
        </p:nvSpPr>
        <p:spPr>
          <a:xfrm>
            <a:off x="1461248"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5" name="Oval 114">
            <a:extLst>
              <a:ext uri="{FF2B5EF4-FFF2-40B4-BE49-F238E27FC236}">
                <a16:creationId xmlns:a16="http://schemas.microsoft.com/office/drawing/2014/main" id="{9B967888-7A9D-5250-C3BD-F60BC1ED4B46}"/>
              </a:ext>
            </a:extLst>
          </p:cNvPr>
          <p:cNvSpPr>
            <a:spLocks noChangeAspect="1"/>
          </p:cNvSpPr>
          <p:nvPr/>
        </p:nvSpPr>
        <p:spPr>
          <a:xfrm>
            <a:off x="1461248" y="370595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85B0A3E1-22D6-6BB6-834A-2F6C0E6C0565}"/>
              </a:ext>
            </a:extLst>
          </p:cNvPr>
          <p:cNvSpPr txBox="1"/>
          <p:nvPr/>
        </p:nvSpPr>
        <p:spPr>
          <a:xfrm>
            <a:off x="1350112" y="392077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17" name="Oval 116">
            <a:extLst>
              <a:ext uri="{FF2B5EF4-FFF2-40B4-BE49-F238E27FC236}">
                <a16:creationId xmlns:a16="http://schemas.microsoft.com/office/drawing/2014/main" id="{FB572A14-EA5B-BACD-DA21-9D4F09846CE6}"/>
              </a:ext>
            </a:extLst>
          </p:cNvPr>
          <p:cNvSpPr>
            <a:spLocks noChangeAspect="1"/>
          </p:cNvSpPr>
          <p:nvPr/>
        </p:nvSpPr>
        <p:spPr>
          <a:xfrm>
            <a:off x="4434278"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39A526CC-A114-0002-03EF-04A65E5E3794}"/>
              </a:ext>
            </a:extLst>
          </p:cNvPr>
          <p:cNvSpPr>
            <a:spLocks noChangeAspect="1"/>
          </p:cNvSpPr>
          <p:nvPr/>
        </p:nvSpPr>
        <p:spPr>
          <a:xfrm>
            <a:off x="4434278" y="2173935"/>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03D4E7D1-1FB4-604A-092A-0CECBCC05209}"/>
              </a:ext>
            </a:extLst>
          </p:cNvPr>
          <p:cNvSpPr>
            <a:spLocks noChangeAspect="1"/>
          </p:cNvSpPr>
          <p:nvPr/>
        </p:nvSpPr>
        <p:spPr>
          <a:xfrm>
            <a:off x="4434278" y="267832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0" name="Oval 119">
            <a:extLst>
              <a:ext uri="{FF2B5EF4-FFF2-40B4-BE49-F238E27FC236}">
                <a16:creationId xmlns:a16="http://schemas.microsoft.com/office/drawing/2014/main" id="{A30B34A9-432B-AA15-8CB0-A5ED4FC0DDD1}"/>
              </a:ext>
            </a:extLst>
          </p:cNvPr>
          <p:cNvSpPr>
            <a:spLocks noChangeAspect="1"/>
          </p:cNvSpPr>
          <p:nvPr/>
        </p:nvSpPr>
        <p:spPr>
          <a:xfrm>
            <a:off x="4434278"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1" name="Oval 120">
            <a:extLst>
              <a:ext uri="{FF2B5EF4-FFF2-40B4-BE49-F238E27FC236}">
                <a16:creationId xmlns:a16="http://schemas.microsoft.com/office/drawing/2014/main" id="{94F77194-F504-E455-027A-6763BBAAB80E}"/>
              </a:ext>
            </a:extLst>
          </p:cNvPr>
          <p:cNvSpPr>
            <a:spLocks noChangeAspect="1"/>
          </p:cNvSpPr>
          <p:nvPr/>
        </p:nvSpPr>
        <p:spPr>
          <a:xfrm>
            <a:off x="4434278"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93E8F3DF-7603-2E64-58FC-A2325A2245C8}"/>
              </a:ext>
            </a:extLst>
          </p:cNvPr>
          <p:cNvSpPr txBox="1"/>
          <p:nvPr/>
        </p:nvSpPr>
        <p:spPr>
          <a:xfrm>
            <a:off x="4326348"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23" name="TextBox 122">
            <a:extLst>
              <a:ext uri="{FF2B5EF4-FFF2-40B4-BE49-F238E27FC236}">
                <a16:creationId xmlns:a16="http://schemas.microsoft.com/office/drawing/2014/main" id="{A1BBB446-8968-B8EB-13B8-521ED0B56222}"/>
              </a:ext>
            </a:extLst>
          </p:cNvPr>
          <p:cNvSpPr txBox="1"/>
          <p:nvPr/>
        </p:nvSpPr>
        <p:spPr>
          <a:xfrm>
            <a:off x="900426" y="167744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24" name="TextBox 123">
            <a:extLst>
              <a:ext uri="{FF2B5EF4-FFF2-40B4-BE49-F238E27FC236}">
                <a16:creationId xmlns:a16="http://schemas.microsoft.com/office/drawing/2014/main" id="{53358A33-C531-317D-71EB-18842DD92BD0}"/>
              </a:ext>
            </a:extLst>
          </p:cNvPr>
          <p:cNvSpPr txBox="1"/>
          <p:nvPr/>
        </p:nvSpPr>
        <p:spPr>
          <a:xfrm>
            <a:off x="900426" y="217393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25" name="TextBox 124">
            <a:extLst>
              <a:ext uri="{FF2B5EF4-FFF2-40B4-BE49-F238E27FC236}">
                <a16:creationId xmlns:a16="http://schemas.microsoft.com/office/drawing/2014/main" id="{9F68B32D-C77B-B009-0D76-D91F63041A0B}"/>
              </a:ext>
            </a:extLst>
          </p:cNvPr>
          <p:cNvSpPr txBox="1"/>
          <p:nvPr/>
        </p:nvSpPr>
        <p:spPr>
          <a:xfrm>
            <a:off x="900426" y="269094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26" name="TextBox 125">
            <a:extLst>
              <a:ext uri="{FF2B5EF4-FFF2-40B4-BE49-F238E27FC236}">
                <a16:creationId xmlns:a16="http://schemas.microsoft.com/office/drawing/2014/main" id="{3ACEB101-ABAF-A400-D3D3-AE3D68FC5FC0}"/>
              </a:ext>
            </a:extLst>
          </p:cNvPr>
          <p:cNvSpPr txBox="1"/>
          <p:nvPr/>
        </p:nvSpPr>
        <p:spPr>
          <a:xfrm>
            <a:off x="900426" y="319685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27" name="TextBox 126">
            <a:extLst>
              <a:ext uri="{FF2B5EF4-FFF2-40B4-BE49-F238E27FC236}">
                <a16:creationId xmlns:a16="http://schemas.microsoft.com/office/drawing/2014/main" id="{4309455F-F41C-AE6A-164F-A343D01D7AA4}"/>
              </a:ext>
            </a:extLst>
          </p:cNvPr>
          <p:cNvSpPr txBox="1"/>
          <p:nvPr/>
        </p:nvSpPr>
        <p:spPr>
          <a:xfrm>
            <a:off x="900426" y="371355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28" name="Straight Connector 127">
            <a:extLst>
              <a:ext uri="{FF2B5EF4-FFF2-40B4-BE49-F238E27FC236}">
                <a16:creationId xmlns:a16="http://schemas.microsoft.com/office/drawing/2014/main" id="{92C21562-F5CE-AE1C-B196-2765FD10E059}"/>
              </a:ext>
            </a:extLst>
          </p:cNvPr>
          <p:cNvCxnSpPr/>
          <p:nvPr/>
        </p:nvCxnSpPr>
        <p:spPr>
          <a:xfrm>
            <a:off x="838887" y="160144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4C6CAA0-66BE-9DC4-9A97-D94E1C8A07E6}"/>
              </a:ext>
            </a:extLst>
          </p:cNvPr>
          <p:cNvSpPr txBox="1"/>
          <p:nvPr/>
        </p:nvSpPr>
        <p:spPr>
          <a:xfrm rot="16200000">
            <a:off x="387256" y="261129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sp>
        <p:nvSpPr>
          <p:cNvPr id="130" name="TextBox 129">
            <a:extLst>
              <a:ext uri="{FF2B5EF4-FFF2-40B4-BE49-F238E27FC236}">
                <a16:creationId xmlns:a16="http://schemas.microsoft.com/office/drawing/2014/main" id="{EBDC6CBA-EC4B-50BF-9CC1-5F99B43576C2}"/>
              </a:ext>
            </a:extLst>
          </p:cNvPr>
          <p:cNvSpPr txBox="1"/>
          <p:nvPr/>
        </p:nvSpPr>
        <p:spPr>
          <a:xfrm>
            <a:off x="2587305" y="3721253"/>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0</a:t>
            </a:r>
          </a:p>
        </p:txBody>
      </p:sp>
      <p:sp>
        <p:nvSpPr>
          <p:cNvPr id="131" name="TextBox 130">
            <a:extLst>
              <a:ext uri="{FF2B5EF4-FFF2-40B4-BE49-F238E27FC236}">
                <a16:creationId xmlns:a16="http://schemas.microsoft.com/office/drawing/2014/main" id="{5DC2E709-171C-2D03-B746-1B5564E19744}"/>
              </a:ext>
            </a:extLst>
          </p:cNvPr>
          <p:cNvSpPr txBox="1"/>
          <p:nvPr/>
        </p:nvSpPr>
        <p:spPr>
          <a:xfrm>
            <a:off x="3183816" y="3721253"/>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1</a:t>
            </a:r>
          </a:p>
        </p:txBody>
      </p:sp>
      <p:sp>
        <p:nvSpPr>
          <p:cNvPr id="132" name="TextBox 131">
            <a:extLst>
              <a:ext uri="{FF2B5EF4-FFF2-40B4-BE49-F238E27FC236}">
                <a16:creationId xmlns:a16="http://schemas.microsoft.com/office/drawing/2014/main" id="{925467CC-3270-EB45-FAAD-2776A40A65D9}"/>
              </a:ext>
            </a:extLst>
          </p:cNvPr>
          <p:cNvSpPr txBox="1"/>
          <p:nvPr/>
        </p:nvSpPr>
        <p:spPr>
          <a:xfrm>
            <a:off x="3776736" y="3723745"/>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2</a:t>
            </a:r>
          </a:p>
        </p:txBody>
      </p:sp>
      <p:sp>
        <p:nvSpPr>
          <p:cNvPr id="133" name="TextBox 132">
            <a:extLst>
              <a:ext uri="{FF2B5EF4-FFF2-40B4-BE49-F238E27FC236}">
                <a16:creationId xmlns:a16="http://schemas.microsoft.com/office/drawing/2014/main" id="{0E9517CE-FA07-05F6-0FA6-6E10F6B2E224}"/>
              </a:ext>
            </a:extLst>
          </p:cNvPr>
          <p:cNvSpPr txBox="1"/>
          <p:nvPr/>
        </p:nvSpPr>
        <p:spPr>
          <a:xfrm>
            <a:off x="4369437" y="3719860"/>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3</a:t>
            </a:r>
          </a:p>
        </p:txBody>
      </p:sp>
      <p:sp>
        <p:nvSpPr>
          <p:cNvPr id="134" name="TextBox 133">
            <a:extLst>
              <a:ext uri="{FF2B5EF4-FFF2-40B4-BE49-F238E27FC236}">
                <a16:creationId xmlns:a16="http://schemas.microsoft.com/office/drawing/2014/main" id="{02A2A845-9066-B996-6C2F-8AC12E44146D}"/>
              </a:ext>
            </a:extLst>
          </p:cNvPr>
          <p:cNvSpPr txBox="1"/>
          <p:nvPr/>
        </p:nvSpPr>
        <p:spPr>
          <a:xfrm>
            <a:off x="4965838" y="3724257"/>
            <a:ext cx="351379"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4</a:t>
            </a:r>
          </a:p>
        </p:txBody>
      </p:sp>
      <p:sp>
        <p:nvSpPr>
          <p:cNvPr id="135" name="TextBox 134">
            <a:extLst>
              <a:ext uri="{FF2B5EF4-FFF2-40B4-BE49-F238E27FC236}">
                <a16:creationId xmlns:a16="http://schemas.microsoft.com/office/drawing/2014/main" id="{49A6D192-C01E-F8E5-6627-6604641FD22D}"/>
              </a:ext>
            </a:extLst>
          </p:cNvPr>
          <p:cNvSpPr txBox="1"/>
          <p:nvPr/>
        </p:nvSpPr>
        <p:spPr>
          <a:xfrm>
            <a:off x="1978474" y="3719860"/>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-1</a:t>
            </a:r>
          </a:p>
        </p:txBody>
      </p:sp>
      <p:sp>
        <p:nvSpPr>
          <p:cNvPr id="136" name="TextBox 135">
            <a:extLst>
              <a:ext uri="{FF2B5EF4-FFF2-40B4-BE49-F238E27FC236}">
                <a16:creationId xmlns:a16="http://schemas.microsoft.com/office/drawing/2014/main" id="{9E2D483A-D49C-8FB9-F7A2-3DACEE2A306D}"/>
              </a:ext>
            </a:extLst>
          </p:cNvPr>
          <p:cNvSpPr txBox="1"/>
          <p:nvPr/>
        </p:nvSpPr>
        <p:spPr>
          <a:xfrm>
            <a:off x="1385377" y="3719860"/>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-2</a:t>
            </a:r>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61D29329-3A75-6BF5-CD7A-62899CE4B248}"/>
                  </a:ext>
                </a:extLst>
              </p:cNvPr>
              <p:cNvSpPr txBox="1"/>
              <p:nvPr/>
            </p:nvSpPr>
            <p:spPr>
              <a:xfrm>
                <a:off x="2652673" y="1248697"/>
                <a:ext cx="44614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1</m:t>
                          </m:r>
                        </m:sub>
                      </m:sSub>
                      <m:r>
                        <a:rPr lang="es-ES" sz="1050" b="0" i="1" smtClean="0">
                          <a:latin typeface="Cambria Math" panose="02040503050406030204" pitchFamily="18" charset="0"/>
                        </a:rPr>
                        <m:t>…</m:t>
                      </m:r>
                    </m:oMath>
                  </m:oMathPara>
                </a14:m>
                <a:endParaRPr lang="en-US" sz="1050" dirty="0"/>
              </a:p>
            </p:txBody>
          </p:sp>
        </mc:Choice>
        <mc:Fallback xmlns="">
          <p:sp>
            <p:nvSpPr>
              <p:cNvPr id="137" name="TextBox 136">
                <a:extLst>
                  <a:ext uri="{FF2B5EF4-FFF2-40B4-BE49-F238E27FC236}">
                    <a16:creationId xmlns:a16="http://schemas.microsoft.com/office/drawing/2014/main" id="{61D29329-3A75-6BF5-CD7A-62899CE4B248}"/>
                  </a:ext>
                </a:extLst>
              </p:cNvPr>
              <p:cNvSpPr txBox="1">
                <a:spLocks noRot="1" noChangeAspect="1" noMove="1" noResize="1" noEditPoints="1" noAdjustHandles="1" noChangeArrowheads="1" noChangeShapeType="1" noTextEdit="1"/>
              </p:cNvSpPr>
              <p:nvPr/>
            </p:nvSpPr>
            <p:spPr>
              <a:xfrm>
                <a:off x="2652673" y="1248697"/>
                <a:ext cx="446148" cy="161583"/>
              </a:xfrm>
              <a:prstGeom prst="rect">
                <a:avLst/>
              </a:prstGeom>
              <a:blipFill>
                <a:blip r:embed="rId4"/>
                <a:stretch>
                  <a:fillRect l="-6849" b="-15385"/>
                </a:stretch>
              </a:blipFill>
            </p:spPr>
            <p:txBody>
              <a:bodyPr/>
              <a:lstStyle/>
              <a:p>
                <a:r>
                  <a:rPr lang="en-US">
                    <a:noFill/>
                  </a:rPr>
                  <a:t> </a:t>
                </a:r>
              </a:p>
            </p:txBody>
          </p:sp>
        </mc:Fallback>
      </mc:AlternateContent>
      <p:sp>
        <p:nvSpPr>
          <p:cNvPr id="138" name="Freeform: Shape 137">
            <a:extLst>
              <a:ext uri="{FF2B5EF4-FFF2-40B4-BE49-F238E27FC236}">
                <a16:creationId xmlns:a16="http://schemas.microsoft.com/office/drawing/2014/main" id="{EF01B1E8-BB33-10D7-9695-AE7DB45E4250}"/>
              </a:ext>
            </a:extLst>
          </p:cNvPr>
          <p:cNvSpPr/>
          <p:nvPr/>
        </p:nvSpPr>
        <p:spPr>
          <a:xfrm>
            <a:off x="2565668" y="1178502"/>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87B2683F-EF48-2EB8-65E8-08AEB0125052}"/>
              </a:ext>
            </a:extLst>
          </p:cNvPr>
          <p:cNvSpPr txBox="1"/>
          <p:nvPr/>
        </p:nvSpPr>
        <p:spPr>
          <a:xfrm>
            <a:off x="2566520" y="3229329"/>
            <a:ext cx="382505"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0.50</a:t>
            </a:r>
          </a:p>
        </p:txBody>
      </p:sp>
      <p:sp>
        <p:nvSpPr>
          <p:cNvPr id="140" name="TextBox 139">
            <a:extLst>
              <a:ext uri="{FF2B5EF4-FFF2-40B4-BE49-F238E27FC236}">
                <a16:creationId xmlns:a16="http://schemas.microsoft.com/office/drawing/2014/main" id="{66CB52B4-88B8-1AA7-BFEB-7F2E24BEF571}"/>
              </a:ext>
            </a:extLst>
          </p:cNvPr>
          <p:cNvSpPr txBox="1"/>
          <p:nvPr/>
        </p:nvSpPr>
        <p:spPr>
          <a:xfrm>
            <a:off x="2568298" y="2717944"/>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0.25</a:t>
            </a:r>
          </a:p>
        </p:txBody>
      </p:sp>
      <p:sp>
        <p:nvSpPr>
          <p:cNvPr id="141" name="TextBox 140">
            <a:extLst>
              <a:ext uri="{FF2B5EF4-FFF2-40B4-BE49-F238E27FC236}">
                <a16:creationId xmlns:a16="http://schemas.microsoft.com/office/drawing/2014/main" id="{BBDDE4C4-1F0D-68C9-1F75-CBD6EA3E8BDE}"/>
              </a:ext>
            </a:extLst>
          </p:cNvPr>
          <p:cNvSpPr txBox="1"/>
          <p:nvPr/>
        </p:nvSpPr>
        <p:spPr>
          <a:xfrm>
            <a:off x="2563862" y="2220858"/>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0.12</a:t>
            </a:r>
          </a:p>
        </p:txBody>
      </p:sp>
      <p:sp>
        <p:nvSpPr>
          <p:cNvPr id="142" name="TextBox 141">
            <a:extLst>
              <a:ext uri="{FF2B5EF4-FFF2-40B4-BE49-F238E27FC236}">
                <a16:creationId xmlns:a16="http://schemas.microsoft.com/office/drawing/2014/main" id="{554E2FF4-810B-CA92-9F0D-F38F6F781641}"/>
              </a:ext>
            </a:extLst>
          </p:cNvPr>
          <p:cNvSpPr txBox="1"/>
          <p:nvPr/>
        </p:nvSpPr>
        <p:spPr>
          <a:xfrm>
            <a:off x="2554608" y="1706667"/>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0.06</a:t>
            </a:r>
          </a:p>
        </p:txBody>
      </p:sp>
      <p:sp>
        <p:nvSpPr>
          <p:cNvPr id="143" name="Circle: Hollow 142">
            <a:extLst>
              <a:ext uri="{FF2B5EF4-FFF2-40B4-BE49-F238E27FC236}">
                <a16:creationId xmlns:a16="http://schemas.microsoft.com/office/drawing/2014/main" id="{9C472A8A-B78B-ADB1-99E1-B8CE77D6B439}"/>
              </a:ext>
            </a:extLst>
          </p:cNvPr>
          <p:cNvSpPr>
            <a:spLocks noChangeAspect="1"/>
          </p:cNvSpPr>
          <p:nvPr/>
        </p:nvSpPr>
        <p:spPr>
          <a:xfrm>
            <a:off x="7188750" y="4682274"/>
            <a:ext cx="225287" cy="225287"/>
          </a:xfrm>
          <a:prstGeom prst="donu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60C26D12-D005-945A-290B-E555F932CA9A}"/>
              </a:ext>
            </a:extLst>
          </p:cNvPr>
          <p:cNvSpPr txBox="1"/>
          <p:nvPr/>
        </p:nvSpPr>
        <p:spPr>
          <a:xfrm>
            <a:off x="7450456" y="4666436"/>
            <a:ext cx="1067921"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Buffer de </a:t>
            </a:r>
            <a:r>
              <a:rPr lang="es-CO" sz="1000" i="1" dirty="0">
                <a:latin typeface="Times New Roman" panose="02020603050405020304" pitchFamily="18" charset="0"/>
                <a:cs typeface="Times New Roman" panose="02020603050405020304" pitchFamily="18" charset="0"/>
              </a:rPr>
              <a:t>x</a:t>
            </a:r>
            <a:r>
              <a:rPr lang="es-CO" sz="1000" dirty="0">
                <a:latin typeface="Times New Roman" panose="02020603050405020304" pitchFamily="18" charset="0"/>
                <a:cs typeface="Times New Roman" panose="02020603050405020304" pitchFamily="18" charset="0"/>
              </a:rPr>
              <a:t> radio</a:t>
            </a:r>
          </a:p>
        </p:txBody>
      </p:sp>
      <p:sp>
        <p:nvSpPr>
          <p:cNvPr id="145" name="Freeform: Shape 144">
            <a:extLst>
              <a:ext uri="{FF2B5EF4-FFF2-40B4-BE49-F238E27FC236}">
                <a16:creationId xmlns:a16="http://schemas.microsoft.com/office/drawing/2014/main" id="{E4B121D9-12BE-D7E1-3D46-D59AACF563F0}"/>
              </a:ext>
            </a:extLst>
          </p:cNvPr>
          <p:cNvSpPr/>
          <p:nvPr/>
        </p:nvSpPr>
        <p:spPr>
          <a:xfrm>
            <a:off x="8774741" y="1181229"/>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CE9AE0C2-0642-F1CA-F3C5-710C29BF76D0}"/>
                  </a:ext>
                </a:extLst>
              </p:cNvPr>
              <p:cNvSpPr txBox="1"/>
              <p:nvPr/>
            </p:nvSpPr>
            <p:spPr>
              <a:xfrm>
                <a:off x="8892232" y="1249177"/>
                <a:ext cx="44929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2</m:t>
                          </m:r>
                        </m:sub>
                      </m:sSub>
                      <m:r>
                        <a:rPr lang="es-ES" sz="1050" b="0" i="1" smtClean="0">
                          <a:latin typeface="Cambria Math" panose="02040503050406030204" pitchFamily="18" charset="0"/>
                        </a:rPr>
                        <m:t>…</m:t>
                      </m:r>
                    </m:oMath>
                  </m:oMathPara>
                </a14:m>
                <a:endParaRPr lang="en-US" sz="1050" dirty="0"/>
              </a:p>
            </p:txBody>
          </p:sp>
        </mc:Choice>
        <mc:Fallback xmlns="">
          <p:sp>
            <p:nvSpPr>
              <p:cNvPr id="146" name="TextBox 145">
                <a:extLst>
                  <a:ext uri="{FF2B5EF4-FFF2-40B4-BE49-F238E27FC236}">
                    <a16:creationId xmlns:a16="http://schemas.microsoft.com/office/drawing/2014/main" id="{CE9AE0C2-0642-F1CA-F3C5-710C29BF76D0}"/>
                  </a:ext>
                </a:extLst>
              </p:cNvPr>
              <p:cNvSpPr txBox="1">
                <a:spLocks noRot="1" noChangeAspect="1" noMove="1" noResize="1" noEditPoints="1" noAdjustHandles="1" noChangeArrowheads="1" noChangeShapeType="1" noTextEdit="1"/>
              </p:cNvSpPr>
              <p:nvPr/>
            </p:nvSpPr>
            <p:spPr>
              <a:xfrm>
                <a:off x="8892232" y="1249177"/>
                <a:ext cx="449290" cy="161583"/>
              </a:xfrm>
              <a:prstGeom prst="rect">
                <a:avLst/>
              </a:prstGeom>
              <a:blipFill>
                <a:blip r:embed="rId5"/>
                <a:stretch>
                  <a:fillRect l="-6849" b="-15385"/>
                </a:stretch>
              </a:blipFill>
            </p:spPr>
            <p:txBody>
              <a:bodyPr/>
              <a:lstStyle/>
              <a:p>
                <a:r>
                  <a:rPr lang="en-US">
                    <a:noFill/>
                  </a:rPr>
                  <a:t> </a:t>
                </a:r>
              </a:p>
            </p:txBody>
          </p:sp>
        </mc:Fallback>
      </mc:AlternateContent>
      <p:sp>
        <p:nvSpPr>
          <p:cNvPr id="147" name="Freeform: Shape 146">
            <a:extLst>
              <a:ext uri="{FF2B5EF4-FFF2-40B4-BE49-F238E27FC236}">
                <a16:creationId xmlns:a16="http://schemas.microsoft.com/office/drawing/2014/main" id="{CB25E952-EAD0-832C-F092-FCAC619BB2CD}"/>
              </a:ext>
            </a:extLst>
          </p:cNvPr>
          <p:cNvSpPr/>
          <p:nvPr/>
        </p:nvSpPr>
        <p:spPr>
          <a:xfrm>
            <a:off x="3142239" y="1181229"/>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6301F15F-8FD9-85D5-895B-79BAA0B48801}"/>
                  </a:ext>
                </a:extLst>
              </p:cNvPr>
              <p:cNvSpPr txBox="1"/>
              <p:nvPr/>
            </p:nvSpPr>
            <p:spPr>
              <a:xfrm>
                <a:off x="3240990" y="1249177"/>
                <a:ext cx="44929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2</m:t>
                          </m:r>
                        </m:sub>
                      </m:sSub>
                      <m:r>
                        <a:rPr lang="es-ES" sz="1050" b="0" i="1" smtClean="0">
                          <a:latin typeface="Cambria Math" panose="02040503050406030204" pitchFamily="18" charset="0"/>
                        </a:rPr>
                        <m:t>…</m:t>
                      </m:r>
                    </m:oMath>
                  </m:oMathPara>
                </a14:m>
                <a:endParaRPr lang="en-US" sz="1050" dirty="0"/>
              </a:p>
            </p:txBody>
          </p:sp>
        </mc:Choice>
        <mc:Fallback xmlns="">
          <p:sp>
            <p:nvSpPr>
              <p:cNvPr id="148" name="TextBox 147">
                <a:extLst>
                  <a:ext uri="{FF2B5EF4-FFF2-40B4-BE49-F238E27FC236}">
                    <a16:creationId xmlns:a16="http://schemas.microsoft.com/office/drawing/2014/main" id="{6301F15F-8FD9-85D5-895B-79BAA0B48801}"/>
                  </a:ext>
                </a:extLst>
              </p:cNvPr>
              <p:cNvSpPr txBox="1">
                <a:spLocks noRot="1" noChangeAspect="1" noMove="1" noResize="1" noEditPoints="1" noAdjustHandles="1" noChangeArrowheads="1" noChangeShapeType="1" noTextEdit="1"/>
              </p:cNvSpPr>
              <p:nvPr/>
            </p:nvSpPr>
            <p:spPr>
              <a:xfrm>
                <a:off x="3240990" y="1249177"/>
                <a:ext cx="449290" cy="161583"/>
              </a:xfrm>
              <a:prstGeom prst="rect">
                <a:avLst/>
              </a:prstGeom>
              <a:blipFill>
                <a:blip r:embed="rId5"/>
                <a:stretch>
                  <a:fillRect l="-6849" b="-15385"/>
                </a:stretch>
              </a:blipFill>
            </p:spPr>
            <p:txBody>
              <a:bodyPr/>
              <a:lstStyle/>
              <a:p>
                <a:r>
                  <a:rPr lang="en-US">
                    <a:noFill/>
                  </a:rPr>
                  <a:t> </a:t>
                </a:r>
              </a:p>
            </p:txBody>
          </p:sp>
        </mc:Fallback>
      </mc:AlternateContent>
    </p:spTree>
    <p:extLst>
      <p:ext uri="{BB962C8B-B14F-4D97-AF65-F5344CB8AC3E}">
        <p14:creationId xmlns:p14="http://schemas.microsoft.com/office/powerpoint/2010/main" val="383694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4996</TotalTime>
  <Words>1523</Words>
  <Application>Microsoft Office PowerPoint</Application>
  <PresentationFormat>Widescreen</PresentationFormat>
  <Paragraphs>316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Guibor Camargo Salamanca</dc:creator>
  <cp:lastModifiedBy>Guibor Camargo Salamanca</cp:lastModifiedBy>
  <cp:revision>11</cp:revision>
  <dcterms:created xsi:type="dcterms:W3CDTF">2022-08-03T19:03:01Z</dcterms:created>
  <dcterms:modified xsi:type="dcterms:W3CDTF">2022-08-13T21:48:46Z</dcterms:modified>
</cp:coreProperties>
</file>