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48CD8-7358-B6CA-5184-C14C35FBB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DB57D3-F9B1-BCF3-BBF3-2C8F216BE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DE02A-BBC8-CEB5-5C46-DAD47EAF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F00-2271-49B6-91FC-D0C6CCFB827B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AA876-4C0F-8233-62DE-639B78F5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A23EAE-0D11-515C-1FA8-B5A6E31C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2B73-E554-4AAB-8E45-993B4EC30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453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1F909-B57D-70DE-6CD0-3862377C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5B64C6-7BD9-9537-4FE8-36505DC07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2F68B-F1B7-8C31-F891-79FF21DF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F00-2271-49B6-91FC-D0C6CCFB827B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901EDE-E004-0C90-251A-2F5CFE60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9060D-41F4-62A2-B7BE-8D0E3666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2B73-E554-4AAB-8E45-993B4EC30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6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EF485E-4929-E90A-F414-26D509697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4D51C1-4BCF-AE3F-E39B-8BB00B725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80A89-2620-2123-D7A8-E7C4E1FF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F00-2271-49B6-91FC-D0C6CCFB827B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0031FF-DE55-C1A3-3F10-B47DDE39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F5A5B6-A9DB-6D0B-6959-A1340AE3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2B73-E554-4AAB-8E45-993B4EC30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176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9E3F1-7C41-BA62-D3FE-5AB1D949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6D017-0F59-406A-FF19-93B30136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3D2486-DAAD-76FC-B646-6FF8E971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F00-2271-49B6-91FC-D0C6CCFB827B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436CC-E071-DA38-8529-6FAE6265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F377B-0F36-668D-D4C6-34358C23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2B73-E554-4AAB-8E45-993B4EC30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33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DE29D-AF63-590F-A157-C589D628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A5AA19-FF1F-F48B-EF26-F0DF115D7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E4A6CC-CBD0-E1AD-C77E-0391CB0A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F00-2271-49B6-91FC-D0C6CCFB827B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D9382-CE04-F5C7-606F-25CF8F08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AD767-1C1F-A141-A74E-17B7191B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2B73-E554-4AAB-8E45-993B4EC30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ED9E2-0F4A-1919-F4A2-C5F6E445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F58A0-0EC6-F75A-9BE7-4B6B5BD5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0898A-9D4E-CDBE-C102-F6315D23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210741-9623-BED1-A9AC-25B8131C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F00-2271-49B6-91FC-D0C6CCFB827B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0B6E17-BC1B-671B-8ECE-C579D520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A22070-26D0-C06C-6738-75ABCDE8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2B73-E554-4AAB-8E45-993B4EC30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19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CCC4D-2142-8C79-0A97-44AD76D2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8F35A-79F7-D441-1B47-E9CD9DB75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2AD3D1-608F-3DA2-CFC5-1E38E922C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10B692-47C7-62EC-145B-D7719D95D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506E41-A831-66AC-1A0C-E0BFE3D06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3091BC-3C53-4076-5151-3B122544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F00-2271-49B6-91FC-D0C6CCFB827B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01B117-20A8-45CC-5DB4-C7B90BFF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03BB3A-7FF4-9E22-7DEB-5C0DB1B4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2B73-E554-4AAB-8E45-993B4EC30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15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6BC31-2DF9-32BD-3C75-4C5F49E2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584AAF-0A92-5708-532D-97D05EDE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F00-2271-49B6-91FC-D0C6CCFB827B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B77ABD-934C-B061-DAFB-B09F112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1AF3E8-960C-59CA-2657-93CF8430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2B73-E554-4AAB-8E45-993B4EC30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667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01D49F-C782-E741-A41E-85B5C620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F00-2271-49B6-91FC-D0C6CCFB827B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94D6EB-9C55-1B9A-3882-AF428D3B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488C3A-6808-4E94-5212-E1562420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2B73-E554-4AAB-8E45-993B4EC30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92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32E34-524F-A22C-20F8-66D5CCE9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8643C-9C8E-4AF7-89BE-C9DCA02DA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9B151F-CDD9-27C3-2ABC-FF189B1B5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D1E6CD-AFD0-2E59-C8DB-8C41BA04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F00-2271-49B6-91FC-D0C6CCFB827B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B12E72-FC0B-7CFA-84E1-9364367E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F28D96-F803-EF81-A027-83C7B89A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2B73-E554-4AAB-8E45-993B4EC30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572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9C3F-D05A-3906-D16B-9D4A35EC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8F51EC-968F-5C6B-7DDD-AAA0BB0C8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A2CC5F-3C82-24D3-44E9-B0DECB3D1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F03A7A-A6A3-8AB7-82B3-AED329E3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F00-2271-49B6-91FC-D0C6CCFB827B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41FD63-8403-E3B7-3BD4-23F92A63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486A39-4636-715F-88E9-2630DB97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2B73-E554-4AAB-8E45-993B4EC30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84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016FF9-0569-2F8C-C6B8-184A8D91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57B97D-F37E-6B37-C8EF-CDA7133F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B1DDC-CC6E-2FB7-10DB-A3F85EC88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E8F00-2271-49B6-91FC-D0C6CCFB827B}" type="datetimeFigureOut">
              <a:rPr lang="es-CO" smtClean="0"/>
              <a:t>24/08/2022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2AC3E-0119-28F0-6073-3C637D2C5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26318-E5D9-F8E1-50F4-3D6C33483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2B73-E554-4AAB-8E45-993B4EC30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66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1D676CA-812B-DCC7-CE83-B40E04FF9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6" y="618559"/>
            <a:ext cx="6367288" cy="58969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7DCC86-F4CC-4444-635F-E30945898240}"/>
              </a:ext>
            </a:extLst>
          </p:cNvPr>
          <p:cNvSpPr txBox="1"/>
          <p:nvPr/>
        </p:nvSpPr>
        <p:spPr>
          <a:xfrm>
            <a:off x="4801172" y="5164724"/>
            <a:ext cx="1505540" cy="25391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" sz="1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 hacia la derecha</a:t>
            </a:r>
            <a:endParaRPr lang="es-CO" sz="1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85E39E-428B-97CB-2DAB-9AA7B54A804D}"/>
              </a:ext>
            </a:extLst>
          </p:cNvPr>
          <p:cNvSpPr txBox="1"/>
          <p:nvPr/>
        </p:nvSpPr>
        <p:spPr>
          <a:xfrm>
            <a:off x="4801172" y="972763"/>
            <a:ext cx="1505540" cy="25391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" sz="1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 hacia la derecha</a:t>
            </a:r>
            <a:endParaRPr lang="es-CO" sz="1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3FFBDCD-11AB-9B11-6420-4475B980ECFE}"/>
              </a:ext>
            </a:extLst>
          </p:cNvPr>
          <p:cNvSpPr txBox="1"/>
          <p:nvPr/>
        </p:nvSpPr>
        <p:spPr>
          <a:xfrm>
            <a:off x="1015130" y="5180432"/>
            <a:ext cx="1587294" cy="25391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" sz="1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 hacia la izquierda</a:t>
            </a:r>
            <a:endParaRPr lang="es-CO" sz="1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100692A-7B92-A47A-1279-7B1A8A2E7B89}"/>
              </a:ext>
            </a:extLst>
          </p:cNvPr>
          <p:cNvSpPr txBox="1"/>
          <p:nvPr/>
        </p:nvSpPr>
        <p:spPr>
          <a:xfrm>
            <a:off x="1015131" y="972764"/>
            <a:ext cx="1587294" cy="25391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" sz="1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 hacia la izquierda</a:t>
            </a:r>
            <a:endParaRPr lang="es-CO" sz="1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A8BB05C-5995-2B26-20C9-5693C3C82522}"/>
                  </a:ext>
                </a:extLst>
              </p:cNvPr>
              <p:cNvSpPr txBox="1"/>
              <p:nvPr/>
            </p:nvSpPr>
            <p:spPr>
              <a:xfrm>
                <a:off x="7220310" y="972763"/>
                <a:ext cx="4494361" cy="430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Cambio de ideología </a:t>
                </a:r>
              </a:p>
              <a:p>
                <a:endPara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1:</a:t>
                </a:r>
              </a:p>
              <a:p>
                <a:endPara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diferencia simple entre la ideología del candidato ganador en </a:t>
                </a:r>
                <a:r>
                  <a:rPr lang="es-E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t2 </a:t>
                </a:r>
                <a:r>
                  <a:rPr lang="es-E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 el candidato ganador en </a:t>
                </a:r>
                <a:r>
                  <a:rPr lang="es-E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t1 </a:t>
                </a:r>
                <a:r>
                  <a:rPr lang="es-E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un municipio </a:t>
                </a:r>
                <a:r>
                  <a:rPr lang="es-E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</a:t>
                </a:r>
                <a:r>
                  <a:rPr lang="es-E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Conceptualmente esto representa el cambio ideológico en la ideología ganadora.</a:t>
                </a:r>
                <a:endParaRPr lang="es-E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𝑊𝑖𝑛𝑒𝑟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𝑊𝑖𝑛𝑒𝑟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s-E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2:</a:t>
                </a:r>
              </a:p>
              <a:p>
                <a:endPara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diferencia simple entre </a:t>
                </a:r>
                <a:r>
                  <a:rPr lang="es-E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t2</a:t>
                </a:r>
                <a:r>
                  <a:rPr lang="es-E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s-E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t1 </a:t>
                </a:r>
                <a:r>
                  <a:rPr lang="es-E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los promedios de las ideologías votadas en el municipio </a:t>
                </a:r>
                <a:r>
                  <a:rPr lang="es-E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s-E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ponderadas por el número de votos de cada una. Conceptualmente representa el cambio en la preferencia ideológica promedio.</a:t>
                </a:r>
              </a:p>
              <a:p>
                <a:endPara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𝑘𝑖</m:t>
                                  </m:r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=2</m:t>
                                  </m:r>
                                </m:sub>
                              </m:sSub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𝑘𝑖</m:t>
                                  </m:r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 </m:t>
                                  </m:r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=2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𝑘𝑖</m:t>
                                  </m:r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𝑘𝑖</m:t>
                                  </m:r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 </m:t>
                                  </m:r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s-E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A8BB05C-5995-2B26-20C9-5693C3C82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310" y="972763"/>
                <a:ext cx="4494361" cy="4301177"/>
              </a:xfrm>
              <a:prstGeom prst="rect">
                <a:avLst/>
              </a:prstGeom>
              <a:blipFill>
                <a:blip r:embed="rId3"/>
                <a:stretch>
                  <a:fillRect l="-1084" t="-851" r="-542" b="-1234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1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1D676CA-812B-DCC7-CE83-B40E04FF9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6" y="618559"/>
            <a:ext cx="6367288" cy="58969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7DCC86-F4CC-4444-635F-E30945898240}"/>
              </a:ext>
            </a:extLst>
          </p:cNvPr>
          <p:cNvSpPr txBox="1"/>
          <p:nvPr/>
        </p:nvSpPr>
        <p:spPr>
          <a:xfrm>
            <a:off x="4801172" y="5164724"/>
            <a:ext cx="1505540" cy="25391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" sz="1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 hacia la derecha</a:t>
            </a:r>
            <a:endParaRPr lang="es-CO" sz="1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85E39E-428B-97CB-2DAB-9AA7B54A804D}"/>
              </a:ext>
            </a:extLst>
          </p:cNvPr>
          <p:cNvSpPr txBox="1"/>
          <p:nvPr/>
        </p:nvSpPr>
        <p:spPr>
          <a:xfrm>
            <a:off x="4801172" y="972763"/>
            <a:ext cx="1505540" cy="25391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" sz="1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 hacia la derecha</a:t>
            </a:r>
            <a:endParaRPr lang="es-CO" sz="1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3FFBDCD-11AB-9B11-6420-4475B980ECFE}"/>
              </a:ext>
            </a:extLst>
          </p:cNvPr>
          <p:cNvSpPr txBox="1"/>
          <p:nvPr/>
        </p:nvSpPr>
        <p:spPr>
          <a:xfrm>
            <a:off x="1015130" y="5180432"/>
            <a:ext cx="1587294" cy="25391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" sz="1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 hacia la izquierda</a:t>
            </a:r>
            <a:endParaRPr lang="es-CO" sz="1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100692A-7B92-A47A-1279-7B1A8A2E7B89}"/>
              </a:ext>
            </a:extLst>
          </p:cNvPr>
          <p:cNvSpPr txBox="1"/>
          <p:nvPr/>
        </p:nvSpPr>
        <p:spPr>
          <a:xfrm>
            <a:off x="1015131" y="972764"/>
            <a:ext cx="1587294" cy="25391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s-ES" sz="1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 hacia la izquierda</a:t>
            </a:r>
            <a:endParaRPr lang="es-CO" sz="1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A8BB05C-5995-2B26-20C9-5693C3C82522}"/>
              </a:ext>
            </a:extLst>
          </p:cNvPr>
          <p:cNvSpPr txBox="1"/>
          <p:nvPr/>
        </p:nvSpPr>
        <p:spPr>
          <a:xfrm>
            <a:off x="7220310" y="972763"/>
            <a:ext cx="44943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de Statu quo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Opción 1: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porcentaje recibe la ideología Statu Quo la siguiente elección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Opción 2: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Cuál es la diferencia simple entre el vote share el Statu Quo entre </a:t>
            </a:r>
            <a:r>
              <a:rPr lang="es-C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C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Opción 3.</a:t>
            </a:r>
          </a:p>
          <a:p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probabilidad observada (proporción) de que un municipio haga un </a:t>
            </a:r>
            <a:r>
              <a:rPr lang="es-C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(quizá mas como métrica de agregación)</a:t>
            </a:r>
          </a:p>
        </p:txBody>
      </p:sp>
    </p:spTree>
    <p:extLst>
      <p:ext uri="{BB962C8B-B14F-4D97-AF65-F5344CB8AC3E}">
        <p14:creationId xmlns:p14="http://schemas.microsoft.com/office/powerpoint/2010/main" val="996110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191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Guibor Camargo Salamanca</dc:creator>
  <cp:lastModifiedBy>Guibor Camargo Salamanca</cp:lastModifiedBy>
  <cp:revision>1</cp:revision>
  <dcterms:created xsi:type="dcterms:W3CDTF">2022-08-24T23:20:42Z</dcterms:created>
  <dcterms:modified xsi:type="dcterms:W3CDTF">2022-08-27T20:46:30Z</dcterms:modified>
</cp:coreProperties>
</file>