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8A7-FFB1-CB1A-B762-A575BBDC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9287-0D74-BDD4-83F8-5F1CF76E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C840-A825-505A-802F-70E746E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CDAB-A442-8AE3-C1F3-6307CE59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70DE-FCBF-69F7-1E7A-E0AB875B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81FD-6A97-C050-5BDB-BE3D1794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44E4-096A-87F3-50B9-06742A39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1D91-69EC-FB5F-B5BD-F7348C67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6A4-4C20-8ADE-6189-FEAE931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D710-7DB7-6055-A773-DF10D2D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5C618-9D3E-69D2-1848-FBDBC2C1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5BD7-E09F-9932-7CD2-EA43D034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F087-A3A6-F33D-EDE9-A153D8C1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18B3-7D03-D5A5-5283-C068FD36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2C5-5272-9DA8-3C38-4DBD1D2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EE91-5CFA-B0D1-A648-56E1E9F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28BF-E198-E395-34F6-565A8581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C37D-1FCF-A537-CC92-B4B0F732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E154-58C1-C1A0-A01C-5181B6F6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3325-2680-47F2-D977-7DBA363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103-40B0-0AF6-1506-D9610F9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E34B-8DE9-99A0-EE31-6FA1E6701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C4CD-2C65-09DF-E487-6551857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72FE-4CD2-C6F6-013C-2208474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A9BD-722D-D389-D40D-7CC48E3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4212-AC94-17F2-66C5-CDDBAC8F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344A-3EB6-7E6E-B352-65EA0D530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5065-D4CC-0976-987D-AD49615F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E365B-396D-584A-0221-F0528F7C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6EC1-F05C-56C5-8875-1DA02F8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999-7EE1-C918-605A-94419D1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FB72-9FF9-0ADA-C4BB-C89F8F7E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7F79-294A-BFD1-1B97-C108AA97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C2BD-AE3C-E3BB-4B02-E53DC75E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07A72-282B-CEF2-898A-31984B7A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54861-7AD8-00B1-4EBC-0E6206A35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59835-8D08-23B8-A609-7F7C597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FA5D0-FF44-386A-6F33-B3FB3CEA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90E7E-635B-CCB8-829B-7F966101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F22D-E450-029D-10AF-0D84F21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CFA4-2A0C-887A-4A49-3090CE39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4E2E6-F6E6-31ED-1B8B-190D323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96845-699E-EBED-B97A-BCF808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A83EA-A4A4-B36F-ACBA-8C46284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EBB3-3B32-7CCA-FBE7-3F29F37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843D-554E-A4C7-98F8-7885F394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2BC-2CC7-6220-B270-CF8B294D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F2BB-91C3-03EC-63E7-3BF9D058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9728-426D-52E5-D3A3-F1D4F9A9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FEDF-3D9A-71E3-F5CD-301F5987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C5EF-3F1E-31E0-B39A-AC36113B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636A6-26AB-B56C-3968-0AFDA918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225-4E7A-2C57-8552-C153B26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1558-6526-A22A-E6F4-4E8831B9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CBD5-D048-81D9-6685-B61C02A2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68B05-38B8-286D-AD33-ECE907D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5721-2085-496F-BE54-6ACECB86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170D-FF85-707E-1F5A-7E34E4AE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5872A-90E9-13B5-6021-E221055E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3F48-6BA2-8350-9FA0-76A9484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DDA6-CEEC-0B17-B8D5-A6110646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53FB-63B3-4B71-A26A-64EB68AD586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E2DA-CAB7-533B-2D84-E0D675E8B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E23E-DBD4-C811-A84D-B392BC555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26A506-9C0C-49AC-4EF9-56EE3863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116061-093E-FF51-BF04-CA4F0F2B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AAD15AD7-ADFE-0D0B-DCC4-F5823DA1C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Guibor Camargo Salamanca</dc:creator>
  <cp:lastModifiedBy>Guibor Camargo Salamanca</cp:lastModifiedBy>
  <cp:revision>1</cp:revision>
  <dcterms:created xsi:type="dcterms:W3CDTF">2022-06-28T03:06:57Z</dcterms:created>
  <dcterms:modified xsi:type="dcterms:W3CDTF">2022-06-28T04:46:43Z</dcterms:modified>
</cp:coreProperties>
</file>