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5D9F7-AEDE-D522-2C90-73D7249FC224}" v="279" dt="2024-09-10T12:15:37.260"/>
    <p1510:client id="{E11CFB48-1B6A-F76D-AE64-E0AA1567F453}" v="1338" dt="2024-09-10T23:28:1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bson Wendell Negreiros Pimentel" userId="S::01653470@sempreuninassau.com.br::512dab9c-95d9-4750-b618-0d3e1ea496f0" providerId="AD" clId="Web-{E11CFB48-1B6A-F76D-AE64-E0AA1567F453}"/>
    <pc:docChg chg="modSld">
      <pc:chgData name="Guibson Wendell Negreiros Pimentel" userId="S::01653470@sempreuninassau.com.br::512dab9c-95d9-4750-b618-0d3e1ea496f0" providerId="AD" clId="Web-{E11CFB48-1B6A-F76D-AE64-E0AA1567F453}" dt="2024-09-10T23:28:14.879" v="951" actId="1076"/>
      <pc:docMkLst>
        <pc:docMk/>
      </pc:docMkLst>
      <pc:sldChg chg="addSp delSp modSp modTransition addAnim delAnim modAnim">
        <pc:chgData name="Guibson Wendell Negreiros Pimentel" userId="S::01653470@sempreuninassau.com.br::512dab9c-95d9-4750-b618-0d3e1ea496f0" providerId="AD" clId="Web-{E11CFB48-1B6A-F76D-AE64-E0AA1567F453}" dt="2024-09-10T23:28:14.879" v="951" actId="1076"/>
        <pc:sldMkLst>
          <pc:docMk/>
          <pc:sldMk cId="3600225098" sldId="257"/>
        </pc:sldMkLst>
        <pc:spChg chg="del mod">
          <ac:chgData name="Guibson Wendell Negreiros Pimentel" userId="S::01653470@sempreuninassau.com.br::512dab9c-95d9-4750-b618-0d3e1ea496f0" providerId="AD" clId="Web-{E11CFB48-1B6A-F76D-AE64-E0AA1567F453}" dt="2024-09-10T12:20:28.076" v="43"/>
          <ac:spMkLst>
            <pc:docMk/>
            <pc:sldMk cId="3600225098" sldId="257"/>
            <ac:spMk id="2" creationId="{A6AB4A66-6B72-BB7B-07C0-7449A5D359AC}"/>
          </ac:spMkLst>
        </pc:spChg>
        <pc:spChg chg="add mod topLvl">
          <ac:chgData name="Guibson Wendell Negreiros Pimentel" userId="S::01653470@sempreuninassau.com.br::512dab9c-95d9-4750-b618-0d3e1ea496f0" providerId="AD" clId="Web-{E11CFB48-1B6A-F76D-AE64-E0AA1567F453}" dt="2024-09-10T23:27:34.502" v="941" actId="1076"/>
          <ac:spMkLst>
            <pc:docMk/>
            <pc:sldMk cId="3600225098" sldId="257"/>
            <ac:spMk id="234" creationId="{B0FC4733-4CF8-46E7-C077-ECA6557D137D}"/>
          </ac:spMkLst>
        </pc:spChg>
        <pc:spChg chg="add mod">
          <ac:chgData name="Guibson Wendell Negreiros Pimentel" userId="S::01653470@sempreuninassau.com.br::512dab9c-95d9-4750-b618-0d3e1ea496f0" providerId="AD" clId="Web-{E11CFB48-1B6A-F76D-AE64-E0AA1567F453}" dt="2024-09-10T23:26:07.856" v="937" actId="1076"/>
          <ac:spMkLst>
            <pc:docMk/>
            <pc:sldMk cId="3600225098" sldId="257"/>
            <ac:spMk id="245" creationId="{A1F39055-0297-090B-05EC-552B57E3B606}"/>
          </ac:spMkLst>
        </pc:spChg>
        <pc:spChg chg="add mod topLvl">
          <ac:chgData name="Guibson Wendell Negreiros Pimentel" userId="S::01653470@sempreuninassau.com.br::512dab9c-95d9-4750-b618-0d3e1ea496f0" providerId="AD" clId="Web-{E11CFB48-1B6A-F76D-AE64-E0AA1567F453}" dt="2024-09-10T23:27:50.549" v="943" actId="1076"/>
          <ac:spMkLst>
            <pc:docMk/>
            <pc:sldMk cId="3600225098" sldId="257"/>
            <ac:spMk id="343" creationId="{D40B5191-8EFE-7934-1524-FD15A832F52E}"/>
          </ac:spMkLst>
        </pc:spChg>
        <pc:spChg chg="add mod topLvl">
          <ac:chgData name="Guibson Wendell Negreiros Pimentel" userId="S::01653470@sempreuninassau.com.br::512dab9c-95d9-4750-b618-0d3e1ea496f0" providerId="AD" clId="Web-{E11CFB48-1B6A-F76D-AE64-E0AA1567F453}" dt="2024-09-10T23:27:50.596" v="944" actId="1076"/>
          <ac:spMkLst>
            <pc:docMk/>
            <pc:sldMk cId="3600225098" sldId="257"/>
            <ac:spMk id="344" creationId="{64A7759D-1DE6-B0FF-75DE-B822F83F7F87}"/>
          </ac:spMkLst>
        </pc:spChg>
        <pc:spChg chg="add mod topLvl">
          <ac:chgData name="Guibson Wendell Negreiros Pimentel" userId="S::01653470@sempreuninassau.com.br::512dab9c-95d9-4750-b618-0d3e1ea496f0" providerId="AD" clId="Web-{E11CFB48-1B6A-F76D-AE64-E0AA1567F453}" dt="2024-09-10T23:27:50.659" v="946" actId="1076"/>
          <ac:spMkLst>
            <pc:docMk/>
            <pc:sldMk cId="3600225098" sldId="257"/>
            <ac:spMk id="346" creationId="{87E2C791-5991-787D-D257-564BEE959D1C}"/>
          </ac:spMkLst>
        </pc:spChg>
        <pc:spChg chg="add mod topLvl">
          <ac:chgData name="Guibson Wendell Negreiros Pimentel" userId="S::01653470@sempreuninassau.com.br::512dab9c-95d9-4750-b618-0d3e1ea496f0" providerId="AD" clId="Web-{E11CFB48-1B6A-F76D-AE64-E0AA1567F453}" dt="2024-09-10T23:27:50.690" v="947" actId="1076"/>
          <ac:spMkLst>
            <pc:docMk/>
            <pc:sldMk cId="3600225098" sldId="257"/>
            <ac:spMk id="347" creationId="{A3BF9EE3-2F63-29EE-BDEA-40688694A4DE}"/>
          </ac:spMkLst>
        </pc:spChg>
        <pc:spChg chg="add del mod">
          <ac:chgData name="Guibson Wendell Negreiros Pimentel" userId="S::01653470@sempreuninassau.com.br::512dab9c-95d9-4750-b618-0d3e1ea496f0" providerId="AD" clId="Web-{E11CFB48-1B6A-F76D-AE64-E0AA1567F453}" dt="2024-09-10T12:57:27.539" v="421"/>
          <ac:spMkLst>
            <pc:docMk/>
            <pc:sldMk cId="3600225098" sldId="257"/>
            <ac:spMk id="348" creationId="{CF8277C0-CEE3-60FA-501F-31D44C4136F0}"/>
          </ac:spMkLst>
        </pc:spChg>
        <pc:spChg chg="add mod">
          <ac:chgData name="Guibson Wendell Negreiros Pimentel" userId="S::01653470@sempreuninassau.com.br::512dab9c-95d9-4750-b618-0d3e1ea496f0" providerId="AD" clId="Web-{E11CFB48-1B6A-F76D-AE64-E0AA1567F453}" dt="2024-09-10T23:25:03.212" v="929" actId="20577"/>
          <ac:spMkLst>
            <pc:docMk/>
            <pc:sldMk cId="3600225098" sldId="257"/>
            <ac:spMk id="351" creationId="{B94BCED3-E053-C961-CA39-5304E99140D7}"/>
          </ac:spMkLst>
        </pc:spChg>
        <pc:spChg chg="add mod">
          <ac:chgData name="Guibson Wendell Negreiros Pimentel" userId="S::01653470@sempreuninassau.com.br::512dab9c-95d9-4750-b618-0d3e1ea496f0" providerId="AD" clId="Web-{E11CFB48-1B6A-F76D-AE64-E0AA1567F453}" dt="2024-09-10T23:24:51.914" v="927" actId="20577"/>
          <ac:spMkLst>
            <pc:docMk/>
            <pc:sldMk cId="3600225098" sldId="257"/>
            <ac:spMk id="356" creationId="{F78FA8FF-875F-9E15-2DA6-A53062565AB7}"/>
          </ac:spMkLst>
        </pc:spChg>
        <pc:spChg chg="add mod">
          <ac:chgData name="Guibson Wendell Negreiros Pimentel" userId="S::01653470@sempreuninassau.com.br::512dab9c-95d9-4750-b618-0d3e1ea496f0" providerId="AD" clId="Web-{E11CFB48-1B6A-F76D-AE64-E0AA1567F453}" dt="2024-09-10T23:14:37.473" v="837" actId="1076"/>
          <ac:spMkLst>
            <pc:docMk/>
            <pc:sldMk cId="3600225098" sldId="257"/>
            <ac:spMk id="358" creationId="{A6733C7F-4F04-B786-598A-02E5FA2A51BE}"/>
          </ac:spMkLst>
        </pc:spChg>
        <pc:grpChg chg="add del mod">
          <ac:chgData name="Guibson Wendell Negreiros Pimentel" userId="S::01653470@sempreuninassau.com.br::512dab9c-95d9-4750-b618-0d3e1ea496f0" providerId="AD" clId="Web-{E11CFB48-1B6A-F76D-AE64-E0AA1567F453}" dt="2024-09-10T12:35:24.833" v="174"/>
          <ac:grpSpMkLst>
            <pc:docMk/>
            <pc:sldMk cId="3600225098" sldId="257"/>
            <ac:grpSpMk id="235" creationId="{FC856474-965D-0326-F8E7-724EDE417338}"/>
          </ac:grpSpMkLst>
        </pc:grpChg>
        <pc:grpChg chg="add mod">
          <ac:chgData name="Guibson Wendell Negreiros Pimentel" userId="S::01653470@sempreuninassau.com.br::512dab9c-95d9-4750-b618-0d3e1ea496f0" providerId="AD" clId="Web-{E11CFB48-1B6A-F76D-AE64-E0AA1567F453}" dt="2024-09-10T23:28:14.879" v="951" actId="1076"/>
          <ac:grpSpMkLst>
            <pc:docMk/>
            <pc:sldMk cId="3600225098" sldId="257"/>
            <ac:grpSpMk id="243" creationId="{1AD93398-A228-7B03-8E0B-4B158296733F}"/>
          </ac:grpSpMkLst>
        </pc:grpChg>
        <pc:grpChg chg="add mod">
          <ac:chgData name="Guibson Wendell Negreiros Pimentel" userId="S::01653470@sempreuninassau.com.br::512dab9c-95d9-4750-b618-0d3e1ea496f0" providerId="AD" clId="Web-{E11CFB48-1B6A-F76D-AE64-E0AA1567F453}" dt="2024-09-10T23:28:07.535" v="950" actId="1076"/>
          <ac:grpSpMkLst>
            <pc:docMk/>
            <pc:sldMk cId="3600225098" sldId="257"/>
            <ac:grpSpMk id="246" creationId="{FF32B443-2766-C473-EC0A-CFDCF27AD66B}"/>
          </ac:grpSpMkLst>
        </pc:grpChg>
        <pc:grpChg chg="add del mod">
          <ac:chgData name="Guibson Wendell Negreiros Pimentel" userId="S::01653470@sempreuninassau.com.br::512dab9c-95d9-4750-b618-0d3e1ea496f0" providerId="AD" clId="Web-{E11CFB48-1B6A-F76D-AE64-E0AA1567F453}" dt="2024-09-10T13:19:32.310" v="757"/>
          <ac:grpSpMkLst>
            <pc:docMk/>
            <pc:sldMk cId="3600225098" sldId="257"/>
            <ac:grpSpMk id="352" creationId="{295B5677-03AE-AA55-1EBC-A683EA8437A4}"/>
          </ac:grpSpMkLst>
        </pc:grpChg>
        <pc:grpChg chg="add mod">
          <ac:chgData name="Guibson Wendell Negreiros Pimentel" userId="S::01653470@sempreuninassau.com.br::512dab9c-95d9-4750-b618-0d3e1ea496f0" providerId="AD" clId="Web-{E11CFB48-1B6A-F76D-AE64-E0AA1567F453}" dt="2024-09-10T23:27:55.518" v="948" actId="1076"/>
          <ac:grpSpMkLst>
            <pc:docMk/>
            <pc:sldMk cId="3600225098" sldId="257"/>
            <ac:grpSpMk id="353" creationId="{C2BF32A3-A8A9-C1CB-2E74-60AD21299221}"/>
          </ac:grpSpMkLst>
        </pc:grpChg>
        <pc:grpChg chg="add mod">
          <ac:chgData name="Guibson Wendell Negreiros Pimentel" userId="S::01653470@sempreuninassau.com.br::512dab9c-95d9-4750-b618-0d3e1ea496f0" providerId="AD" clId="Web-{E11CFB48-1B6A-F76D-AE64-E0AA1567F453}" dt="2024-09-10T23:28:03.644" v="949" actId="1076"/>
          <ac:grpSpMkLst>
            <pc:docMk/>
            <pc:sldMk cId="3600225098" sldId="257"/>
            <ac:grpSpMk id="357" creationId="{CE651848-4CDD-1D3F-6DC6-1AAD37C54151}"/>
          </ac:grpSpMkLst>
        </pc:grpChg>
        <pc:graphicFrameChg chg="add del mod modGraphic">
          <ac:chgData name="Guibson Wendell Negreiros Pimentel" userId="S::01653470@sempreuninassau.com.br::512dab9c-95d9-4750-b618-0d3e1ea496f0" providerId="AD" clId="Web-{E11CFB48-1B6A-F76D-AE64-E0AA1567F453}" dt="2024-09-10T12:45:17.849" v="256"/>
          <ac:graphicFrameMkLst>
            <pc:docMk/>
            <pc:sldMk cId="3600225098" sldId="257"/>
            <ac:graphicFrameMk id="3" creationId="{333D7846-A0B8-5DF0-F65A-4299E8049D36}"/>
          </ac:graphicFrameMkLst>
        </pc:graphicFrameChg>
        <pc:graphicFrameChg chg="del mod modGraphic">
          <ac:chgData name="Guibson Wendell Negreiros Pimentel" userId="S::01653470@sempreuninassau.com.br::512dab9c-95d9-4750-b618-0d3e1ea496f0" providerId="AD" clId="Web-{E11CFB48-1B6A-F76D-AE64-E0AA1567F453}" dt="2024-09-10T12:32:50.642" v="156"/>
          <ac:graphicFrameMkLst>
            <pc:docMk/>
            <pc:sldMk cId="3600225098" sldId="257"/>
            <ac:graphicFrameMk id="14" creationId="{1D8D8E8B-9761-E889-954D-E43528DB533B}"/>
          </ac:graphicFrameMkLst>
        </pc:graphicFrameChg>
        <pc:picChg chg="mod">
          <ac:chgData name="Guibson Wendell Negreiros Pimentel" userId="S::01653470@sempreuninassau.com.br::512dab9c-95d9-4750-b618-0d3e1ea496f0" providerId="AD" clId="Web-{E11CFB48-1B6A-F76D-AE64-E0AA1567F453}" dt="2024-09-10T23:14:39.661" v="838" actId="1076"/>
          <ac:picMkLst>
            <pc:docMk/>
            <pc:sldMk cId="3600225098" sldId="257"/>
            <ac:picMk id="10" creationId="{31AF743B-BD33-83EA-E976-ED930A988EF5}"/>
          </ac:picMkLst>
        </pc:picChg>
        <pc:picChg chg="add mod topLvl">
          <ac:chgData name="Guibson Wendell Negreiros Pimentel" userId="S::01653470@sempreuninassau.com.br::512dab9c-95d9-4750-b618-0d3e1ea496f0" providerId="AD" clId="Web-{E11CFB48-1B6A-F76D-AE64-E0AA1567F453}" dt="2024-09-10T13:20:51.202" v="765" actId="14100"/>
          <ac:picMkLst>
            <pc:docMk/>
            <pc:sldMk cId="3600225098" sldId="257"/>
            <ac:picMk id="223" creationId="{716D45F4-66B3-A5E3-81DC-0D9795B85DEE}"/>
          </ac:picMkLst>
        </pc:picChg>
        <pc:picChg chg="add del mod">
          <ac:chgData name="Guibson Wendell Negreiros Pimentel" userId="S::01653470@sempreuninassau.com.br::512dab9c-95d9-4750-b618-0d3e1ea496f0" providerId="AD" clId="Web-{E11CFB48-1B6A-F76D-AE64-E0AA1567F453}" dt="2024-09-10T12:32:10.141" v="155"/>
          <ac:picMkLst>
            <pc:docMk/>
            <pc:sldMk cId="3600225098" sldId="257"/>
            <ac:picMk id="236" creationId="{E81E1580-5BF8-C523-085D-7048C2A10631}"/>
          </ac:picMkLst>
        </pc:picChg>
        <pc:picChg chg="add mod">
          <ac:chgData name="Guibson Wendell Negreiros Pimentel" userId="S::01653470@sempreuninassau.com.br::512dab9c-95d9-4750-b618-0d3e1ea496f0" providerId="AD" clId="Web-{E11CFB48-1B6A-F76D-AE64-E0AA1567F453}" dt="2024-09-10T12:48:31.494" v="306" actId="14100"/>
          <ac:picMkLst>
            <pc:docMk/>
            <pc:sldMk cId="3600225098" sldId="257"/>
            <ac:picMk id="237" creationId="{430051BC-D730-2E52-A4DF-735C4F8C8A72}"/>
          </ac:picMkLst>
        </pc:picChg>
        <pc:picChg chg="add mod topLvl">
          <ac:chgData name="Guibson Wendell Negreiros Pimentel" userId="S::01653470@sempreuninassau.com.br::512dab9c-95d9-4750-b618-0d3e1ea496f0" providerId="AD" clId="Web-{E11CFB48-1B6A-F76D-AE64-E0AA1567F453}" dt="2024-09-10T23:27:50.518" v="942" actId="1076"/>
          <ac:picMkLst>
            <pc:docMk/>
            <pc:sldMk cId="3600225098" sldId="257"/>
            <ac:picMk id="342" creationId="{01A7B500-E2BE-91C1-38A6-43977D33C246}"/>
          </ac:picMkLst>
        </pc:picChg>
        <pc:picChg chg="add mod topLvl">
          <ac:chgData name="Guibson Wendell Negreiros Pimentel" userId="S::01653470@sempreuninassau.com.br::512dab9c-95d9-4750-b618-0d3e1ea496f0" providerId="AD" clId="Web-{E11CFB48-1B6A-F76D-AE64-E0AA1567F453}" dt="2024-09-10T23:27:50.627" v="945" actId="1076"/>
          <ac:picMkLst>
            <pc:docMk/>
            <pc:sldMk cId="3600225098" sldId="257"/>
            <ac:picMk id="345" creationId="{CC25BDC2-47BD-11D9-919A-2FA2A94539C2}"/>
          </ac:picMkLst>
        </pc:picChg>
        <pc:picChg chg="add mod">
          <ac:chgData name="Guibson Wendell Negreiros Pimentel" userId="S::01653470@sempreuninassau.com.br::512dab9c-95d9-4750-b618-0d3e1ea496f0" providerId="AD" clId="Web-{E11CFB48-1B6A-F76D-AE64-E0AA1567F453}" dt="2024-09-10T13:12:32.314" v="662" actId="1076"/>
          <ac:picMkLst>
            <pc:docMk/>
            <pc:sldMk cId="3600225098" sldId="257"/>
            <ac:picMk id="349" creationId="{81D71169-38D7-9DE5-87F5-682B0CE6D501}"/>
          </ac:picMkLst>
        </pc:picChg>
        <pc:picChg chg="add mod">
          <ac:chgData name="Guibson Wendell Negreiros Pimentel" userId="S::01653470@sempreuninassau.com.br::512dab9c-95d9-4750-b618-0d3e1ea496f0" providerId="AD" clId="Web-{E11CFB48-1B6A-F76D-AE64-E0AA1567F453}" dt="2024-09-10T13:13:36.097" v="673" actId="1076"/>
          <ac:picMkLst>
            <pc:docMk/>
            <pc:sldMk cId="3600225098" sldId="257"/>
            <ac:picMk id="354" creationId="{4B8D0405-6034-181F-BE88-E0A618B698A8}"/>
          </ac:picMkLst>
        </pc:picChg>
      </pc:sldChg>
    </pc:docChg>
  </pc:docChgLst>
  <pc:docChgLst>
    <pc:chgData name="Guibson Wendell Negreiros Pimentel" userId="S::01653470@sempreuninassau.com.br::512dab9c-95d9-4750-b618-0d3e1ea496f0" providerId="AD" clId="Web-{BEB5D9F7-AEDE-D522-2C90-73D7249FC224}"/>
    <pc:docChg chg="addSld delSld modSld addMainMaster delMainMaster">
      <pc:chgData name="Guibson Wendell Negreiros Pimentel" userId="S::01653470@sempreuninassau.com.br::512dab9c-95d9-4750-b618-0d3e1ea496f0" providerId="AD" clId="Web-{BEB5D9F7-AEDE-D522-2C90-73D7249FC224}" dt="2024-09-10T12:15:13.868" v="277"/>
      <pc:docMkLst>
        <pc:docMk/>
      </pc:docMkLst>
      <pc:sldChg chg="addSp modSp del mod setBg modClrScheme chgLayout">
        <pc:chgData name="Guibson Wendell Negreiros Pimentel" userId="S::01653470@sempreuninassau.com.br::512dab9c-95d9-4750-b618-0d3e1ea496f0" providerId="AD" clId="Web-{BEB5D9F7-AEDE-D522-2C90-73D7249FC224}" dt="2024-09-10T12:06:42.085" v="70"/>
        <pc:sldMkLst>
          <pc:docMk/>
          <pc:sldMk cId="109857222" sldId="256"/>
        </pc:sldMkLst>
        <pc:spChg chg="mod">
          <ac:chgData name="Guibson Wendell Negreiros Pimentel" userId="S::01653470@sempreuninassau.com.br::512dab9c-95d9-4750-b618-0d3e1ea496f0" providerId="AD" clId="Web-{BEB5D9F7-AEDE-D522-2C90-73D7249FC224}" dt="2024-09-09T12:04:22.961" v="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ibson Wendell Negreiros Pimentel" userId="S::01653470@sempreuninassau.com.br::512dab9c-95d9-4750-b618-0d3e1ea496f0" providerId="AD" clId="Web-{BEB5D9F7-AEDE-D522-2C90-73D7249FC224}" dt="2024-09-10T12:06:31.460" v="68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ibson Wendell Negreiros Pimentel" userId="S::01653470@sempreuninassau.com.br::512dab9c-95d9-4750-b618-0d3e1ea496f0" providerId="AD" clId="Web-{BEB5D9F7-AEDE-D522-2C90-73D7249FC224}" dt="2024-09-09T12:03:27.381" v="0"/>
          <ac:spMkLst>
            <pc:docMk/>
            <pc:sldMk cId="109857222" sldId="256"/>
            <ac:spMk id="9" creationId="{9B37791B-B040-4694-BFDC-8DD132D86E8E}"/>
          </ac:spMkLst>
        </pc:spChg>
        <pc:grpChg chg="add">
          <ac:chgData name="Guibson Wendell Negreiros Pimentel" userId="S::01653470@sempreuninassau.com.br::512dab9c-95d9-4750-b618-0d3e1ea496f0" providerId="AD" clId="Web-{BEB5D9F7-AEDE-D522-2C90-73D7249FC224}" dt="2024-09-09T12:03:27.381" v="0"/>
          <ac:grpSpMkLst>
            <pc:docMk/>
            <pc:sldMk cId="109857222" sldId="256"/>
            <ac:grpSpMk id="11" creationId="{564DEED3-BC52-4F15-8426-D33275CB0111}"/>
          </ac:grpSpMkLst>
        </pc:grpChg>
        <pc:picChg chg="add mod">
          <ac:chgData name="Guibson Wendell Negreiros Pimentel" userId="S::01653470@sempreuninassau.com.br::512dab9c-95d9-4750-b618-0d3e1ea496f0" providerId="AD" clId="Web-{BEB5D9F7-AEDE-D522-2C90-73D7249FC224}" dt="2024-09-10T12:05:37.349" v="62" actId="1076"/>
          <ac:picMkLst>
            <pc:docMk/>
            <pc:sldMk cId="109857222" sldId="256"/>
            <ac:picMk id="4" creationId="{820B6372-4D3B-2CD0-4E2A-1D9FAB08614F}"/>
          </ac:picMkLst>
        </pc:picChg>
      </pc:sldChg>
      <pc:sldChg chg="addSp delSp modSp new mod setBg">
        <pc:chgData name="Guibson Wendell Negreiros Pimentel" userId="S::01653470@sempreuninassau.com.br::512dab9c-95d9-4750-b618-0d3e1ea496f0" providerId="AD" clId="Web-{BEB5D9F7-AEDE-D522-2C90-73D7249FC224}" dt="2024-09-10T12:15:13.868" v="277"/>
        <pc:sldMkLst>
          <pc:docMk/>
          <pc:sldMk cId="3600225098" sldId="257"/>
        </pc:sldMkLst>
        <pc:spChg chg="mod">
          <ac:chgData name="Guibson Wendell Negreiros Pimentel" userId="S::01653470@sempreuninassau.com.br::512dab9c-95d9-4750-b618-0d3e1ea496f0" providerId="AD" clId="Web-{BEB5D9F7-AEDE-D522-2C90-73D7249FC224}" dt="2024-09-10T12:14:19.320" v="218" actId="20577"/>
          <ac:spMkLst>
            <pc:docMk/>
            <pc:sldMk cId="3600225098" sldId="257"/>
            <ac:spMk id="2" creationId="{A6AB4A66-6B72-BB7B-07C0-7449A5D359AC}"/>
          </ac:spMkLst>
        </pc:spChg>
        <pc:spChg chg="add del">
          <ac:chgData name="Guibson Wendell Negreiros Pimentel" userId="S::01653470@sempreuninassau.com.br::512dab9c-95d9-4750-b618-0d3e1ea496f0" providerId="AD" clId="Web-{BEB5D9F7-AEDE-D522-2C90-73D7249FC224}" dt="2024-09-10T12:07:56.807" v="79"/>
          <ac:spMkLst>
            <pc:docMk/>
            <pc:sldMk cId="3600225098" sldId="257"/>
            <ac:spMk id="3" creationId="{763C2B1E-8A40-B6BC-DA58-06A56736B09F}"/>
          </ac:spMkLst>
        </pc:spChg>
        <pc:spChg chg="add del mod">
          <ac:chgData name="Guibson Wendell Negreiros Pimentel" userId="S::01653470@sempreuninassau.com.br::512dab9c-95d9-4750-b618-0d3e1ea496f0" providerId="AD" clId="Web-{BEB5D9F7-AEDE-D522-2C90-73D7249FC224}" dt="2024-09-10T12:07:44.431" v="77"/>
          <ac:spMkLst>
            <pc:docMk/>
            <pc:sldMk cId="3600225098" sldId="257"/>
            <ac:spMk id="5" creationId="{CDB24D16-B3CB-1496-DD36-6B2A19B9B54D}"/>
          </ac:spMkLst>
        </pc:spChg>
        <pc:spChg chg="add del mod">
          <ac:chgData name="Guibson Wendell Negreiros Pimentel" userId="S::01653470@sempreuninassau.com.br::512dab9c-95d9-4750-b618-0d3e1ea496f0" providerId="AD" clId="Web-{BEB5D9F7-AEDE-D522-2C90-73D7249FC224}" dt="2024-09-10T12:08:06.354" v="85"/>
          <ac:spMkLst>
            <pc:docMk/>
            <pc:sldMk cId="3600225098" sldId="257"/>
            <ac:spMk id="8" creationId="{2937B258-5A62-D412-8FC4-95539F58234D}"/>
          </ac:spMkLst>
        </pc:spChg>
        <pc:spChg chg="add del">
          <ac:chgData name="Guibson Wendell Negreiros Pimentel" userId="S::01653470@sempreuninassau.com.br::512dab9c-95d9-4750-b618-0d3e1ea496f0" providerId="AD" clId="Web-{BEB5D9F7-AEDE-D522-2C90-73D7249FC224}" dt="2024-09-10T12:08:06.323" v="84"/>
          <ac:spMkLst>
            <pc:docMk/>
            <pc:sldMk cId="3600225098" sldId="257"/>
            <ac:spMk id="12" creationId="{C203CCE0-85BF-8531-9FB5-6C7A7F846438}"/>
          </ac:spMkLst>
        </pc:spChg>
        <pc:spChg chg="add del mod">
          <ac:chgData name="Guibson Wendell Negreiros Pimentel" userId="S::01653470@sempreuninassau.com.br::512dab9c-95d9-4750-b618-0d3e1ea496f0" providerId="AD" clId="Web-{BEB5D9F7-AEDE-D522-2C90-73D7249FC224}" dt="2024-09-10T12:14:10.054" v="214"/>
          <ac:spMkLst>
            <pc:docMk/>
            <pc:sldMk cId="3600225098" sldId="257"/>
            <ac:spMk id="13" creationId="{EDC5AE3A-7FF9-ED84-4422-B59C3534F257}"/>
          </ac:spMkLst>
        </pc:spChg>
        <pc:spChg chg="add del">
          <ac:chgData name="Guibson Wendell Negreiros Pimentel" userId="S::01653470@sempreuninassau.com.br::512dab9c-95d9-4750-b618-0d3e1ea496f0" providerId="AD" clId="Web-{BEB5D9F7-AEDE-D522-2C90-73D7249FC224}" dt="2024-09-10T12:08:06.323" v="84"/>
          <ac:spMkLst>
            <pc:docMk/>
            <pc:sldMk cId="3600225098" sldId="257"/>
            <ac:spMk id="15" creationId="{B95B9BA8-1D69-4796-85F5-B6D0BD52354B}"/>
          </ac:spMkLst>
        </pc:spChg>
        <pc:spChg chg="add del">
          <ac:chgData name="Guibson Wendell Negreiros Pimentel" userId="S::01653470@sempreuninassau.com.br::512dab9c-95d9-4750-b618-0d3e1ea496f0" providerId="AD" clId="Web-{BEB5D9F7-AEDE-D522-2C90-73D7249FC224}" dt="2024-09-10T12:08:31.245" v="87"/>
          <ac:spMkLst>
            <pc:docMk/>
            <pc:sldMk cId="3600225098" sldId="257"/>
            <ac:spMk id="17" creationId="{340822D1-9EEA-4ECF-9360-D9AF87950D47}"/>
          </ac:spMkLst>
        </pc:spChg>
        <pc:spChg chg="add del">
          <ac:chgData name="Guibson Wendell Negreiros Pimentel" userId="S::01653470@sempreuninassau.com.br::512dab9c-95d9-4750-b618-0d3e1ea496f0" providerId="AD" clId="Web-{BEB5D9F7-AEDE-D522-2C90-73D7249FC224}" dt="2024-09-10T12:08:31.245" v="87"/>
          <ac:spMkLst>
            <pc:docMk/>
            <pc:sldMk cId="3600225098" sldId="257"/>
            <ac:spMk id="18" creationId="{B95B9BA8-1D69-4796-85F5-B6D0BD52354B}"/>
          </ac:spMkLst>
        </pc:spChg>
        <pc:spChg chg="add del">
          <ac:chgData name="Guibson Wendell Negreiros Pimentel" userId="S::01653470@sempreuninassau.com.br::512dab9c-95d9-4750-b618-0d3e1ea496f0" providerId="AD" clId="Web-{BEB5D9F7-AEDE-D522-2C90-73D7249FC224}" dt="2024-09-10T12:08:31.245" v="87"/>
          <ac:spMkLst>
            <pc:docMk/>
            <pc:sldMk cId="3600225098" sldId="257"/>
            <ac:spMk id="19" creationId="{DC292A62-7F34-4E30-BE04-48164A1DAF7B}"/>
          </ac:spMkLst>
        </pc:spChg>
        <pc:spChg chg="add del mod">
          <ac:chgData name="Guibson Wendell Negreiros Pimentel" userId="S::01653470@sempreuninassau.com.br::512dab9c-95d9-4750-b618-0d3e1ea496f0" providerId="AD" clId="Web-{BEB5D9F7-AEDE-D522-2C90-73D7249FC224}" dt="2024-09-10T12:09:24.778" v="94"/>
          <ac:spMkLst>
            <pc:docMk/>
            <pc:sldMk cId="3600225098" sldId="257"/>
            <ac:spMk id="20" creationId="{48DCA8D5-0993-08F9-2AB6-A2EFA82AF7D0}"/>
          </ac:spMkLst>
        </pc:spChg>
        <pc:spChg chg="add">
          <ac:chgData name="Guibson Wendell Negreiros Pimentel" userId="S::01653470@sempreuninassau.com.br::512dab9c-95d9-4750-b618-0d3e1ea496f0" providerId="AD" clId="Web-{BEB5D9F7-AEDE-D522-2C90-73D7249FC224}" dt="2024-09-10T12:08:31.245" v="87"/>
          <ac:spMkLst>
            <pc:docMk/>
            <pc:sldMk cId="3600225098" sldId="257"/>
            <ac:spMk id="25" creationId="{B95B9BA8-1D69-4796-85F5-B6D0BD52354B}"/>
          </ac:spMkLst>
        </pc:spChg>
        <pc:graphicFrameChg chg="add mod modGraphic">
          <ac:chgData name="Guibson Wendell Negreiros Pimentel" userId="S::01653470@sempreuninassau.com.br::512dab9c-95d9-4750-b618-0d3e1ea496f0" providerId="AD" clId="Web-{BEB5D9F7-AEDE-D522-2C90-73D7249FC224}" dt="2024-09-10T12:15:13.868" v="277"/>
          <ac:graphicFrameMkLst>
            <pc:docMk/>
            <pc:sldMk cId="3600225098" sldId="257"/>
            <ac:graphicFrameMk id="14" creationId="{1D8D8E8B-9761-E889-954D-E43528DB533B}"/>
          </ac:graphicFrameMkLst>
        </pc:graphicFrameChg>
        <pc:picChg chg="add del mod ord">
          <ac:chgData name="Guibson Wendell Negreiros Pimentel" userId="S::01653470@sempreuninassau.com.br::512dab9c-95d9-4750-b618-0d3e1ea496f0" providerId="AD" clId="Web-{BEB5D9F7-AEDE-D522-2C90-73D7249FC224}" dt="2024-09-10T12:07:44.431" v="78"/>
          <ac:picMkLst>
            <pc:docMk/>
            <pc:sldMk cId="3600225098" sldId="257"/>
            <ac:picMk id="4" creationId="{1AB5BF82-ACE5-98DD-E203-43193EFF1EF2}"/>
          </ac:picMkLst>
        </pc:picChg>
        <pc:picChg chg="add del mod ord">
          <ac:chgData name="Guibson Wendell Negreiros Pimentel" userId="S::01653470@sempreuninassau.com.br::512dab9c-95d9-4750-b618-0d3e1ea496f0" providerId="AD" clId="Web-{BEB5D9F7-AEDE-D522-2C90-73D7249FC224}" dt="2024-09-10T12:09:28.950" v="95"/>
          <ac:picMkLst>
            <pc:docMk/>
            <pc:sldMk cId="3600225098" sldId="257"/>
            <ac:picMk id="7" creationId="{AF4B0694-4768-5004-2357-B5BCB5CF986E}"/>
          </ac:picMkLst>
        </pc:picChg>
        <pc:picChg chg="add mod ord">
          <ac:chgData name="Guibson Wendell Negreiros Pimentel" userId="S::01653470@sempreuninassau.com.br::512dab9c-95d9-4750-b618-0d3e1ea496f0" providerId="AD" clId="Web-{BEB5D9F7-AEDE-D522-2C90-73D7249FC224}" dt="2024-09-10T12:13:19.818" v="209" actId="1076"/>
          <ac:picMkLst>
            <pc:docMk/>
            <pc:sldMk cId="3600225098" sldId="257"/>
            <ac:picMk id="10" creationId="{31AF743B-BD33-83EA-E976-ED930A988EF5}"/>
          </ac:picMkLst>
        </pc:picChg>
      </pc:sldChg>
      <pc:sldMasterChg chg="del delSldLayout">
        <pc:chgData name="Guibson Wendell Negreiros Pimentel" userId="S::01653470@sempreuninassau.com.br::512dab9c-95d9-4750-b618-0d3e1ea496f0" providerId="AD" clId="Web-{BEB5D9F7-AEDE-D522-2C90-73D7249FC224}" dt="2024-09-09T12:03:27.381" v="0"/>
        <pc:sldMasterMkLst>
          <pc:docMk/>
          <pc:sldMasterMk cId="2460954070" sldId="2147483660"/>
        </pc:sldMasterMkLst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uibson Wendell Negreiros Pimentel" userId="S::01653470@sempreuninassau.com.br::512dab9c-95d9-4750-b618-0d3e1ea496f0" providerId="AD" clId="Web-{BEB5D9F7-AEDE-D522-2C90-73D7249FC224}" dt="2024-09-09T12:03:27.381" v="0"/>
        <pc:sldMasterMkLst>
          <pc:docMk/>
          <pc:sldMasterMk cId="3304682205" sldId="2147483737"/>
        </pc:sldMasterMkLst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791303346" sldId="2147483726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3462384358" sldId="2147483727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3798860906" sldId="2147483728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219987924" sldId="2147483729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955790109" sldId="2147483730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3511683678" sldId="2147483731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732741266" sldId="2147483732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4195652767" sldId="2147483733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4247056415" sldId="2147483734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2351624148" sldId="2147483735"/>
          </pc:sldLayoutMkLst>
        </pc:sldLayoutChg>
        <pc:sldLayoutChg chg="add">
          <pc:chgData name="Guibson Wendell Negreiros Pimentel" userId="S::01653470@sempreuninassau.com.br::512dab9c-95d9-4750-b618-0d3e1ea496f0" providerId="AD" clId="Web-{BEB5D9F7-AEDE-D522-2C90-73D7249FC224}" dt="2024-09-09T12:03:27.381" v="0"/>
          <pc:sldLayoutMkLst>
            <pc:docMk/>
            <pc:sldMasterMk cId="3304682205" sldId="2147483737"/>
            <pc:sldLayoutMk cId="556000768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2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Quais são os principais serviços AWS? - IT ExpertsIT Experts">
            <a:extLst>
              <a:ext uri="{FF2B5EF4-FFF2-40B4-BE49-F238E27FC236}">
                <a16:creationId xmlns:a16="http://schemas.microsoft.com/office/drawing/2014/main" id="{31AF743B-BD33-83EA-E976-ED930A988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7998" y="2940126"/>
            <a:ext cx="5520218" cy="2929349"/>
          </a:xfrm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AD93398-A228-7B03-8E0B-4B158296733F}"/>
              </a:ext>
            </a:extLst>
          </p:cNvPr>
          <p:cNvGrpSpPr/>
          <p:nvPr/>
        </p:nvGrpSpPr>
        <p:grpSpPr>
          <a:xfrm>
            <a:off x="86263" y="286631"/>
            <a:ext cx="2563352" cy="3289239"/>
            <a:chOff x="65300" y="575330"/>
            <a:chExt cx="2680774" cy="4731168"/>
          </a:xfrm>
        </p:grpSpPr>
        <p:pic>
          <p:nvPicPr>
            <p:cNvPr id="223" name="Graphic 222" descr="Clock outline">
              <a:extLst>
                <a:ext uri="{FF2B5EF4-FFF2-40B4-BE49-F238E27FC236}">
                  <a16:creationId xmlns:a16="http://schemas.microsoft.com/office/drawing/2014/main" id="{716D45F4-66B3-A5E3-81DC-0D9795B8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2330" y="575330"/>
              <a:ext cx="1488762" cy="1502735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0FC4733-4CF8-46E7-C077-ECA6557D137D}"/>
                </a:ext>
              </a:extLst>
            </p:cNvPr>
            <p:cNvSpPr txBox="1"/>
            <p:nvPr/>
          </p:nvSpPr>
          <p:spPr>
            <a:xfrm>
              <a:off x="65300" y="2096931"/>
              <a:ext cx="2680774" cy="32095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b="1" noProof="1">
                  <a:latin typeface="Arial Nova"/>
                </a:rPr>
                <a:t>Quanto tempo de Existência?</a:t>
              </a:r>
            </a:p>
            <a:p>
              <a:endParaRPr lang="en-US" noProof="1"/>
            </a:p>
            <a:p>
              <a:pPr algn="just"/>
              <a:r>
                <a:rPr lang="en-US" sz="1200" noProof="1">
                  <a:latin typeface="Arial Nova Light"/>
                  <a:ea typeface="+mn-lt"/>
                  <a:cs typeface="+mn-lt"/>
                </a:rPr>
                <a:t>Em 14 de março de 2006, há exatos 18 anos, a Amazon Web Services (AWS) lançou seu primeiro serviço: o Amazon Simple Storage Service (Amazon S3), ferramenta de armazenamento de objetos que oferece escalabilidade, disponibilidade de dados, segurança e performance.</a:t>
              </a:r>
              <a:endParaRPr lang="en-US" sz="1200" noProof="1">
                <a:latin typeface="Arial Nova Light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F32B443-2766-C473-EC0A-CFDCF27AD66B}"/>
              </a:ext>
            </a:extLst>
          </p:cNvPr>
          <p:cNvGrpSpPr/>
          <p:nvPr/>
        </p:nvGrpSpPr>
        <p:grpSpPr>
          <a:xfrm>
            <a:off x="2643865" y="160371"/>
            <a:ext cx="2294888" cy="2778579"/>
            <a:chOff x="2738044" y="455762"/>
            <a:chExt cx="2658828" cy="3360993"/>
          </a:xfrm>
        </p:grpSpPr>
        <p:pic>
          <p:nvPicPr>
            <p:cNvPr id="237" name="Graphic 236" descr="Bar graph with upward trend with solid fill">
              <a:extLst>
                <a:ext uri="{FF2B5EF4-FFF2-40B4-BE49-F238E27FC236}">
                  <a16:creationId xmlns:a16="http://schemas.microsoft.com/office/drawing/2014/main" id="{430051BC-D730-2E52-A4DF-735C4F8C8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5812" y="455762"/>
              <a:ext cx="1539614" cy="1432166"/>
            </a:xfrm>
            <a:prstGeom prst="rect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1F39055-0297-090B-05EC-552B57E3B606}"/>
                </a:ext>
              </a:extLst>
            </p:cNvPr>
            <p:cNvSpPr txBox="1"/>
            <p:nvPr/>
          </p:nvSpPr>
          <p:spPr>
            <a:xfrm>
              <a:off x="2738044" y="1899466"/>
              <a:ext cx="2658828" cy="19172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b="1" noProof="1">
                  <a:latin typeface="Arial Nova"/>
                </a:rPr>
                <a:t>Qual Posição no Mercado?</a:t>
              </a:r>
            </a:p>
            <a:p>
              <a:endParaRPr lang="en-US" sz="1200" noProof="1"/>
            </a:p>
            <a:p>
              <a:pPr algn="just"/>
              <a:r>
                <a:rPr lang="en-US" sz="1200" noProof="1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 Nova Light"/>
                  <a:ea typeface="+mn-lt"/>
                  <a:cs typeface="+mn-lt"/>
                </a:rPr>
                <a:t>A AWS é atualmente a líder do mercado de computação em nuvem, com uma participação de mercado de cerca de 32%, de acordo com dados de 2021 da Synergy Research Group.</a:t>
              </a:r>
              <a:endParaRPr lang="en-US" sz="1200" noProof="1">
                <a:solidFill>
                  <a:schemeClr val="tx1">
                    <a:lumMod val="76000"/>
                    <a:lumOff val="24000"/>
                  </a:schemeClr>
                </a:solidFill>
                <a:latin typeface="Arial Nova Light"/>
              </a:endParaRPr>
            </a:p>
          </p:txBody>
        </p:sp>
      </p:grpSp>
      <p:pic>
        <p:nvPicPr>
          <p:cNvPr id="342" name="Graphic 341" descr="Caret Up with solid fill">
            <a:extLst>
              <a:ext uri="{FF2B5EF4-FFF2-40B4-BE49-F238E27FC236}">
                <a16:creationId xmlns:a16="http://schemas.microsoft.com/office/drawing/2014/main" id="{01A7B500-E2BE-91C1-38A6-43977D33C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0896" y="-7452"/>
            <a:ext cx="780288" cy="832507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D40B5191-8EFE-7934-1524-FD15A832F52E}"/>
              </a:ext>
            </a:extLst>
          </p:cNvPr>
          <p:cNvSpPr txBox="1"/>
          <p:nvPr/>
        </p:nvSpPr>
        <p:spPr>
          <a:xfrm>
            <a:off x="10132069" y="232276"/>
            <a:ext cx="1820672" cy="3734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err="1">
                <a:latin typeface="Arial Nova"/>
              </a:rPr>
              <a:t>Vantagens</a:t>
            </a:r>
            <a:endParaRPr lang="en-US" sz="1400" b="1">
              <a:latin typeface="Arial Nov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4A7759D-1DE6-B0FF-75DE-B822F83F7F87}"/>
              </a:ext>
            </a:extLst>
          </p:cNvPr>
          <p:cNvSpPr txBox="1"/>
          <p:nvPr/>
        </p:nvSpPr>
        <p:spPr>
          <a:xfrm>
            <a:off x="9588232" y="868179"/>
            <a:ext cx="236450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</a:rPr>
              <a:t>Acesso Remoto</a:t>
            </a:r>
            <a:endParaRPr lang="en-US" sz="1400" dirty="0">
              <a:solidFill>
                <a:schemeClr val="tx1">
                  <a:lumMod val="49000"/>
                  <a:lumOff val="51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</a:rPr>
              <a:t>Agilidade na implementação</a:t>
            </a:r>
          </a:p>
          <a:p>
            <a:pPr marL="342900" indent="-342900">
              <a:buAutoNum type="arabicPeriod"/>
            </a:pPr>
            <a:r>
              <a: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</a:rPr>
              <a:t>Facilidade na integração</a:t>
            </a:r>
          </a:p>
        </p:txBody>
      </p:sp>
      <p:pic>
        <p:nvPicPr>
          <p:cNvPr id="345" name="Graphic 344" descr="Caret Up with solid fill">
            <a:extLst>
              <a:ext uri="{FF2B5EF4-FFF2-40B4-BE49-F238E27FC236}">
                <a16:creationId xmlns:a16="http://schemas.microsoft.com/office/drawing/2014/main" id="{CC25BDC2-47BD-11D9-919A-2FA2A9453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9410896" y="1792374"/>
            <a:ext cx="780288" cy="790944"/>
          </a:xfrm>
          <a:prstGeom prst="rect">
            <a:avLst/>
          </a:prstGeom>
        </p:spPr>
      </p:pic>
      <p:sp>
        <p:nvSpPr>
          <p:cNvPr id="346" name="TextBox 345">
            <a:extLst>
              <a:ext uri="{FF2B5EF4-FFF2-40B4-BE49-F238E27FC236}">
                <a16:creationId xmlns:a16="http://schemas.microsoft.com/office/drawing/2014/main" id="{87E2C791-5991-787D-D257-564BEE959D1C}"/>
              </a:ext>
            </a:extLst>
          </p:cNvPr>
          <p:cNvSpPr txBox="1"/>
          <p:nvPr/>
        </p:nvSpPr>
        <p:spPr>
          <a:xfrm>
            <a:off x="10132069" y="2041132"/>
            <a:ext cx="1820672" cy="3734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err="1">
                <a:latin typeface="Arial Nova"/>
              </a:rPr>
              <a:t>Desvantagens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A3BF9EE3-2F63-29EE-BDEA-40688694A4DE}"/>
              </a:ext>
            </a:extLst>
          </p:cNvPr>
          <p:cNvSpPr txBox="1"/>
          <p:nvPr/>
        </p:nvSpPr>
        <p:spPr>
          <a:xfrm>
            <a:off x="9588231" y="2549384"/>
            <a:ext cx="2482733" cy="2056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spcAft>
                <a:spcPts val="100"/>
              </a:spcAft>
              <a:buAutoNum type="arabicPeriod"/>
            </a:pPr>
            <a:r>
              <a: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  <a:ea typeface="+mn-lt"/>
                <a:cs typeface="+mn-lt"/>
              </a:rPr>
              <a:t>Preços mais altos do que os concorrentes</a:t>
            </a:r>
          </a:p>
          <a:p>
            <a:pPr marL="228600" indent="-228600" algn="just">
              <a:spcAft>
                <a:spcPts val="100"/>
              </a:spcAft>
              <a:buAutoNum type="arabicPeriod"/>
            </a:pPr>
            <a:r>
              <a: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  <a:ea typeface="+mn-lt"/>
                <a:cs typeface="+mn-lt"/>
              </a:rPr>
              <a:t>Complexidade dos planos e dos recursos necessários.</a:t>
            </a:r>
          </a:p>
          <a:p>
            <a:pPr marL="228600" indent="-228600" algn="just">
              <a:spcAft>
                <a:spcPts val="100"/>
              </a:spcAft>
              <a:buAutoNum type="arabicPeriod"/>
            </a:pPr>
            <a:r>
              <a: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  <a:ea typeface="+mn-lt"/>
                <a:cs typeface="+mn-lt"/>
              </a:rPr>
              <a:t>Menor integração com os produtos Microsoft e com o sistema operacional Windows.</a:t>
            </a:r>
            <a:endParaRPr lang="en-US" sz="1400" noProof="1">
              <a:solidFill>
                <a:schemeClr val="tx1">
                  <a:lumMod val="49000"/>
                  <a:lumOff val="51000"/>
                </a:schemeClr>
              </a:solidFill>
              <a:latin typeface="Arial Nova Light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C2BF32A3-A8A9-C1CB-2E74-60AD21299221}"/>
              </a:ext>
            </a:extLst>
          </p:cNvPr>
          <p:cNvGrpSpPr/>
          <p:nvPr/>
        </p:nvGrpSpPr>
        <p:grpSpPr>
          <a:xfrm>
            <a:off x="7287751" y="159327"/>
            <a:ext cx="2294888" cy="2905803"/>
            <a:chOff x="7850559" y="353291"/>
            <a:chExt cx="2294888" cy="2905803"/>
          </a:xfrm>
        </p:grpSpPr>
        <p:pic>
          <p:nvPicPr>
            <p:cNvPr id="349" name="Graphic 348" descr="Server outline">
              <a:extLst>
                <a:ext uri="{FF2B5EF4-FFF2-40B4-BE49-F238E27FC236}">
                  <a16:creationId xmlns:a16="http://schemas.microsoft.com/office/drawing/2014/main" id="{81D71169-38D7-9DE5-87F5-682B0CE6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2727" y="353291"/>
              <a:ext cx="1357745" cy="1357745"/>
            </a:xfrm>
            <a:prstGeom prst="rect">
              <a:avLst/>
            </a:prstGeom>
          </p:spPr>
        </p:pic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94BCED3-E053-C961-CA39-5304E99140D7}"/>
                </a:ext>
              </a:extLst>
            </p:cNvPr>
            <p:cNvSpPr txBox="1"/>
            <p:nvPr/>
          </p:nvSpPr>
          <p:spPr>
            <a:xfrm>
              <a:off x="7850559" y="1520156"/>
              <a:ext cx="2294888" cy="17389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noProof="1">
                  <a:solidFill>
                    <a:schemeClr val="tx1">
                      <a:lumMod val="49000"/>
                      <a:lumOff val="51000"/>
                    </a:schemeClr>
                  </a:solidFill>
                  <a:latin typeface="Arial Nova"/>
                </a:rPr>
                <a:t>Serviços mais utilizados</a:t>
              </a:r>
            </a:p>
            <a:p>
              <a:endPara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</a:endParaRPr>
            </a:p>
            <a:p>
              <a:pPr marL="342900" indent="-342900">
                <a:buAutoNum type="arabicPeriod"/>
              </a:pPr>
              <a:r>
                <a:rPr lang="en-US" sz="1300" noProof="1">
                  <a:solidFill>
                    <a:schemeClr val="tx1">
                      <a:lumMod val="49000"/>
                      <a:lumOff val="51000"/>
                    </a:schemeClr>
                  </a:solidFill>
                  <a:latin typeface="Arial Nova Light"/>
                </a:rPr>
                <a:t>Amazon Elastic Compute Cloud (EC2)</a:t>
              </a:r>
            </a:p>
            <a:p>
              <a:pPr marL="342900" indent="-342900">
                <a:buAutoNum type="arabicPeriod"/>
              </a:pPr>
              <a:r>
                <a:rPr lang="en-US" sz="1300" noProof="1">
                  <a:solidFill>
                    <a:schemeClr val="tx1">
                      <a:lumMod val="49000"/>
                      <a:lumOff val="51000"/>
                    </a:schemeClr>
                  </a:solidFill>
                  <a:latin typeface="Arial Nova Light"/>
                </a:rPr>
                <a:t>Elastic beanstalk</a:t>
              </a:r>
            </a:p>
            <a:p>
              <a:pPr marL="342900" indent="-342900">
                <a:buAutoNum type="arabicPeriod"/>
              </a:pPr>
              <a:r>
                <a:rPr lang="en-US" sz="1300" noProof="1">
                  <a:solidFill>
                    <a:schemeClr val="tx1">
                      <a:lumMod val="49000"/>
                      <a:lumOff val="51000"/>
                    </a:schemeClr>
                  </a:solidFill>
                  <a:latin typeface="Arial Nova Light"/>
                </a:rPr>
                <a:t>Cloud Front</a:t>
              </a:r>
            </a:p>
            <a:p>
              <a:pPr marL="342900" indent="-342900">
                <a:buAutoNum type="arabicPeriod"/>
              </a:pPr>
              <a:r>
                <a:rPr lang="en-US" sz="1300" noProof="1">
                  <a:solidFill>
                    <a:schemeClr val="tx1">
                      <a:lumMod val="49000"/>
                      <a:lumOff val="51000"/>
                    </a:schemeClr>
                  </a:solidFill>
                  <a:latin typeface="Arial Nova Light"/>
                </a:rPr>
                <a:t>Amazon Lambda</a:t>
              </a:r>
            </a:p>
            <a:p>
              <a:endParaRPr lang="en-US" sz="1400" noProof="1">
                <a:solidFill>
                  <a:schemeClr val="tx1">
                    <a:lumMod val="49000"/>
                    <a:lumOff val="51000"/>
                  </a:schemeClr>
                </a:solidFill>
                <a:latin typeface="Arial Nova Light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E651848-4CDD-1D3F-6DC6-1AAD37C54151}"/>
              </a:ext>
            </a:extLst>
          </p:cNvPr>
          <p:cNvGrpSpPr/>
          <p:nvPr/>
        </p:nvGrpSpPr>
        <p:grpSpPr>
          <a:xfrm>
            <a:off x="4944241" y="130572"/>
            <a:ext cx="2294888" cy="3335156"/>
            <a:chOff x="9901031" y="159327"/>
            <a:chExt cx="2294888" cy="3335156"/>
          </a:xfrm>
        </p:grpSpPr>
        <p:pic>
          <p:nvPicPr>
            <p:cNvPr id="354" name="Graphic 353" descr="Customer review with solid fill">
              <a:extLst>
                <a:ext uri="{FF2B5EF4-FFF2-40B4-BE49-F238E27FC236}">
                  <a16:creationId xmlns:a16="http://schemas.microsoft.com/office/drawing/2014/main" id="{4B8D0405-6034-181F-BE88-E0A618B69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04763" y="159327"/>
              <a:ext cx="1219200" cy="1246909"/>
            </a:xfrm>
            <a:prstGeom prst="rect">
              <a:avLst/>
            </a:prstGeom>
          </p:spPr>
        </p:pic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78FA8FF-875F-9E15-2DA6-A53062565AB7}"/>
                </a:ext>
              </a:extLst>
            </p:cNvPr>
            <p:cNvSpPr txBox="1"/>
            <p:nvPr/>
          </p:nvSpPr>
          <p:spPr>
            <a:xfrm>
              <a:off x="9901031" y="1340047"/>
              <a:ext cx="2294888" cy="215443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/>
                </a:rPr>
                <a:t>Quant. De clientes no mundo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1400" noProof="1">
                <a:solidFill>
                  <a:srgbClr val="FFFFFF"/>
                </a:solidFill>
                <a:latin typeface="Arial Nova Light"/>
              </a:endParaRPr>
            </a:p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/>
                  <a:ea typeface="+mn-lt"/>
                  <a:cs typeface="+mn-lt"/>
                </a:rPr>
                <a:t>Há cerca de 50 milhões de sites ativos usando AWS. Milhões de clientes, incluindo as startups que crescem mais rápido, as maiores empresas e os maiores órgãos governamentais, estão usando a AWS para reduzir custos, ganhar agilidade e inovar mais rapidamente.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endParaRPr>
            </a:p>
          </p:txBody>
        </p: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A6733C7F-4F04-B786-598A-02E5FA2A51BE}"/>
              </a:ext>
            </a:extLst>
          </p:cNvPr>
          <p:cNvSpPr txBox="1"/>
          <p:nvPr/>
        </p:nvSpPr>
        <p:spPr>
          <a:xfrm>
            <a:off x="482294" y="6261992"/>
            <a:ext cx="11222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Alunos</a:t>
            </a:r>
            <a:r>
              <a:rPr lang="en-US" dirty="0"/>
              <a:t>: Alvaro Luis, Guibson Wendell, Sindel </a:t>
            </a:r>
            <a:r>
              <a:rPr lang="en-US" dirty="0" err="1"/>
              <a:t>Taynara</a:t>
            </a:r>
          </a:p>
        </p:txBody>
      </p:sp>
    </p:spTree>
    <p:extLst>
      <p:ext uri="{BB962C8B-B14F-4D97-AF65-F5344CB8AC3E}">
        <p14:creationId xmlns:p14="http://schemas.microsoft.com/office/powerpoint/2010/main" val="3600225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  <p:bldP spid="344" grpId="0"/>
      <p:bldP spid="346" grpId="0"/>
      <p:bldP spid="347" grpId="0"/>
      <p:bldP spid="358" grpId="0"/>
    </p:bldLst>
  </p:timing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TornVTI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67</cp:revision>
  <dcterms:created xsi:type="dcterms:W3CDTF">2024-09-09T12:02:31Z</dcterms:created>
  <dcterms:modified xsi:type="dcterms:W3CDTF">2024-09-10T23:28:21Z</dcterms:modified>
</cp:coreProperties>
</file>