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eenie Beanie"/>
      <p:regular r:id="rId20"/>
    </p:embeddedFont>
    <p:embeddedFont>
      <p:font typeface="Quicks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enieBeanie-regular.fntdata"/><Relationship Id="rId11" Type="http://schemas.openxmlformats.org/officeDocument/2006/relationships/slide" Target="slides/slide6.xml"/><Relationship Id="rId22" Type="http://schemas.openxmlformats.org/officeDocument/2006/relationships/font" Target="fonts/Quicksand-bold.fntdata"/><Relationship Id="rId10" Type="http://schemas.openxmlformats.org/officeDocument/2006/relationships/slide" Target="slides/slide5.xml"/><Relationship Id="rId21" Type="http://schemas.openxmlformats.org/officeDocument/2006/relationships/font" Target="fonts/Quicksa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0aa3b16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30aa3b16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(Guidi)Tela que resume os dados e interesses do usuário de forma simples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0aa3b16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30aa3b16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(Guidi)Tela onde é criada ou editada a vaga ofertada pelo usuário incluindo salário e dados </a:t>
            </a:r>
            <a:r>
              <a:rPr lang="pt-BR"/>
              <a:t>básicos</a:t>
            </a:r>
            <a:r>
              <a:rPr lang="pt-BR"/>
              <a:t> sobre o contexto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0aa3b16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0aa3b16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(</a:t>
            </a:r>
            <a:r>
              <a:rPr lang="pt-BR">
                <a:solidFill>
                  <a:schemeClr val="dk1"/>
                </a:solidFill>
              </a:rPr>
              <a:t>Guidi</a:t>
            </a:r>
            <a:r>
              <a:rPr lang="pt-BR">
                <a:solidFill>
                  <a:schemeClr val="dk1"/>
                </a:solidFill>
              </a:rPr>
              <a:t>)</a:t>
            </a:r>
            <a:r>
              <a:rPr lang="pt-BR">
                <a:solidFill>
                  <a:schemeClr val="dk1"/>
                </a:solidFill>
              </a:rPr>
              <a:t>Tela onde é disponibilizada a vaga contendo informações essenciais e empresa ofertante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570c5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570c5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bae071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bae071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a todos!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bae071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2bae071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(Arthur)A comunidade da Ventosa se localiza na regiao oeste. Atualmente porta proximadamente 7472 habitantes. A região Sofre de altos índices de violência e de vulnerabilidade juvenil.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bae071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bae071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Quicksand"/>
                <a:ea typeface="Quicksand"/>
                <a:cs typeface="Quicksand"/>
                <a:sym typeface="Quicksand"/>
              </a:rPr>
              <a:t>(Arthur)</a:t>
            </a:r>
            <a:r>
              <a:rPr lang="pt-BR" sz="1300">
                <a:latin typeface="Quicksand"/>
                <a:ea typeface="Quicksand"/>
                <a:cs typeface="Quicksand"/>
                <a:sym typeface="Quicksand"/>
              </a:rPr>
              <a:t>O Conectivo é uma instituição que desenvolve projetos sociais com finalidade pública cujos objetivos são tentar impactar positivamente a comunidade, fortalecer o ecosistema de formação de negócios, construir e integrar parcerias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bae071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bae071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(Weber)Com o aumento da taxa de desemprego com o fechamento da BHAZ e a entrada do COVID-19, foram dificultadas as vida de todos os membros da comunidade. Escolhemos um app como solução devido a maior </a:t>
            </a:r>
            <a:r>
              <a:rPr lang="pt-BR"/>
              <a:t>prevalência</a:t>
            </a:r>
            <a:r>
              <a:rPr lang="pt-BR"/>
              <a:t> de smartphones sobre computadores dentro da comunidade e devido sua mais </a:t>
            </a:r>
            <a:r>
              <a:rPr lang="pt-BR"/>
              <a:t>flexível</a:t>
            </a:r>
            <a:r>
              <a:rPr lang="pt-BR"/>
              <a:t> mobilidade.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bae071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bae071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(Weber)Nossa solução foi a criação da aplicação Conectivo Conecta</a:t>
            </a:r>
            <a:br>
              <a:rPr lang="pt-BR"/>
            </a:br>
            <a:r>
              <a:rPr lang="pt-BR"/>
              <a:t>A aplicação conectivo conecta busca conectar prestadores de serviço a clientes, facilitar o recrutamento e seleção de empregados e criar um espaço de oferta e descrição de vagas pelos empregadores.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c70702a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c70702a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(Verdan)Foram escolhidas essas tecnologias baseada no conhecimento prévio do time e interesse em desenvolver novas habilidades durante o trabalho.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0aa3b1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0aa3b1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(Verdan)Durante o trabalho</a:t>
            </a:r>
            <a:br>
              <a:rPr lang="pt-BR"/>
            </a:br>
            <a:r>
              <a:rPr lang="pt-BR"/>
              <a:t>Foi utilizada a metodologia Agil Scrum para planejar nossas sprints e realizar nos entregas incrementais</a:t>
            </a:r>
            <a:br>
              <a:rPr lang="pt-BR"/>
            </a:br>
            <a:r>
              <a:rPr lang="pt-BR"/>
              <a:t>Foi escolhido o trello para separar as tasks, suas prioridades, membros responsaveis e datas de entrega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Utilizamos o google drive para armazenar a documentação e os artefatos produzidos</a:t>
            </a:r>
            <a:br>
              <a:rPr lang="pt-BR"/>
            </a:br>
            <a:r>
              <a:rPr lang="pt-BR"/>
              <a:t>Utilizamos o Discord para a comunicação durante o desenvolvimento das tasks e compartilhamento de conhecimento</a:t>
            </a:r>
            <a:br>
              <a:rPr lang="pt-BR"/>
            </a:br>
            <a:r>
              <a:rPr lang="pt-BR"/>
              <a:t>Para o versionamento do codigo e entrega foi utilizado o  Github.</a:t>
            </a:r>
            <a:br>
              <a:rPr lang="pt-BR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30aa3b16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30aa3b16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(Guidi)Tela de login onde é comparado os dados inseridos com os criados no banco MySQL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0aa3b1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0aa3b1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(Guidi)Tela de registro onde são exigidas informações da empresa ou do usuário à ser registrado na aplicação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36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710775" y="1452838"/>
            <a:ext cx="77226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10775" y="2909538"/>
            <a:ext cx="772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6" type="subTitle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7" type="subTitle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hasCustomPrompt="1"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9" type="subTitle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3" type="subTitle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hasCustomPrompt="1" idx="14" type="title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hasCustomPrompt="1" idx="2" type="title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0775" y="164956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710775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86317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subTitle"/>
          </p:nvPr>
        </p:nvSpPr>
        <p:spPr>
          <a:xfrm>
            <a:off x="86317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3513300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513300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5" type="subTitle"/>
          </p:nvPr>
        </p:nvSpPr>
        <p:spPr>
          <a:xfrm>
            <a:off x="616342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16342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2133467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2133467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5994692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5994692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984675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984675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3" type="subTitle"/>
          </p:nvPr>
        </p:nvSpPr>
        <p:spPr>
          <a:xfrm>
            <a:off x="984675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4" type="subTitle"/>
          </p:nvPr>
        </p:nvSpPr>
        <p:spPr>
          <a:xfrm>
            <a:off x="984675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5" type="subTitle"/>
          </p:nvPr>
        </p:nvSpPr>
        <p:spPr>
          <a:xfrm>
            <a:off x="5656500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6" type="subTitle"/>
          </p:nvPr>
        </p:nvSpPr>
        <p:spPr>
          <a:xfrm>
            <a:off x="5656500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7" type="subTitle"/>
          </p:nvPr>
        </p:nvSpPr>
        <p:spPr>
          <a:xfrm>
            <a:off x="5656500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8" type="subTitle"/>
          </p:nvPr>
        </p:nvSpPr>
        <p:spPr>
          <a:xfrm>
            <a:off x="5656500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863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3521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3521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6179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6179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subTitle"/>
          </p:nvPr>
        </p:nvSpPr>
        <p:spPr>
          <a:xfrm>
            <a:off x="863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8" type="subTitle"/>
          </p:nvPr>
        </p:nvSpPr>
        <p:spPr>
          <a:xfrm>
            <a:off x="863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9" type="subTitle"/>
          </p:nvPr>
        </p:nvSpPr>
        <p:spPr>
          <a:xfrm>
            <a:off x="3521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3" type="subTitle"/>
          </p:nvPr>
        </p:nvSpPr>
        <p:spPr>
          <a:xfrm>
            <a:off x="3521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4" type="subTitle"/>
          </p:nvPr>
        </p:nvSpPr>
        <p:spPr>
          <a:xfrm>
            <a:off x="6179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5" type="subTitle"/>
          </p:nvPr>
        </p:nvSpPr>
        <p:spPr>
          <a:xfrm>
            <a:off x="6179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hasCustomPrompt="1" type="title"/>
          </p:nvPr>
        </p:nvSpPr>
        <p:spPr>
          <a:xfrm>
            <a:off x="1978500" y="54597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1978350" y="12048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hasCustomPrompt="1" idx="2" type="title"/>
          </p:nvPr>
        </p:nvSpPr>
        <p:spPr>
          <a:xfrm>
            <a:off x="1978500" y="3460400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1978350" y="41193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hasCustomPrompt="1" idx="4" type="title"/>
          </p:nvPr>
        </p:nvSpPr>
        <p:spPr>
          <a:xfrm>
            <a:off x="1978500" y="200322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2"/>
          <p:cNvSpPr txBox="1"/>
          <p:nvPr>
            <p:ph idx="5" type="subTitle"/>
          </p:nvPr>
        </p:nvSpPr>
        <p:spPr>
          <a:xfrm>
            <a:off x="1978350" y="266207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862925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0" y="164957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189150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710775" y="542675"/>
            <a:ext cx="4145400" cy="4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38" name="Google Shape;38;p10"/>
          <p:cNvSpPr txBox="1"/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446975" y="558750"/>
            <a:ext cx="82056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300"/>
              <a:t>Conectivo Conecta</a:t>
            </a:r>
            <a:endParaRPr sz="11300"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688625" y="3182353"/>
            <a:ext cx="7722300" cy="14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Arthur Branco</a:t>
            </a:r>
            <a:br>
              <a:rPr lang="pt-BR" sz="1600"/>
            </a:br>
            <a:r>
              <a:rPr lang="pt-BR" sz="1600"/>
              <a:t>Guilherme Diniz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Leonardo Antunes</a:t>
            </a:r>
            <a:br>
              <a:rPr lang="pt-BR" sz="1600"/>
            </a:br>
            <a:r>
              <a:rPr lang="pt-BR" sz="1600"/>
              <a:t>Lucas Verdan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Weber Marques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Tela de Perfil</a:t>
            </a:r>
            <a:endParaRPr sz="70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478" y="1019675"/>
            <a:ext cx="1833981" cy="397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Tela de </a:t>
            </a:r>
            <a:r>
              <a:rPr lang="pt-BR" sz="7000"/>
              <a:t>Vaga</a:t>
            </a:r>
            <a:endParaRPr sz="700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019675"/>
            <a:ext cx="1836527" cy="39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Tela de Vagas</a:t>
            </a:r>
            <a:endParaRPr sz="700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019675"/>
            <a:ext cx="1832073" cy="39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750900" y="1704600"/>
            <a:ext cx="64110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partir desse trabalho e do desenvolvimento da aplicação, tivemos a oportunidade de ajudar na prática uma parte da sociedade. Por isso, agradecemos a PUC e ao Conecta pela oportunidade.</a:t>
            </a:r>
            <a:endParaRPr sz="2400"/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Conclusão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710700" y="618863"/>
            <a:ext cx="77226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925" y="2113950"/>
            <a:ext cx="2227776" cy="16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59" y="1421213"/>
            <a:ext cx="1532566" cy="23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250" y="2433694"/>
            <a:ext cx="1214000" cy="18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850" y="2903612"/>
            <a:ext cx="2142475" cy="1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10775" y="1224825"/>
            <a:ext cx="64110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Região Oeste.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Aproximadamente 7472 habitantes.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Altos índices de violência.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Altos índices de vulnerabilidade juvenil.</a:t>
            </a:r>
            <a:endParaRPr sz="2100"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/>
              <a:t>Comunidade da Ventosa (BH)</a:t>
            </a:r>
            <a:endParaRPr sz="57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5" y="2838175"/>
            <a:ext cx="2862618" cy="21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876" y="2838176"/>
            <a:ext cx="2609729" cy="2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43475" y="549075"/>
            <a:ext cx="43377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/>
              <a:t>Conectivo</a:t>
            </a:r>
            <a:endParaRPr sz="10000"/>
          </a:p>
        </p:txBody>
      </p:sp>
      <p:sp>
        <p:nvSpPr>
          <p:cNvPr id="136" name="Google Shape;136;p26"/>
          <p:cNvSpPr txBox="1"/>
          <p:nvPr/>
        </p:nvSpPr>
        <p:spPr>
          <a:xfrm>
            <a:off x="308575" y="1269675"/>
            <a:ext cx="6105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b="1"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Organização da Sociedade Civil </a:t>
            </a: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na comunidade da Ventosa.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 Conectivo é uma instituição que desenvolve projetos sociais com finalidade pública.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Objetivos: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Impactar positivamente a comunidade da Ventosa.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Fortalecer ecossistema de formação de negócios de impacto.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Construir e integrar parcerias.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75" y="1070013"/>
            <a:ext cx="1088249" cy="10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6912550" y="2104738"/>
            <a:ext cx="1679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Francisco Iglesias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750" y="3066975"/>
            <a:ext cx="10668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7016050" y="4132175"/>
            <a:ext cx="1576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Jimmy Negueb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Problema</a:t>
            </a:r>
            <a:endParaRPr sz="6500"/>
          </a:p>
        </p:txBody>
      </p:sp>
      <p:sp>
        <p:nvSpPr>
          <p:cNvPr id="146" name="Google Shape;146;p27"/>
          <p:cNvSpPr txBox="1"/>
          <p:nvPr>
            <p:ph idx="3" type="subTitle"/>
          </p:nvPr>
        </p:nvSpPr>
        <p:spPr>
          <a:xfrm>
            <a:off x="1095525" y="1962325"/>
            <a:ext cx="6952800" cy="27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Previsão de 140 mil desempregados.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Falta de um intermediador entre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empregador e potencial empregado.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Covid-19.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Prevalência de smartphones sobre 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computadores dentro da comunidade.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100" y="417041"/>
            <a:ext cx="1707550" cy="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Conectivo Conecta</a:t>
            </a:r>
            <a:endParaRPr sz="70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411" y="1182600"/>
            <a:ext cx="2028488" cy="36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idx="3" type="subTitle"/>
          </p:nvPr>
        </p:nvSpPr>
        <p:spPr>
          <a:xfrm>
            <a:off x="710775" y="1367000"/>
            <a:ext cx="5522700" cy="32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Aplicação mobile para: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Conectar prestadores de serviços a </a:t>
            </a: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clientes</a:t>
            </a: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Recrutamento e seleção de empregados.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Espaço de oferta e descrição de vagas pelos empregadores.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Conectivo Conecta</a:t>
            </a:r>
            <a:endParaRPr sz="7000"/>
          </a:p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571750" y="1274325"/>
            <a:ext cx="5522700" cy="32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Especificações de desenvolvimento: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 Native.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MySQL.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Node.js + Express.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750" y="1274325"/>
            <a:ext cx="2204400" cy="15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089" y="3239950"/>
            <a:ext cx="1957061" cy="1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Metodologia</a:t>
            </a:r>
            <a:endParaRPr sz="7000"/>
          </a:p>
        </p:txBody>
      </p:sp>
      <p:sp>
        <p:nvSpPr>
          <p:cNvPr id="168" name="Google Shape;168;p30"/>
          <p:cNvSpPr txBox="1"/>
          <p:nvPr/>
        </p:nvSpPr>
        <p:spPr>
          <a:xfrm>
            <a:off x="384825" y="141565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84825" y="867275"/>
            <a:ext cx="73362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Scrum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Trello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Google drive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Discord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Whatsapp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Tela de Login</a:t>
            </a:r>
            <a:endParaRPr sz="70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700" y="1099850"/>
            <a:ext cx="1832965" cy="39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Tela de Registro</a:t>
            </a:r>
            <a:endParaRPr sz="70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00" y="1067825"/>
            <a:ext cx="1835778" cy="39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