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eenie Beanie"/>
      <p:regular r:id="rId14"/>
    </p:embeddedFont>
    <p:embeddedFont>
      <p:font typeface="Quicksan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Guilherme Diniz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font" Target="fonts/Quicksand-regular.fntdata"/><Relationship Id="rId14" Type="http://schemas.openxmlformats.org/officeDocument/2006/relationships/font" Target="fonts/ReenieBeanie-regular.fntdata"/><Relationship Id="rId16" Type="http://schemas.openxmlformats.org/officeDocument/2006/relationships/font" Target="fonts/Quicksand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0-08-26T14:01:51.626">
    <p:pos x="6000" y="0"/>
    <p:text>Lembra de falar que ninguém nunca desenvolveu pra WEB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2bae071c7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2bae071c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2bae071c7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2bae071c7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2bae071c7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92bae071c7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Aumento da taxa de desemprego com o fechamento da BHAZ, a entrada do COVID-19 que dificultou a vida de todos os membros da comunidade, escolha de um app devido a maior quantidade de smartphones vs computadores dentro da comunidade,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2bae071c7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92bae071c7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Solução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2c70702a1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2c70702a1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Solução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2bae071c7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92bae071c7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jpg"/><Relationship Id="rId3" Type="http://schemas.openxmlformats.org/officeDocument/2006/relationships/image" Target="../media/image18.png"/><Relationship Id="rId4" Type="http://schemas.openxmlformats.org/officeDocument/2006/relationships/hyperlink" Target="http://bit.ly/2Tynxth" TargetMode="External"/><Relationship Id="rId5" Type="http://schemas.openxmlformats.org/officeDocument/2006/relationships/hyperlink" Target="http://bit.ly/2TyoMsr" TargetMode="External"/><Relationship Id="rId6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jp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1000" y="1258540"/>
            <a:ext cx="7722300" cy="20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1pPr>
            <a:lvl2pPr lvl="1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2pPr>
            <a:lvl3pPr lvl="2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3pPr>
            <a:lvl4pPr lvl="3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4pPr>
            <a:lvl5pPr lvl="4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5pPr>
            <a:lvl6pPr lvl="5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6pPr>
            <a:lvl7pPr lvl="6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7pPr>
            <a:lvl8pPr lvl="7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8pPr>
            <a:lvl9pPr lvl="8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1011" y="3423838"/>
            <a:ext cx="7722300" cy="4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hasCustomPrompt="1" type="title"/>
          </p:nvPr>
        </p:nvSpPr>
        <p:spPr>
          <a:xfrm>
            <a:off x="710775" y="1452838"/>
            <a:ext cx="7722600" cy="11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0"/>
              <a:buNone/>
              <a:defRPr sz="13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0"/>
              <a:buNone/>
              <a:defRPr sz="13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0"/>
              <a:buNone/>
              <a:defRPr sz="13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0"/>
              <a:buNone/>
              <a:defRPr sz="13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0"/>
              <a:buNone/>
              <a:defRPr sz="13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0"/>
              <a:buNone/>
              <a:defRPr sz="13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0"/>
              <a:buNone/>
              <a:defRPr sz="13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0"/>
              <a:buNone/>
              <a:defRPr sz="13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0"/>
              <a:buNone/>
              <a:defRPr sz="13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710775" y="2909538"/>
            <a:ext cx="77226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 sz="2000">
                <a:solidFill>
                  <a:srgbClr val="FFFFFF"/>
                </a:solidFill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 sz="2000">
                <a:solidFill>
                  <a:srgbClr val="FFFFFF"/>
                </a:solidFill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 sz="2000">
                <a:solidFill>
                  <a:srgbClr val="FFFFFF"/>
                </a:solidFill>
              </a:defRPr>
            </a:lvl3pPr>
            <a:lvl4pPr indent="-355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 sz="2000">
                <a:solidFill>
                  <a:srgbClr val="FFFFFF"/>
                </a:solidFill>
              </a:defRPr>
            </a:lvl4pPr>
            <a:lvl5pPr indent="-355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 sz="2000">
                <a:solidFill>
                  <a:srgbClr val="FFFFFF"/>
                </a:solidFill>
              </a:defRPr>
            </a:lvl5pPr>
            <a:lvl6pPr indent="-3556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 sz="2000">
                <a:solidFill>
                  <a:srgbClr val="FFFFFF"/>
                </a:solidFill>
              </a:defRPr>
            </a:lvl6pPr>
            <a:lvl7pPr indent="-3556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 sz="2000">
                <a:solidFill>
                  <a:srgbClr val="FFFFFF"/>
                </a:solidFill>
              </a:defRPr>
            </a:lvl7pPr>
            <a:lvl8pPr indent="-3556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 sz="2000">
                <a:solidFill>
                  <a:srgbClr val="FFFFFF"/>
                </a:solidFill>
              </a:defRPr>
            </a:lvl8pPr>
            <a:lvl9pPr indent="-3556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 sz="2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idx="1" type="subTitle"/>
          </p:nvPr>
        </p:nvSpPr>
        <p:spPr>
          <a:xfrm>
            <a:off x="3077806" y="1438825"/>
            <a:ext cx="22890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/>
        </p:txBody>
      </p:sp>
      <p:sp>
        <p:nvSpPr>
          <p:cNvPr id="46" name="Google Shape;46;p14"/>
          <p:cNvSpPr txBox="1"/>
          <p:nvPr>
            <p:ph idx="2" type="subTitle"/>
          </p:nvPr>
        </p:nvSpPr>
        <p:spPr>
          <a:xfrm>
            <a:off x="3077806" y="1840325"/>
            <a:ext cx="2289000" cy="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7" name="Google Shape;47;p14"/>
          <p:cNvSpPr txBox="1"/>
          <p:nvPr>
            <p:ph hasCustomPrompt="1" type="title"/>
          </p:nvPr>
        </p:nvSpPr>
        <p:spPr>
          <a:xfrm>
            <a:off x="3050300" y="656975"/>
            <a:ext cx="2316600" cy="6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4"/>
          <p:cNvSpPr txBox="1"/>
          <p:nvPr>
            <p:ph idx="3" type="subTitle"/>
          </p:nvPr>
        </p:nvSpPr>
        <p:spPr>
          <a:xfrm>
            <a:off x="6161807" y="1438825"/>
            <a:ext cx="22893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/>
        </p:txBody>
      </p:sp>
      <p:sp>
        <p:nvSpPr>
          <p:cNvPr id="49" name="Google Shape;49;p14"/>
          <p:cNvSpPr txBox="1"/>
          <p:nvPr>
            <p:ph idx="4" type="subTitle"/>
          </p:nvPr>
        </p:nvSpPr>
        <p:spPr>
          <a:xfrm>
            <a:off x="6161807" y="1840325"/>
            <a:ext cx="2289300" cy="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0" name="Google Shape;50;p14"/>
          <p:cNvSpPr txBox="1"/>
          <p:nvPr>
            <p:ph hasCustomPrompt="1" idx="5" type="title"/>
          </p:nvPr>
        </p:nvSpPr>
        <p:spPr>
          <a:xfrm>
            <a:off x="6134300" y="656975"/>
            <a:ext cx="2316600" cy="6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4"/>
          <p:cNvSpPr txBox="1"/>
          <p:nvPr>
            <p:ph idx="6" type="subTitle"/>
          </p:nvPr>
        </p:nvSpPr>
        <p:spPr>
          <a:xfrm>
            <a:off x="3077806" y="3415425"/>
            <a:ext cx="22890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/>
        </p:txBody>
      </p:sp>
      <p:sp>
        <p:nvSpPr>
          <p:cNvPr id="52" name="Google Shape;52;p14"/>
          <p:cNvSpPr txBox="1"/>
          <p:nvPr>
            <p:ph idx="7" type="subTitle"/>
          </p:nvPr>
        </p:nvSpPr>
        <p:spPr>
          <a:xfrm>
            <a:off x="3077806" y="3816925"/>
            <a:ext cx="2289000" cy="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3" name="Google Shape;53;p14"/>
          <p:cNvSpPr txBox="1"/>
          <p:nvPr>
            <p:ph hasCustomPrompt="1" idx="8" type="title"/>
          </p:nvPr>
        </p:nvSpPr>
        <p:spPr>
          <a:xfrm>
            <a:off x="3050300" y="2633575"/>
            <a:ext cx="2316600" cy="6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4"/>
          <p:cNvSpPr txBox="1"/>
          <p:nvPr>
            <p:ph idx="9" type="subTitle"/>
          </p:nvPr>
        </p:nvSpPr>
        <p:spPr>
          <a:xfrm>
            <a:off x="6161807" y="3415425"/>
            <a:ext cx="22893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3" type="subTitle"/>
          </p:nvPr>
        </p:nvSpPr>
        <p:spPr>
          <a:xfrm>
            <a:off x="6161807" y="3816925"/>
            <a:ext cx="2289300" cy="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hasCustomPrompt="1" idx="14" type="title"/>
          </p:nvPr>
        </p:nvSpPr>
        <p:spPr>
          <a:xfrm>
            <a:off x="6134300" y="2633575"/>
            <a:ext cx="2316600" cy="6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1895550" y="1293700"/>
            <a:ext cx="5352900" cy="1816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1pPr>
            <a:lvl2pPr lvl="1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2pPr>
            <a:lvl3pPr lvl="2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3pPr>
            <a:lvl4pPr lvl="3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4pPr>
            <a:lvl5pPr lvl="4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5pPr>
            <a:lvl6pPr lvl="5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6pPr>
            <a:lvl7pPr lvl="6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7pPr>
            <a:lvl8pPr lvl="7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8pPr>
            <a:lvl9pPr lvl="8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1" type="subTitle"/>
          </p:nvPr>
        </p:nvSpPr>
        <p:spPr>
          <a:xfrm>
            <a:off x="2457750" y="3262100"/>
            <a:ext cx="4228500" cy="587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954600" y="2379931"/>
            <a:ext cx="3617400" cy="56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1pPr>
            <a:lvl2pPr lvl="1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2pPr>
            <a:lvl3pPr lvl="2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3pPr>
            <a:lvl4pPr lvl="3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4pPr>
            <a:lvl5pPr lvl="4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5pPr>
            <a:lvl6pPr lvl="5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6pPr>
            <a:lvl7pPr lvl="6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7pPr>
            <a:lvl8pPr lvl="7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8pPr>
            <a:lvl9pPr lvl="8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2" name="Google Shape;62;p16"/>
          <p:cNvSpPr txBox="1"/>
          <p:nvPr>
            <p:ph hasCustomPrompt="1" idx="2" type="title"/>
          </p:nvPr>
        </p:nvSpPr>
        <p:spPr>
          <a:xfrm>
            <a:off x="954600" y="840050"/>
            <a:ext cx="3617400" cy="11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6"/>
          <p:cNvSpPr txBox="1"/>
          <p:nvPr>
            <p:ph idx="1" type="subTitle"/>
          </p:nvPr>
        </p:nvSpPr>
        <p:spPr>
          <a:xfrm>
            <a:off x="954600" y="3098750"/>
            <a:ext cx="36174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left">
  <p:cSld name="CUSTOM_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type="title"/>
          </p:nvPr>
        </p:nvSpPr>
        <p:spPr>
          <a:xfrm>
            <a:off x="710775" y="1649565"/>
            <a:ext cx="3861300" cy="720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2pPr>
            <a:lvl3pPr lvl="2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3pPr>
            <a:lvl4pPr lvl="3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4pPr>
            <a:lvl5pPr lvl="4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5pPr>
            <a:lvl6pPr lvl="5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6pPr>
            <a:lvl7pPr lvl="6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7pPr>
            <a:lvl8pPr lvl="7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8pPr>
            <a:lvl9pPr lvl="8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6" name="Google Shape;66;p17"/>
          <p:cNvSpPr txBox="1"/>
          <p:nvPr>
            <p:ph idx="1" type="body"/>
          </p:nvPr>
        </p:nvSpPr>
        <p:spPr>
          <a:xfrm>
            <a:off x="710775" y="2446325"/>
            <a:ext cx="3244200" cy="1047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710775" y="542675"/>
            <a:ext cx="7722600" cy="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9" name="Google Shape;69;p18"/>
          <p:cNvSpPr txBox="1"/>
          <p:nvPr>
            <p:ph idx="1" type="subTitle"/>
          </p:nvPr>
        </p:nvSpPr>
        <p:spPr>
          <a:xfrm>
            <a:off x="863175" y="2514850"/>
            <a:ext cx="21174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/>
        </p:txBody>
      </p:sp>
      <p:sp>
        <p:nvSpPr>
          <p:cNvPr id="70" name="Google Shape;70;p18"/>
          <p:cNvSpPr txBox="1"/>
          <p:nvPr>
            <p:ph idx="2" type="subTitle"/>
          </p:nvPr>
        </p:nvSpPr>
        <p:spPr>
          <a:xfrm>
            <a:off x="863175" y="2992550"/>
            <a:ext cx="2117400" cy="10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1" name="Google Shape;71;p18"/>
          <p:cNvSpPr txBox="1"/>
          <p:nvPr>
            <p:ph idx="3" type="subTitle"/>
          </p:nvPr>
        </p:nvSpPr>
        <p:spPr>
          <a:xfrm>
            <a:off x="3513300" y="2514850"/>
            <a:ext cx="21174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/>
        </p:txBody>
      </p:sp>
      <p:sp>
        <p:nvSpPr>
          <p:cNvPr id="72" name="Google Shape;72;p18"/>
          <p:cNvSpPr txBox="1"/>
          <p:nvPr>
            <p:ph idx="4" type="subTitle"/>
          </p:nvPr>
        </p:nvSpPr>
        <p:spPr>
          <a:xfrm>
            <a:off x="3513300" y="2992550"/>
            <a:ext cx="2117400" cy="10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3" name="Google Shape;73;p18"/>
          <p:cNvSpPr txBox="1"/>
          <p:nvPr>
            <p:ph idx="5" type="subTitle"/>
          </p:nvPr>
        </p:nvSpPr>
        <p:spPr>
          <a:xfrm>
            <a:off x="6163425" y="2514850"/>
            <a:ext cx="21174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/>
        </p:txBody>
      </p:sp>
      <p:sp>
        <p:nvSpPr>
          <p:cNvPr id="74" name="Google Shape;74;p18"/>
          <p:cNvSpPr txBox="1"/>
          <p:nvPr>
            <p:ph idx="6" type="subTitle"/>
          </p:nvPr>
        </p:nvSpPr>
        <p:spPr>
          <a:xfrm>
            <a:off x="6163425" y="2992550"/>
            <a:ext cx="2117400" cy="10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2">
  <p:cSld name="CUSTOM_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710775" y="542675"/>
            <a:ext cx="7722600" cy="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7" name="Google Shape;77;p19"/>
          <p:cNvSpPr txBox="1"/>
          <p:nvPr>
            <p:ph idx="1" type="subTitle"/>
          </p:nvPr>
        </p:nvSpPr>
        <p:spPr>
          <a:xfrm>
            <a:off x="2133467" y="2160025"/>
            <a:ext cx="2242800" cy="40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/>
        </p:txBody>
      </p:sp>
      <p:sp>
        <p:nvSpPr>
          <p:cNvPr id="78" name="Google Shape;78;p19"/>
          <p:cNvSpPr txBox="1"/>
          <p:nvPr>
            <p:ph idx="2" type="subTitle"/>
          </p:nvPr>
        </p:nvSpPr>
        <p:spPr>
          <a:xfrm>
            <a:off x="2133467" y="2561525"/>
            <a:ext cx="2242800" cy="903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9" name="Google Shape;79;p19"/>
          <p:cNvSpPr txBox="1"/>
          <p:nvPr>
            <p:ph idx="3" type="subTitle"/>
          </p:nvPr>
        </p:nvSpPr>
        <p:spPr>
          <a:xfrm>
            <a:off x="5994692" y="2160025"/>
            <a:ext cx="2242800" cy="40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/>
        </p:txBody>
      </p:sp>
      <p:sp>
        <p:nvSpPr>
          <p:cNvPr id="80" name="Google Shape;80;p19"/>
          <p:cNvSpPr txBox="1"/>
          <p:nvPr>
            <p:ph idx="4" type="subTitle"/>
          </p:nvPr>
        </p:nvSpPr>
        <p:spPr>
          <a:xfrm>
            <a:off x="5994692" y="2561525"/>
            <a:ext cx="2242800" cy="903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710775" y="542675"/>
            <a:ext cx="7722600" cy="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3" name="Google Shape;83;p20"/>
          <p:cNvSpPr txBox="1"/>
          <p:nvPr>
            <p:ph idx="1" type="subTitle"/>
          </p:nvPr>
        </p:nvSpPr>
        <p:spPr>
          <a:xfrm>
            <a:off x="984675" y="1682475"/>
            <a:ext cx="25029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rtl="0" algn="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rtl="0" algn="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rtl="0" algn="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rtl="0" algn="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rtl="0" algn="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rtl="0" algn="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rtl="0" algn="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rtl="0" algn="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/>
        </p:txBody>
      </p:sp>
      <p:sp>
        <p:nvSpPr>
          <p:cNvPr id="84" name="Google Shape;84;p20"/>
          <p:cNvSpPr txBox="1"/>
          <p:nvPr>
            <p:ph idx="2" type="subTitle"/>
          </p:nvPr>
        </p:nvSpPr>
        <p:spPr>
          <a:xfrm>
            <a:off x="984675" y="2160175"/>
            <a:ext cx="2502900" cy="7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3" type="subTitle"/>
          </p:nvPr>
        </p:nvSpPr>
        <p:spPr>
          <a:xfrm>
            <a:off x="984675" y="3336525"/>
            <a:ext cx="25029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rtl="0" algn="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rtl="0" algn="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rtl="0" algn="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rtl="0" algn="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rtl="0" algn="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rtl="0" algn="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rtl="0" algn="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rtl="0" algn="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/>
        </p:txBody>
      </p:sp>
      <p:sp>
        <p:nvSpPr>
          <p:cNvPr id="86" name="Google Shape;86;p20"/>
          <p:cNvSpPr txBox="1"/>
          <p:nvPr>
            <p:ph idx="4" type="subTitle"/>
          </p:nvPr>
        </p:nvSpPr>
        <p:spPr>
          <a:xfrm>
            <a:off x="984675" y="3814225"/>
            <a:ext cx="2502900" cy="7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7" name="Google Shape;87;p20"/>
          <p:cNvSpPr txBox="1"/>
          <p:nvPr>
            <p:ph idx="5" type="subTitle"/>
          </p:nvPr>
        </p:nvSpPr>
        <p:spPr>
          <a:xfrm>
            <a:off x="5656500" y="1682475"/>
            <a:ext cx="25029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/>
        </p:txBody>
      </p:sp>
      <p:sp>
        <p:nvSpPr>
          <p:cNvPr id="88" name="Google Shape;88;p20"/>
          <p:cNvSpPr txBox="1"/>
          <p:nvPr>
            <p:ph idx="6" type="subTitle"/>
          </p:nvPr>
        </p:nvSpPr>
        <p:spPr>
          <a:xfrm>
            <a:off x="5656500" y="2160175"/>
            <a:ext cx="2502900" cy="7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7" type="subTitle"/>
          </p:nvPr>
        </p:nvSpPr>
        <p:spPr>
          <a:xfrm>
            <a:off x="5656500" y="3336525"/>
            <a:ext cx="25029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/>
        </p:txBody>
      </p:sp>
      <p:sp>
        <p:nvSpPr>
          <p:cNvPr id="90" name="Google Shape;90;p20"/>
          <p:cNvSpPr txBox="1"/>
          <p:nvPr>
            <p:ph idx="8" type="subTitle"/>
          </p:nvPr>
        </p:nvSpPr>
        <p:spPr>
          <a:xfrm>
            <a:off x="5656500" y="3814225"/>
            <a:ext cx="2502900" cy="7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0" y="2379931"/>
            <a:ext cx="3617400" cy="56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4572000" y="840050"/>
            <a:ext cx="3617400" cy="11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4572000" y="3098750"/>
            <a:ext cx="36174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>
            <p:ph type="title"/>
          </p:nvPr>
        </p:nvSpPr>
        <p:spPr>
          <a:xfrm>
            <a:off x="710775" y="542675"/>
            <a:ext cx="7722600" cy="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3" name="Google Shape;93;p21"/>
          <p:cNvSpPr txBox="1"/>
          <p:nvPr>
            <p:ph idx="1" type="subTitle"/>
          </p:nvPr>
        </p:nvSpPr>
        <p:spPr>
          <a:xfrm>
            <a:off x="863175" y="1711025"/>
            <a:ext cx="21018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2" type="subTitle"/>
          </p:nvPr>
        </p:nvSpPr>
        <p:spPr>
          <a:xfrm>
            <a:off x="863175" y="2112525"/>
            <a:ext cx="21018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5" name="Google Shape;95;p21"/>
          <p:cNvSpPr txBox="1"/>
          <p:nvPr>
            <p:ph idx="3" type="subTitle"/>
          </p:nvPr>
        </p:nvSpPr>
        <p:spPr>
          <a:xfrm>
            <a:off x="3521175" y="1711025"/>
            <a:ext cx="21018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4" type="subTitle"/>
          </p:nvPr>
        </p:nvSpPr>
        <p:spPr>
          <a:xfrm>
            <a:off x="3521175" y="2112525"/>
            <a:ext cx="21018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7" name="Google Shape;97;p21"/>
          <p:cNvSpPr txBox="1"/>
          <p:nvPr>
            <p:ph idx="5" type="subTitle"/>
          </p:nvPr>
        </p:nvSpPr>
        <p:spPr>
          <a:xfrm>
            <a:off x="6179175" y="1711025"/>
            <a:ext cx="21018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/>
        </p:txBody>
      </p:sp>
      <p:sp>
        <p:nvSpPr>
          <p:cNvPr id="98" name="Google Shape;98;p21"/>
          <p:cNvSpPr txBox="1"/>
          <p:nvPr>
            <p:ph idx="6" type="subTitle"/>
          </p:nvPr>
        </p:nvSpPr>
        <p:spPr>
          <a:xfrm>
            <a:off x="6179175" y="2112525"/>
            <a:ext cx="21018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9" name="Google Shape;99;p21"/>
          <p:cNvSpPr txBox="1"/>
          <p:nvPr>
            <p:ph idx="7" type="subTitle"/>
          </p:nvPr>
        </p:nvSpPr>
        <p:spPr>
          <a:xfrm>
            <a:off x="863175" y="3291325"/>
            <a:ext cx="21018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/>
        </p:txBody>
      </p:sp>
      <p:sp>
        <p:nvSpPr>
          <p:cNvPr id="100" name="Google Shape;100;p21"/>
          <p:cNvSpPr txBox="1"/>
          <p:nvPr>
            <p:ph idx="8" type="subTitle"/>
          </p:nvPr>
        </p:nvSpPr>
        <p:spPr>
          <a:xfrm>
            <a:off x="863175" y="3692825"/>
            <a:ext cx="21018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1" name="Google Shape;101;p21"/>
          <p:cNvSpPr txBox="1"/>
          <p:nvPr>
            <p:ph idx="9" type="subTitle"/>
          </p:nvPr>
        </p:nvSpPr>
        <p:spPr>
          <a:xfrm>
            <a:off x="3521175" y="3291325"/>
            <a:ext cx="21018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/>
        </p:txBody>
      </p:sp>
      <p:sp>
        <p:nvSpPr>
          <p:cNvPr id="102" name="Google Shape;102;p21"/>
          <p:cNvSpPr txBox="1"/>
          <p:nvPr>
            <p:ph idx="13" type="subTitle"/>
          </p:nvPr>
        </p:nvSpPr>
        <p:spPr>
          <a:xfrm>
            <a:off x="3521175" y="3692825"/>
            <a:ext cx="21018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3" name="Google Shape;103;p21"/>
          <p:cNvSpPr txBox="1"/>
          <p:nvPr>
            <p:ph idx="14" type="subTitle"/>
          </p:nvPr>
        </p:nvSpPr>
        <p:spPr>
          <a:xfrm>
            <a:off x="6179175" y="3291325"/>
            <a:ext cx="21018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/>
        </p:txBody>
      </p:sp>
      <p:sp>
        <p:nvSpPr>
          <p:cNvPr id="104" name="Google Shape;104;p21"/>
          <p:cNvSpPr txBox="1"/>
          <p:nvPr>
            <p:ph idx="15" type="subTitle"/>
          </p:nvPr>
        </p:nvSpPr>
        <p:spPr>
          <a:xfrm>
            <a:off x="6179175" y="3692825"/>
            <a:ext cx="21018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numbers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hasCustomPrompt="1" type="title"/>
          </p:nvPr>
        </p:nvSpPr>
        <p:spPr>
          <a:xfrm>
            <a:off x="1978500" y="545975"/>
            <a:ext cx="5187000" cy="59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22"/>
          <p:cNvSpPr txBox="1"/>
          <p:nvPr>
            <p:ph idx="1" type="subTitle"/>
          </p:nvPr>
        </p:nvSpPr>
        <p:spPr>
          <a:xfrm>
            <a:off x="1978350" y="1204825"/>
            <a:ext cx="5187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8" name="Google Shape;108;p22"/>
          <p:cNvSpPr txBox="1"/>
          <p:nvPr>
            <p:ph hasCustomPrompt="1" idx="2" type="title"/>
          </p:nvPr>
        </p:nvSpPr>
        <p:spPr>
          <a:xfrm>
            <a:off x="1978500" y="3460400"/>
            <a:ext cx="5187000" cy="59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22"/>
          <p:cNvSpPr txBox="1"/>
          <p:nvPr>
            <p:ph idx="3" type="subTitle"/>
          </p:nvPr>
        </p:nvSpPr>
        <p:spPr>
          <a:xfrm>
            <a:off x="1978350" y="4119325"/>
            <a:ext cx="5187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hasCustomPrompt="1" idx="4" type="title"/>
          </p:nvPr>
        </p:nvSpPr>
        <p:spPr>
          <a:xfrm>
            <a:off x="1978500" y="2003225"/>
            <a:ext cx="5187000" cy="59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1" name="Google Shape;111;p22"/>
          <p:cNvSpPr txBox="1"/>
          <p:nvPr>
            <p:ph idx="5" type="subTitle"/>
          </p:nvPr>
        </p:nvSpPr>
        <p:spPr>
          <a:xfrm>
            <a:off x="1978350" y="2662075"/>
            <a:ext cx="5187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>
  <p:cSld name="CUSTOM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ctrTitle"/>
          </p:nvPr>
        </p:nvSpPr>
        <p:spPr>
          <a:xfrm>
            <a:off x="710775" y="542663"/>
            <a:ext cx="4602300" cy="9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0"/>
              <a:buNone/>
              <a:defRPr sz="9000">
                <a:solidFill>
                  <a:schemeClr val="accent1"/>
                </a:solidFill>
              </a:defRPr>
            </a:lvl1pPr>
            <a:lvl2pPr lvl="1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2pPr>
            <a:lvl3pPr lvl="2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3pPr>
            <a:lvl4pPr lvl="3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4pPr>
            <a:lvl5pPr lvl="4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5pPr>
            <a:lvl6pPr lvl="5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6pPr>
            <a:lvl7pPr lvl="6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7pPr>
            <a:lvl8pPr lvl="7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8pPr>
            <a:lvl9pPr lvl="8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4" name="Google Shape;114;p23"/>
          <p:cNvSpPr txBox="1"/>
          <p:nvPr>
            <p:ph idx="1" type="subTitle"/>
          </p:nvPr>
        </p:nvSpPr>
        <p:spPr>
          <a:xfrm>
            <a:off x="710775" y="1602501"/>
            <a:ext cx="4602300" cy="10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862925">
            <a:off x="4285860" y="529630"/>
            <a:ext cx="5950803" cy="2580987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3"/>
          <p:cNvSpPr txBox="1"/>
          <p:nvPr/>
        </p:nvSpPr>
        <p:spPr>
          <a:xfrm>
            <a:off x="710775" y="3626400"/>
            <a:ext cx="36246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CREDITS: This presentation template was created by </a:t>
            </a:r>
            <a:r>
              <a:rPr b="1" lang="pt-BR" sz="1100">
                <a:solidFill>
                  <a:schemeClr val="dk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pt-BR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</a:t>
            </a:r>
            <a:r>
              <a:rPr lang="pt-BR" sz="11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including icons by </a:t>
            </a:r>
            <a:r>
              <a:rPr b="1" lang="pt-BR" sz="1100">
                <a:solidFill>
                  <a:schemeClr val="dk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pt-BR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</a:t>
            </a:r>
            <a:r>
              <a:rPr lang="pt-BR" sz="11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 and infographics &amp; images by </a:t>
            </a:r>
            <a:r>
              <a:rPr b="1" lang="pt-BR" sz="1100">
                <a:solidFill>
                  <a:schemeClr val="dk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pt-BR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. </a:t>
            </a:r>
            <a:endParaRPr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266274">
            <a:off x="3939024" y="3317738"/>
            <a:ext cx="6836520" cy="172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/>
          <p:nvPr>
            <p:ph idx="1" type="body"/>
          </p:nvPr>
        </p:nvSpPr>
        <p:spPr>
          <a:xfrm>
            <a:off x="710775" y="1431775"/>
            <a:ext cx="6411000" cy="31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710775" y="542675"/>
            <a:ext cx="7722300" cy="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idx="1" type="body"/>
          </p:nvPr>
        </p:nvSpPr>
        <p:spPr>
          <a:xfrm>
            <a:off x="1016888" y="2992550"/>
            <a:ext cx="2988600" cy="10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5138513" y="2992550"/>
            <a:ext cx="2988600" cy="10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type="title"/>
          </p:nvPr>
        </p:nvSpPr>
        <p:spPr>
          <a:xfrm>
            <a:off x="710775" y="542675"/>
            <a:ext cx="7722300" cy="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3" type="subTitle"/>
          </p:nvPr>
        </p:nvSpPr>
        <p:spPr>
          <a:xfrm>
            <a:off x="1016888" y="2514850"/>
            <a:ext cx="29886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4" type="subTitle"/>
          </p:nvPr>
        </p:nvSpPr>
        <p:spPr>
          <a:xfrm>
            <a:off x="5138513" y="2514850"/>
            <a:ext cx="29886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710775" y="542675"/>
            <a:ext cx="7722600" cy="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4572000" y="1649575"/>
            <a:ext cx="3861300" cy="720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1pPr>
            <a:lvl2pPr lvl="1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2pPr>
            <a:lvl3pPr lvl="2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3pPr>
            <a:lvl4pPr lvl="3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4pPr>
            <a:lvl5pPr lvl="4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5pPr>
            <a:lvl6pPr lvl="5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6pPr>
            <a:lvl7pPr lvl="6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7pPr>
            <a:lvl8pPr lvl="7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8pPr>
            <a:lvl9pPr lvl="8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5189150" y="2446325"/>
            <a:ext cx="3244200" cy="1047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17500" lvl="1" marL="9144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710775" y="542675"/>
            <a:ext cx="4145400" cy="40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710700" y="1233175"/>
            <a:ext cx="38613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4" name="Google Shape;34;p9"/>
          <p:cNvSpPr txBox="1"/>
          <p:nvPr>
            <p:ph idx="1" type="subTitle"/>
          </p:nvPr>
        </p:nvSpPr>
        <p:spPr>
          <a:xfrm>
            <a:off x="710700" y="2803075"/>
            <a:ext cx="38613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4572000" y="724075"/>
            <a:ext cx="38613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2895150" y="1489800"/>
            <a:ext cx="3353700" cy="15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38" name="Google Shape;38;p10"/>
          <p:cNvSpPr txBox="1"/>
          <p:nvPr>
            <p:ph type="title"/>
          </p:nvPr>
        </p:nvSpPr>
        <p:spPr>
          <a:xfrm>
            <a:off x="2250700" y="4125625"/>
            <a:ext cx="4642500" cy="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0775" y="542675"/>
            <a:ext cx="81216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b="1" sz="3000"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b="1" sz="3000"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b="1" sz="3000"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b="1" sz="3000"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b="1" sz="3000"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b="1" sz="3000"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b="1" sz="3000"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b="1" sz="3000"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b="1" sz="3000"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0700" y="1333000"/>
            <a:ext cx="7722600" cy="3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○"/>
              <a:defRPr>
                <a:latin typeface="Quicksand"/>
                <a:ea typeface="Quicksand"/>
                <a:cs typeface="Quicksand"/>
                <a:sym typeface="Quicksand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■"/>
              <a:defRPr>
                <a:latin typeface="Quicksand"/>
                <a:ea typeface="Quicksand"/>
                <a:cs typeface="Quicksand"/>
                <a:sym typeface="Quicksand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●"/>
              <a:defRPr>
                <a:latin typeface="Quicksand"/>
                <a:ea typeface="Quicksand"/>
                <a:cs typeface="Quicksand"/>
                <a:sym typeface="Quicksand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○"/>
              <a:defRPr>
                <a:latin typeface="Quicksand"/>
                <a:ea typeface="Quicksand"/>
                <a:cs typeface="Quicksand"/>
                <a:sym typeface="Quicksand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■"/>
              <a:defRPr>
                <a:latin typeface="Quicksand"/>
                <a:ea typeface="Quicksand"/>
                <a:cs typeface="Quicksand"/>
                <a:sym typeface="Quicksand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●"/>
              <a:defRPr>
                <a:latin typeface="Quicksand"/>
                <a:ea typeface="Quicksand"/>
                <a:cs typeface="Quicksand"/>
                <a:sym typeface="Quicksand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○"/>
              <a:defRPr>
                <a:latin typeface="Quicksand"/>
                <a:ea typeface="Quicksand"/>
                <a:cs typeface="Quicksand"/>
                <a:sym typeface="Quicksand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Quicksand"/>
              <a:buChar char="■"/>
              <a:defRPr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1.xml"/><Relationship Id="rId4" Type="http://schemas.openxmlformats.org/officeDocument/2006/relationships/image" Target="../media/image31.png"/><Relationship Id="rId5" Type="http://schemas.openxmlformats.org/officeDocument/2006/relationships/image" Target="../media/image2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8.png"/><Relationship Id="rId6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ctrTitle"/>
          </p:nvPr>
        </p:nvSpPr>
        <p:spPr>
          <a:xfrm>
            <a:off x="446975" y="558750"/>
            <a:ext cx="8205600" cy="23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300"/>
              <a:t>Conectivo Conecta</a:t>
            </a:r>
            <a:endParaRPr sz="11300"/>
          </a:p>
        </p:txBody>
      </p:sp>
      <p:sp>
        <p:nvSpPr>
          <p:cNvPr id="122" name="Google Shape;122;p24"/>
          <p:cNvSpPr txBox="1"/>
          <p:nvPr>
            <p:ph idx="1" type="subTitle"/>
          </p:nvPr>
        </p:nvSpPr>
        <p:spPr>
          <a:xfrm>
            <a:off x="688625" y="3182353"/>
            <a:ext cx="7722300" cy="14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Arthur Branco</a:t>
            </a:r>
            <a:br>
              <a:rPr lang="pt-BR" sz="1600"/>
            </a:br>
            <a:r>
              <a:rPr lang="pt-BR" sz="1600"/>
              <a:t>Guilherme Diniz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Leonardo Antunes</a:t>
            </a:r>
            <a:br>
              <a:rPr lang="pt-BR" sz="1600"/>
            </a:br>
            <a:r>
              <a:rPr lang="pt-BR" sz="1600"/>
              <a:t>Lucas Verdan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Weber Marques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710775" y="1224825"/>
            <a:ext cx="6411000" cy="14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Região Oeste.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Aproximadamente 7472 habitantes.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Altos índices de violência.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Altos índices de vulnerabilidade juvenil.</a:t>
            </a:r>
            <a:endParaRPr sz="2100"/>
          </a:p>
        </p:txBody>
      </p:sp>
      <p:sp>
        <p:nvSpPr>
          <p:cNvPr id="128" name="Google Shape;128;p25"/>
          <p:cNvSpPr txBox="1"/>
          <p:nvPr>
            <p:ph type="title"/>
          </p:nvPr>
        </p:nvSpPr>
        <p:spPr>
          <a:xfrm>
            <a:off x="710775" y="542675"/>
            <a:ext cx="7722300" cy="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/>
              <a:t>Comunidade da Ventosa (BH)</a:t>
            </a:r>
            <a:endParaRPr sz="6000"/>
          </a:p>
        </p:txBody>
      </p:sp>
      <p:pic>
        <p:nvPicPr>
          <p:cNvPr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775" y="2838175"/>
            <a:ext cx="2862618" cy="212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6876" y="2838176"/>
            <a:ext cx="2609729" cy="212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643475" y="549075"/>
            <a:ext cx="4337700" cy="7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0"/>
              <a:t>Conectivo</a:t>
            </a:r>
            <a:endParaRPr sz="10000"/>
          </a:p>
        </p:txBody>
      </p:sp>
      <p:sp>
        <p:nvSpPr>
          <p:cNvPr id="136" name="Google Shape;136;p26"/>
          <p:cNvSpPr txBox="1"/>
          <p:nvPr/>
        </p:nvSpPr>
        <p:spPr>
          <a:xfrm>
            <a:off x="308575" y="1269675"/>
            <a:ext cx="61050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Quicksand"/>
              <a:buChar char="●"/>
            </a:pPr>
            <a:r>
              <a:rPr b="1" lang="pt-BR" sz="21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Organização da Sociedade Civil </a:t>
            </a:r>
            <a:r>
              <a:rPr lang="pt-BR" sz="21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na comunidade da Ventosa.</a:t>
            </a:r>
            <a:endParaRPr sz="21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Quicksand"/>
              <a:buChar char="○"/>
            </a:pPr>
            <a:r>
              <a:rPr lang="pt-BR" sz="21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Instituição que desenvolve projetos sociais com finalidade pública.</a:t>
            </a:r>
            <a:endParaRPr sz="21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Quicksand"/>
              <a:buChar char="●"/>
            </a:pPr>
            <a:r>
              <a:rPr lang="pt-BR" sz="21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Objetivos:</a:t>
            </a:r>
            <a:endParaRPr sz="21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Quicksand"/>
              <a:buChar char="○"/>
            </a:pPr>
            <a:r>
              <a:rPr lang="pt-BR" sz="21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Impactar positivamente a comunidade da Ventosa.</a:t>
            </a:r>
            <a:endParaRPr sz="21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Quicksand"/>
              <a:buChar char="○"/>
            </a:pPr>
            <a:r>
              <a:rPr lang="pt-BR" sz="21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Fortalecer ecossistema de formação de negócios de impacto.</a:t>
            </a:r>
            <a:endParaRPr sz="21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Quicksand"/>
              <a:buChar char="○"/>
            </a:pPr>
            <a:r>
              <a:rPr lang="pt-BR" sz="21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Construir e integrar parcerias.</a:t>
            </a:r>
            <a:endParaRPr sz="21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8275" y="1070013"/>
            <a:ext cx="1088249" cy="1092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6"/>
          <p:cNvSpPr txBox="1"/>
          <p:nvPr/>
        </p:nvSpPr>
        <p:spPr>
          <a:xfrm>
            <a:off x="6912550" y="2104738"/>
            <a:ext cx="16797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Francisco Iglesias</a:t>
            </a:r>
            <a:endParaRPr b="1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0750" y="3066975"/>
            <a:ext cx="1066800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6"/>
          <p:cNvSpPr txBox="1"/>
          <p:nvPr/>
        </p:nvSpPr>
        <p:spPr>
          <a:xfrm>
            <a:off x="7016050" y="4132175"/>
            <a:ext cx="15762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Jimmy Negueb</a:t>
            </a:r>
            <a:endParaRPr b="1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710775" y="542675"/>
            <a:ext cx="7722300" cy="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500"/>
              <a:t>Problema</a:t>
            </a:r>
            <a:endParaRPr sz="6500"/>
          </a:p>
        </p:txBody>
      </p:sp>
      <p:sp>
        <p:nvSpPr>
          <p:cNvPr id="146" name="Google Shape;146;p27"/>
          <p:cNvSpPr txBox="1"/>
          <p:nvPr>
            <p:ph idx="3" type="subTitle"/>
          </p:nvPr>
        </p:nvSpPr>
        <p:spPr>
          <a:xfrm>
            <a:off x="1095525" y="1962325"/>
            <a:ext cx="6952800" cy="272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Quicksand"/>
              <a:buChar char="●"/>
            </a:pPr>
            <a:r>
              <a:rPr b="0" lang="pt-BR" sz="2800">
                <a:latin typeface="Quicksand"/>
                <a:ea typeface="Quicksand"/>
                <a:cs typeface="Quicksand"/>
                <a:sym typeface="Quicksand"/>
              </a:rPr>
              <a:t>Previsão de 140 mil desempregados.</a:t>
            </a:r>
            <a:endParaRPr b="0" sz="28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89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>
              <a:latin typeface="Quicksand"/>
              <a:ea typeface="Quicksand"/>
              <a:cs typeface="Quicksand"/>
              <a:sym typeface="Quicksan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Quicksand"/>
              <a:buChar char="●"/>
            </a:pPr>
            <a:r>
              <a:rPr b="0" lang="pt-BR" sz="2800">
                <a:latin typeface="Quicksand"/>
                <a:ea typeface="Quicksand"/>
                <a:cs typeface="Quicksand"/>
                <a:sym typeface="Quicksand"/>
              </a:rPr>
              <a:t>Falta de um intermediador entre</a:t>
            </a:r>
            <a:endParaRPr b="0" sz="28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89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>
              <a:latin typeface="Quicksand"/>
              <a:ea typeface="Quicksand"/>
              <a:cs typeface="Quicksand"/>
              <a:sym typeface="Quicksan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800">
                <a:latin typeface="Quicksand"/>
                <a:ea typeface="Quicksand"/>
                <a:cs typeface="Quicksand"/>
                <a:sym typeface="Quicksand"/>
              </a:rPr>
              <a:t>empregador e potencial empregado.</a:t>
            </a:r>
            <a:endParaRPr b="0" sz="2800">
              <a:latin typeface="Quicksand"/>
              <a:ea typeface="Quicksand"/>
              <a:cs typeface="Quicksand"/>
              <a:sym typeface="Quicksan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89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>
              <a:latin typeface="Quicksand"/>
              <a:ea typeface="Quicksand"/>
              <a:cs typeface="Quicksand"/>
              <a:sym typeface="Quicksan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Quicksand"/>
              <a:buChar char="●"/>
            </a:pPr>
            <a:r>
              <a:rPr b="0" lang="pt-BR" sz="2800">
                <a:latin typeface="Quicksand"/>
                <a:ea typeface="Quicksand"/>
                <a:cs typeface="Quicksand"/>
                <a:sym typeface="Quicksand"/>
              </a:rPr>
              <a:t>Covid-19.</a:t>
            </a:r>
            <a:endParaRPr b="0" sz="28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89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>
              <a:latin typeface="Quicksand"/>
              <a:ea typeface="Quicksand"/>
              <a:cs typeface="Quicksand"/>
              <a:sym typeface="Quicksan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Quicksand"/>
              <a:buChar char="●"/>
            </a:pPr>
            <a:r>
              <a:rPr b="0" lang="pt-BR" sz="2800">
                <a:latin typeface="Quicksand"/>
                <a:ea typeface="Quicksand"/>
                <a:cs typeface="Quicksand"/>
                <a:sym typeface="Quicksand"/>
              </a:rPr>
              <a:t>Prevalência de smartphones sobre </a:t>
            </a:r>
            <a:endParaRPr b="0" sz="28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>
              <a:latin typeface="Quicksand"/>
              <a:ea typeface="Quicksand"/>
              <a:cs typeface="Quicksand"/>
              <a:sym typeface="Quicksan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800">
                <a:latin typeface="Quicksand"/>
                <a:ea typeface="Quicksand"/>
                <a:cs typeface="Quicksand"/>
                <a:sym typeface="Quicksand"/>
              </a:rPr>
              <a:t>computadores dentro da comunidade.</a:t>
            </a:r>
            <a:endParaRPr b="0" sz="2800"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0100" y="417041"/>
            <a:ext cx="1707550" cy="96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710850" y="392075"/>
            <a:ext cx="7722300" cy="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0"/>
              <a:t>Conectivo Conecta</a:t>
            </a:r>
            <a:endParaRPr sz="7000"/>
          </a:p>
        </p:txBody>
      </p:sp>
      <p:pic>
        <p:nvPicPr>
          <p:cNvPr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4411" y="1182600"/>
            <a:ext cx="2028488" cy="36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8"/>
          <p:cNvSpPr txBox="1"/>
          <p:nvPr>
            <p:ph idx="3" type="subTitle"/>
          </p:nvPr>
        </p:nvSpPr>
        <p:spPr>
          <a:xfrm>
            <a:off x="710775" y="1367000"/>
            <a:ext cx="5522700" cy="325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3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Aplicação mobile para:</a:t>
            </a:r>
            <a:endParaRPr b="0" sz="23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3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Char char="●"/>
            </a:pPr>
            <a:r>
              <a:rPr b="0" lang="pt-BR" sz="23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Conectar prestadores de serviços a </a:t>
            </a:r>
            <a:r>
              <a:rPr b="0" lang="pt-BR" sz="23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clientes</a:t>
            </a:r>
            <a:r>
              <a:rPr b="0" lang="pt-BR" sz="23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b="0" sz="23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3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Char char="●"/>
            </a:pPr>
            <a:r>
              <a:rPr b="0" lang="pt-BR" sz="23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Recrutamento e seleção de empregados.</a:t>
            </a:r>
            <a:endParaRPr b="0" sz="23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3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Char char="●"/>
            </a:pPr>
            <a:r>
              <a:rPr b="0" lang="pt-BR" sz="23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Espaço de oferta e descrição de vagas pelos empregadores.</a:t>
            </a:r>
            <a:endParaRPr b="0" sz="23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710850" y="392075"/>
            <a:ext cx="7722300" cy="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0"/>
              <a:t>Conectivo Conecta</a:t>
            </a:r>
            <a:endParaRPr sz="7000"/>
          </a:p>
        </p:txBody>
      </p:sp>
      <p:sp>
        <p:nvSpPr>
          <p:cNvPr id="160" name="Google Shape;160;p29"/>
          <p:cNvSpPr txBox="1"/>
          <p:nvPr>
            <p:ph idx="3" type="subTitle"/>
          </p:nvPr>
        </p:nvSpPr>
        <p:spPr>
          <a:xfrm>
            <a:off x="571750" y="1274325"/>
            <a:ext cx="5522700" cy="325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82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Quicksand"/>
              <a:buChar char="●"/>
            </a:pPr>
            <a:r>
              <a:rPr b="0" lang="pt-BR" sz="4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Especificações de desenvolvimento:</a:t>
            </a:r>
            <a:endParaRPr b="0" sz="4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482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Quicksand"/>
              <a:buChar char="○"/>
            </a:pPr>
            <a:r>
              <a:rPr b="0" lang="pt-BR" sz="4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React Native.</a:t>
            </a:r>
            <a:endParaRPr b="0" sz="4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482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Quicksand"/>
              <a:buChar char="○"/>
            </a:pPr>
            <a:r>
              <a:rPr b="0" lang="pt-BR" sz="4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MySQL.</a:t>
            </a:r>
            <a:endParaRPr b="0" sz="4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482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Quicksand"/>
              <a:buChar char="○"/>
            </a:pPr>
            <a:r>
              <a:rPr b="0" lang="pt-BR" sz="4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Node.js + Express.</a:t>
            </a:r>
            <a:endParaRPr b="0" sz="4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8750" y="1274325"/>
            <a:ext cx="2204400" cy="15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6089" y="3239950"/>
            <a:ext cx="1957061" cy="119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710700" y="618863"/>
            <a:ext cx="7722600" cy="11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</a:t>
            </a:r>
            <a:endParaRPr/>
          </a:p>
        </p:txBody>
      </p:sp>
      <p:pic>
        <p:nvPicPr>
          <p:cNvPr id="168" name="Google Shape;1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2925" y="2113950"/>
            <a:ext cx="2227776" cy="167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459" y="1421213"/>
            <a:ext cx="1532566" cy="230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7250" y="2433694"/>
            <a:ext cx="1214000" cy="181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55850" y="2903612"/>
            <a:ext cx="2142475" cy="134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Blackboard Background by Slidesgo">
  <a:themeElements>
    <a:clrScheme name="Simple Light">
      <a:dk1>
        <a:srgbClr val="D752A4"/>
      </a:dk1>
      <a:lt1>
        <a:srgbClr val="31A9EA"/>
      </a:lt1>
      <a:dk2>
        <a:srgbClr val="F9DC01"/>
      </a:dk2>
      <a:lt2>
        <a:srgbClr val="595959"/>
      </a:lt2>
      <a:accent1>
        <a:srgbClr val="FFFFFF"/>
      </a:accent1>
      <a:accent2>
        <a:srgbClr val="D752A4"/>
      </a:accent2>
      <a:accent3>
        <a:srgbClr val="31A9EA"/>
      </a:accent3>
      <a:accent4>
        <a:srgbClr val="F9DC01"/>
      </a:accent4>
      <a:accent5>
        <a:srgbClr val="595959"/>
      </a:accent5>
      <a:accent6>
        <a:srgbClr val="FFFFFF"/>
      </a:accent6>
      <a:hlink>
        <a:srgbClr val="D752A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