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57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6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0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6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1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5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C63-3121-4D79-A9B3-098D8DDFF5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0DC63-3121-4D79-A9B3-098D8DDFF5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0E59-2AFD-47F7-B363-B66C3B4CF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7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842" y="1327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Hardware and software of the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08" y="1458268"/>
            <a:ext cx="5225058" cy="5328295"/>
          </a:xfrm>
        </p:spPr>
      </p:pic>
      <p:sp>
        <p:nvSpPr>
          <p:cNvPr id="5" name="TextBox 4"/>
          <p:cNvSpPr txBox="1"/>
          <p:nvPr/>
        </p:nvSpPr>
        <p:spPr>
          <a:xfrm>
            <a:off x="7100667" y="3444240"/>
            <a:ext cx="1319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Sensing unit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716316" y="3628905"/>
            <a:ext cx="384351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78880" y="5451565"/>
            <a:ext cx="16197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processing unit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971734" y="5636230"/>
            <a:ext cx="384351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6642" y="4720327"/>
            <a:ext cx="15633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Feedback  unit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72291" y="4904992"/>
            <a:ext cx="384351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2976" t="18572" r="39881" b="38889"/>
          <a:stretch/>
        </p:blipFill>
        <p:spPr>
          <a:xfrm>
            <a:off x="9055657" y="4904992"/>
            <a:ext cx="3052354" cy="19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0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Tasks for part 1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Reduce algorithm run time in Python to 120 </a:t>
            </a:r>
            <a:r>
              <a:rPr lang="en-US" dirty="0" err="1"/>
              <a:t>ms</a:t>
            </a:r>
            <a:r>
              <a:rPr lang="en-US" dirty="0"/>
              <a:t> for each frame</a:t>
            </a:r>
          </a:p>
          <a:p>
            <a:pPr marL="514350" indent="-514350">
              <a:buAutoNum type="arabicPeriod"/>
            </a:pPr>
            <a:r>
              <a:rPr lang="en-US" dirty="0"/>
              <a:t>Generate SLAM in off-line and on-line modes</a:t>
            </a:r>
          </a:p>
          <a:p>
            <a:pPr marL="514350" indent="-514350">
              <a:buAutoNum type="arabicPeriod"/>
            </a:pPr>
            <a:r>
              <a:rPr lang="en-US" dirty="0"/>
              <a:t>Generate control in off-line and on-line modes</a:t>
            </a:r>
          </a:p>
        </p:txBody>
      </p:sp>
    </p:spTree>
    <p:extLst>
      <p:ext uri="{BB962C8B-B14F-4D97-AF65-F5344CB8AC3E}">
        <p14:creationId xmlns:p14="http://schemas.microsoft.com/office/powerpoint/2010/main" val="337867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5280" y="4157597"/>
            <a:ext cx="21248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P.C. Plane fit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1586" y="3084339"/>
            <a:ext cx="158343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Euler angles pitch and roll (IMU)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1582" y="4236720"/>
            <a:ext cx="1319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R.S. P.C.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31125" y="4801979"/>
            <a:ext cx="21430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Translation filter</a:t>
            </a:r>
          </a:p>
        </p:txBody>
      </p:sp>
      <p:cxnSp>
        <p:nvCxnSpPr>
          <p:cNvPr id="11" name="Straight Arrow Connector 10"/>
          <p:cNvCxnSpPr>
            <a:stCxn id="6" idx="3"/>
            <a:endCxn id="4" idx="1"/>
          </p:cNvCxnSpPr>
          <p:nvPr/>
        </p:nvCxnSpPr>
        <p:spPr>
          <a:xfrm>
            <a:off x="2520930" y="4421386"/>
            <a:ext cx="3843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146" y="1748637"/>
            <a:ext cx="1846217" cy="183801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19973" y="4310951"/>
            <a:ext cx="1597611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Scan matching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17058" y="4385772"/>
            <a:ext cx="718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8308948" y="2143329"/>
            <a:ext cx="447516" cy="27482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118855" y="2096074"/>
            <a:ext cx="21248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Motion direction</a:t>
            </a:r>
          </a:p>
        </p:txBody>
      </p:sp>
      <p:cxnSp>
        <p:nvCxnSpPr>
          <p:cNvPr id="97" name="Elbow Connector 96"/>
          <p:cNvCxnSpPr>
            <a:stCxn id="5" idx="3"/>
          </p:cNvCxnSpPr>
          <p:nvPr/>
        </p:nvCxnSpPr>
        <p:spPr>
          <a:xfrm>
            <a:off x="2785019" y="3728889"/>
            <a:ext cx="370161" cy="4287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52247" y="6000823"/>
            <a:ext cx="2513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Euler angle yaw (IMU)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077932" y="4933777"/>
            <a:ext cx="652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074700" y="6185489"/>
            <a:ext cx="652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758367" y="4864948"/>
            <a:ext cx="73248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endParaRPr lang="en-US" dirty="0"/>
          </a:p>
          <a:p>
            <a:r>
              <a:rPr lang="en-US" dirty="0"/>
              <a:t>SLAM</a:t>
            </a:r>
          </a:p>
          <a:p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304824" y="5326613"/>
            <a:ext cx="445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857506" y="4851140"/>
            <a:ext cx="93963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endParaRPr lang="en-US" dirty="0"/>
          </a:p>
          <a:p>
            <a:r>
              <a:rPr lang="en-US" dirty="0"/>
              <a:t>Control</a:t>
            </a:r>
          </a:p>
          <a:p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8490856" y="5326613"/>
            <a:ext cx="368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01582" y="4761005"/>
            <a:ext cx="1319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R.S. </a:t>
            </a:r>
            <a:r>
              <a:rPr lang="en-US" dirty="0" err="1"/>
              <a:t>ax,ay,az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>
            <a:off x="2520930" y="4945671"/>
            <a:ext cx="38435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74403" y="5356441"/>
            <a:ext cx="1319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R.S. texture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098344" y="5523689"/>
            <a:ext cx="61900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161029" y="4851140"/>
            <a:ext cx="159761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endParaRPr lang="en-US" dirty="0"/>
          </a:p>
          <a:p>
            <a:r>
              <a:rPr lang="en-US" dirty="0"/>
              <a:t>User feedback </a:t>
            </a:r>
          </a:p>
          <a:p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9792828" y="5339023"/>
            <a:ext cx="368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838200" y="92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Bypassing obstacles on S.W. – algorithm modules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12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9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Bypassing obstacles on S.W. – algorithm modules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256383"/>
              </p:ext>
            </p:extLst>
          </p:nvPr>
        </p:nvGraphicFramePr>
        <p:xfrm>
          <a:off x="838197" y="973863"/>
          <a:ext cx="10515603" cy="5989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25434">
                  <a:extLst>
                    <a:ext uri="{9D8B030D-6E8A-4147-A177-3AD203B41FA5}">
                      <a16:colId xmlns:a16="http://schemas.microsoft.com/office/drawing/2014/main" val="3584997908"/>
                    </a:ext>
                  </a:extLst>
                </a:gridCol>
                <a:gridCol w="2168435">
                  <a:extLst>
                    <a:ext uri="{9D8B030D-6E8A-4147-A177-3AD203B41FA5}">
                      <a16:colId xmlns:a16="http://schemas.microsoft.com/office/drawing/2014/main" val="985795155"/>
                    </a:ext>
                  </a:extLst>
                </a:gridCol>
                <a:gridCol w="1062445">
                  <a:extLst>
                    <a:ext uri="{9D8B030D-6E8A-4147-A177-3AD203B41FA5}">
                      <a16:colId xmlns:a16="http://schemas.microsoft.com/office/drawing/2014/main" val="961473022"/>
                    </a:ext>
                  </a:extLst>
                </a:gridCol>
                <a:gridCol w="1534886">
                  <a:extLst>
                    <a:ext uri="{9D8B030D-6E8A-4147-A177-3AD203B41FA5}">
                      <a16:colId xmlns:a16="http://schemas.microsoft.com/office/drawing/2014/main" val="871209325"/>
                    </a:ext>
                  </a:extLst>
                </a:gridCol>
                <a:gridCol w="1719945">
                  <a:extLst>
                    <a:ext uri="{9D8B030D-6E8A-4147-A177-3AD203B41FA5}">
                      <a16:colId xmlns:a16="http://schemas.microsoft.com/office/drawing/2014/main" val="1724374475"/>
                    </a:ext>
                  </a:extLst>
                </a:gridCol>
                <a:gridCol w="1687284">
                  <a:extLst>
                    <a:ext uri="{9D8B030D-6E8A-4147-A177-3AD203B41FA5}">
                      <a16:colId xmlns:a16="http://schemas.microsoft.com/office/drawing/2014/main" val="667892965"/>
                    </a:ext>
                  </a:extLst>
                </a:gridCol>
                <a:gridCol w="1317174">
                  <a:extLst>
                    <a:ext uri="{9D8B030D-6E8A-4147-A177-3AD203B41FA5}">
                      <a16:colId xmlns:a16="http://schemas.microsoft.com/office/drawing/2014/main" val="3727366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Run-time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Performance test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Output module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Output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Input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Module</a:t>
                      </a:r>
                      <a:r>
                        <a:rPr lang="en-US" sz="1300" baseline="0" dirty="0"/>
                        <a:t> name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err="1"/>
                        <a:t>Matlab</a:t>
                      </a:r>
                      <a:r>
                        <a:rPr lang="en-US" sz="1300" dirty="0"/>
                        <a:t>:</a:t>
                      </a:r>
                    </a:p>
                    <a:p>
                      <a:r>
                        <a:rPr lang="en-US" sz="1300" dirty="0"/>
                        <a:t>Python: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Walk for 50m and set stride parameters K1&amp;k2 such</a:t>
                      </a:r>
                      <a:r>
                        <a:rPr lang="en-US" sz="1300" baseline="0" dirty="0"/>
                        <a:t> that the</a:t>
                      </a:r>
                      <a:r>
                        <a:rPr lang="en-US" sz="1300" dirty="0"/>
                        <a:t> cumulative strides length is 50m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Scan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IMU X-Y</a:t>
                      </a:r>
                      <a:r>
                        <a:rPr lang="en-US" sz="1300" baseline="0" dirty="0"/>
                        <a:t> translations at 6Hz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IMU acceleration raw data at 200Hz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RealSense, IMU, accelerometer,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Translation</a:t>
                      </a:r>
                      <a:r>
                        <a:rPr lang="en-US" sz="1300" baseline="0" dirty="0"/>
                        <a:t> filter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0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Compare STD of P.C.</a:t>
                      </a:r>
                      <a:r>
                        <a:rPr lang="en-US" sz="1300" baseline="0" dirty="0"/>
                        <a:t> in z-axis </a:t>
                      </a:r>
                      <a:r>
                        <a:rPr lang="en-US" sz="1300" dirty="0"/>
                        <a:t>inside a bounding box around the center of the plane to a bounding frame surrounding this box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(function </a:t>
                      </a:r>
                      <a:r>
                        <a:rPr lang="en-US" sz="1300" dirty="0" err="1"/>
                        <a:t>plane_fit_metric</a:t>
                      </a:r>
                      <a:r>
                        <a:rPr lang="en-US" sz="1300" dirty="0"/>
                        <a:t>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Scan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Rotated</a:t>
                      </a:r>
                      <a:r>
                        <a:rPr lang="en-US" sz="1300" baseline="0" dirty="0"/>
                        <a:t> P.C. frame  to fit S.W relative to X-Y plane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P.C. ; </a:t>
                      </a:r>
                      <a:r>
                        <a:rPr lang="en-US" sz="1300" dirty="0" err="1"/>
                        <a:t>euler</a:t>
                      </a:r>
                      <a:r>
                        <a:rPr lang="en-US" sz="1300" dirty="0"/>
                        <a:t> angles (</a:t>
                      </a:r>
                      <a:r>
                        <a:rPr lang="en-US" sz="1300" dirty="0" err="1"/>
                        <a:t>madgwick</a:t>
                      </a:r>
                      <a:r>
                        <a:rPr lang="en-US" sz="1300" dirty="0"/>
                        <a:t> filter)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300" dirty="0"/>
                        <a:t>RealSense, P.C.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300" dirty="0"/>
                        <a:t>Euler angles pitch and roll (IMU)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P.C. Plane fit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50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Compare translation based on IMU with translation based on scan</a:t>
                      </a:r>
                      <a:r>
                        <a:rPr lang="en-US" sz="1300" baseline="0" dirty="0"/>
                        <a:t> matching, compare yaw angle to derived yaw angle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Frame (</a:t>
                      </a:r>
                      <a:r>
                        <a:rPr lang="en-US" sz="1300" dirty="0" err="1"/>
                        <a:t>i</a:t>
                      </a:r>
                      <a:r>
                        <a:rPr lang="en-US" sz="1300" dirty="0"/>
                        <a:t> to i+1)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dirty="0"/>
                        <a:t>translation</a:t>
                      </a:r>
                      <a:r>
                        <a:rPr lang="en-US" sz="1300" baseline="0" dirty="0"/>
                        <a:t> and yaw</a:t>
                      </a:r>
                      <a:r>
                        <a:rPr lang="en-US" sz="1300" dirty="0"/>
                        <a:t>;</a:t>
                      </a:r>
                      <a:r>
                        <a:rPr lang="en-US" sz="1300" baseline="0" dirty="0"/>
                        <a:t>  d-frame top view(above/below ground)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Rotated</a:t>
                      </a:r>
                      <a:r>
                        <a:rPr lang="en-US" sz="1300" baseline="0" dirty="0"/>
                        <a:t> P.C. frames (i-1 and </a:t>
                      </a:r>
                      <a:r>
                        <a:rPr lang="en-US" sz="1300" baseline="0" dirty="0" err="1"/>
                        <a:t>i</a:t>
                      </a:r>
                      <a:r>
                        <a:rPr lang="en-US" sz="1300" baseline="0" dirty="0"/>
                        <a:t>); frame (i-1 to </a:t>
                      </a:r>
                      <a:r>
                        <a:rPr lang="en-US" sz="1300" baseline="0" dirty="0" err="1"/>
                        <a:t>i</a:t>
                      </a:r>
                      <a:r>
                        <a:rPr lang="en-US" sz="1300" baseline="0" dirty="0"/>
                        <a:t>); IMU </a:t>
                      </a:r>
                      <a:r>
                        <a:rPr lang="en-US" sz="1300" baseline="0"/>
                        <a:t>dx,dy</a:t>
                      </a:r>
                      <a:r>
                        <a:rPr lang="en-US" sz="1300" baseline="0" dirty="0"/>
                        <a:t> translation; Yaw and  texture;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1. P.C. Plane fit </a:t>
                      </a:r>
                    </a:p>
                    <a:p>
                      <a:r>
                        <a:rPr lang="en-US" sz="1300" dirty="0"/>
                        <a:t>2. RealSense texture</a:t>
                      </a:r>
                    </a:p>
                    <a:p>
                      <a:r>
                        <a:rPr lang="en-US" sz="1300" dirty="0"/>
                        <a:t>3. IMU</a:t>
                      </a:r>
                      <a:r>
                        <a:rPr lang="en-US" sz="1300" baseline="0" dirty="0"/>
                        <a:t> yaw</a:t>
                      </a:r>
                    </a:p>
                    <a:p>
                      <a:r>
                        <a:rPr lang="en-US" sz="1300" baseline="0" dirty="0"/>
                        <a:t>4. Translation filter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Scan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97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aseline="0" dirty="0"/>
                        <a:t>Measure the  width along the 50m route on the S.W. and compare it to that derived from the SLAM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Control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Translations and yaw(</a:t>
                      </a:r>
                      <a:r>
                        <a:rPr lang="en-US" sz="1300" dirty="0" err="1"/>
                        <a:t>tx</a:t>
                      </a:r>
                      <a:r>
                        <a:rPr lang="en-US" sz="1300" dirty="0"/>
                        <a:t> and yaw),</a:t>
                      </a:r>
                      <a:endParaRPr lang="en-US" sz="1300" baseline="0" dirty="0"/>
                    </a:p>
                    <a:p>
                      <a:r>
                        <a:rPr lang="en-US" sz="1300" dirty="0"/>
                        <a:t>D-frames – ground levels (plus/minus)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 SLAM frames – </a:t>
                      </a:r>
                      <a:r>
                        <a:rPr lang="en-US" sz="1300" dirty="0" err="1"/>
                        <a:t>xplus</a:t>
                      </a:r>
                      <a:r>
                        <a:rPr lang="en-US" sz="1300" dirty="0"/>
                        <a:t>/minus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Scan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33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User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Vibration control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0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Activating # motor 1/ 2/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Activating motor # 1/ 2/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User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05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96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423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Hardware and software of the system</vt:lpstr>
      <vt:lpstr>Tasks for part 1 of the project</vt:lpstr>
      <vt:lpstr>PowerPoint Presentation</vt:lpstr>
      <vt:lpstr>Bypassing obstacles on S.W. – algorithm modules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Bypassing obstacles on S.W. – algorithm modules</dc:title>
  <dc:creator>‏‏משתמש Windows</dc:creator>
  <cp:lastModifiedBy>Lior</cp:lastModifiedBy>
  <cp:revision>17</cp:revision>
  <dcterms:created xsi:type="dcterms:W3CDTF">2021-10-29T11:16:32Z</dcterms:created>
  <dcterms:modified xsi:type="dcterms:W3CDTF">2021-11-28T09:51:30Z</dcterms:modified>
</cp:coreProperties>
</file>