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62" r:id="rId5"/>
    <p:sldId id="258" r:id="rId6"/>
    <p:sldId id="259" r:id="rId7"/>
    <p:sldId id="260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858F8-0BFB-4DE4-BD26-B7ADEDF8A668}" type="datetimeFigureOut">
              <a:rPr lang="en-US" smtClean="0"/>
              <a:t>30-Jun-19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C5FEF-C05F-4A13-868E-BBBFEAEC82F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858F8-0BFB-4DE4-BD26-B7ADEDF8A668}" type="datetimeFigureOut">
              <a:rPr lang="en-US" smtClean="0"/>
              <a:t>30-Jun-19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C5FEF-C05F-4A13-868E-BBBFEAEC82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858F8-0BFB-4DE4-BD26-B7ADEDF8A668}" type="datetimeFigureOut">
              <a:rPr lang="en-US" smtClean="0"/>
              <a:t>30-Jun-19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C5FEF-C05F-4A13-868E-BBBFEAEC82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858F8-0BFB-4DE4-BD26-B7ADEDF8A668}" type="datetimeFigureOut">
              <a:rPr lang="en-US" smtClean="0"/>
              <a:t>30-Jun-19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C5FEF-C05F-4A13-868E-BBBFEAEC82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858F8-0BFB-4DE4-BD26-B7ADEDF8A668}" type="datetimeFigureOut">
              <a:rPr lang="en-US" smtClean="0"/>
              <a:t>30-Jun-19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C5FEF-C05F-4A13-868E-BBBFEAEC82F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858F8-0BFB-4DE4-BD26-B7ADEDF8A668}" type="datetimeFigureOut">
              <a:rPr lang="en-US" smtClean="0"/>
              <a:t>30-Jun-19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C5FEF-C05F-4A13-868E-BBBFEAEC82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858F8-0BFB-4DE4-BD26-B7ADEDF8A668}" type="datetimeFigureOut">
              <a:rPr lang="en-US" smtClean="0"/>
              <a:t>30-Jun-19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C5FEF-C05F-4A13-868E-BBBFEAEC82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858F8-0BFB-4DE4-BD26-B7ADEDF8A668}" type="datetimeFigureOut">
              <a:rPr lang="en-US" smtClean="0"/>
              <a:t>30-Jun-19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C5FEF-C05F-4A13-868E-BBBFEAEC82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858F8-0BFB-4DE4-BD26-B7ADEDF8A668}" type="datetimeFigureOut">
              <a:rPr lang="en-US" smtClean="0"/>
              <a:t>30-Jun-19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C5FEF-C05F-4A13-868E-BBBFEAEC82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858F8-0BFB-4DE4-BD26-B7ADEDF8A668}" type="datetimeFigureOut">
              <a:rPr lang="en-US" smtClean="0"/>
              <a:t>30-Jun-19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C5FEF-C05F-4A13-868E-BBBFEAEC82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858F8-0BFB-4DE4-BD26-B7ADEDF8A668}" type="datetimeFigureOut">
              <a:rPr lang="en-US" smtClean="0"/>
              <a:t>30-Jun-19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9FC5FEF-C05F-4A13-868E-BBBFEAEC82F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A4858F8-0BFB-4DE4-BD26-B7ADEDF8A668}" type="datetimeFigureOut">
              <a:rPr lang="en-US" smtClean="0"/>
              <a:t>30-Jun-19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9FC5FEF-C05F-4A13-868E-BBBFEAEC82F7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71600"/>
            <a:ext cx="8229600" cy="1676400"/>
          </a:xfrm>
        </p:spPr>
        <p:txBody>
          <a:bodyPr>
            <a:normAutofit/>
          </a:bodyPr>
          <a:lstStyle/>
          <a:p>
            <a:r>
              <a:rPr lang="en-US" dirty="0" smtClean="0"/>
              <a:t>CROP PROTECTION FROM ANIMALS –DEEP LEARNING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533400" y="4038600"/>
            <a:ext cx="8229600" cy="2438400"/>
          </a:xfrm>
        </p:spPr>
        <p:txBody>
          <a:bodyPr>
            <a:normAutofit fontScale="62500" lnSpcReduction="20000"/>
          </a:bodyPr>
          <a:lstStyle/>
          <a:p>
            <a:pPr algn="ctr">
              <a:buNone/>
            </a:pPr>
            <a:r>
              <a:rPr lang="en-US" dirty="0" smtClean="0"/>
              <a:t>By,</a:t>
            </a:r>
          </a:p>
          <a:p>
            <a:pPr algn="ctr">
              <a:buNone/>
            </a:pPr>
            <a:r>
              <a:rPr lang="en-US" dirty="0" err="1" smtClean="0"/>
              <a:t>Soujanya</a:t>
            </a:r>
            <a:r>
              <a:rPr lang="en-US" dirty="0" smtClean="0"/>
              <a:t> S  ECE-D</a:t>
            </a:r>
          </a:p>
          <a:p>
            <a:pPr algn="ctr">
              <a:buNone/>
            </a:pPr>
            <a:r>
              <a:rPr lang="en-US" dirty="0" smtClean="0"/>
              <a:t> </a:t>
            </a:r>
            <a:r>
              <a:rPr lang="en-US" dirty="0" err="1" smtClean="0"/>
              <a:t>Sripriya</a:t>
            </a:r>
            <a:r>
              <a:rPr lang="en-US" dirty="0" smtClean="0"/>
              <a:t> S     ECE-D</a:t>
            </a:r>
          </a:p>
          <a:p>
            <a:pPr algn="ctr">
              <a:buNone/>
            </a:pPr>
            <a:r>
              <a:rPr lang="en-US" dirty="0" smtClean="0"/>
              <a:t> </a:t>
            </a:r>
            <a:r>
              <a:rPr lang="en-US" dirty="0" err="1" smtClean="0"/>
              <a:t>Gowsalya</a:t>
            </a:r>
            <a:r>
              <a:rPr lang="en-US" dirty="0" smtClean="0"/>
              <a:t> P  ECE-A</a:t>
            </a:r>
          </a:p>
          <a:p>
            <a:pPr algn="ctr">
              <a:buNone/>
            </a:pPr>
            <a:r>
              <a:rPr lang="en-US" dirty="0" smtClean="0"/>
              <a:t> </a:t>
            </a:r>
            <a:r>
              <a:rPr lang="en-US" dirty="0" err="1" smtClean="0"/>
              <a:t>Deivanai</a:t>
            </a:r>
            <a:r>
              <a:rPr lang="en-US" dirty="0" smtClean="0"/>
              <a:t> N   ECE-A </a:t>
            </a:r>
          </a:p>
          <a:p>
            <a:pPr algn="ctr">
              <a:buNone/>
            </a:pPr>
            <a:r>
              <a:rPr lang="en-US" dirty="0" smtClean="0"/>
              <a:t> </a:t>
            </a:r>
            <a:r>
              <a:rPr lang="en-US" dirty="0" smtClean="0"/>
              <a:t> </a:t>
            </a:r>
          </a:p>
          <a:p>
            <a:pPr algn="ctr">
              <a:buNone/>
            </a:pPr>
            <a:r>
              <a:rPr lang="en-US" dirty="0" smtClean="0"/>
              <a:t> </a:t>
            </a:r>
            <a:r>
              <a:rPr lang="en-US" dirty="0" smtClean="0"/>
              <a:t>IV Year</a:t>
            </a:r>
          </a:p>
          <a:p>
            <a:pPr algn="ctr">
              <a:buNone/>
            </a:pPr>
            <a:r>
              <a:rPr lang="en-US" dirty="0" err="1" smtClean="0"/>
              <a:t>Sona</a:t>
            </a:r>
            <a:r>
              <a:rPr lang="en-US" dirty="0" smtClean="0"/>
              <a:t> College of Technology</a:t>
            </a:r>
          </a:p>
          <a:p>
            <a:pPr algn="ctr">
              <a:buNone/>
            </a:pPr>
            <a:r>
              <a:rPr lang="en-US" dirty="0" smtClean="0"/>
              <a:t> </a:t>
            </a:r>
            <a:r>
              <a:rPr lang="en-US" dirty="0" smtClean="0"/>
              <a:t> 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ATTACK THE FIELDS!!!!!!</a:t>
            </a:r>
            <a:endParaRPr lang="en-US" dirty="0"/>
          </a:p>
        </p:txBody>
      </p:sp>
      <p:pic>
        <p:nvPicPr>
          <p:cNvPr id="7170" name="Picture 2" descr="C:\Users\a\Desktop\machine learning'\eleeeeeee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133600"/>
            <a:ext cx="8229599" cy="4267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304800"/>
            <a:ext cx="2743200" cy="9906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OBJECTIVE</a:t>
            </a:r>
            <a:endParaRPr lang="en-US" sz="3200" b="1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idx="2"/>
          </p:nvPr>
        </p:nvSpPr>
        <p:spPr>
          <a:xfrm>
            <a:off x="685800" y="1371600"/>
            <a:ext cx="7543800" cy="1066800"/>
          </a:xfrm>
        </p:spPr>
        <p:txBody>
          <a:bodyPr/>
          <a:lstStyle/>
          <a:p>
            <a:r>
              <a:rPr lang="en-US" sz="1800" dirty="0" smtClean="0">
                <a:latin typeface="+mj-lt"/>
              </a:rPr>
              <a:t>            To detect animals entering into the field and </a:t>
            </a:r>
            <a:r>
              <a:rPr lang="en-US" sz="1800" dirty="0" smtClean="0">
                <a:latin typeface="+mj-lt"/>
              </a:rPr>
              <a:t> </a:t>
            </a:r>
            <a:r>
              <a:rPr lang="en-US" sz="1800" dirty="0" smtClean="0">
                <a:latin typeface="+mj-lt"/>
              </a:rPr>
              <a:t>them away making a sound using Deep Learning concept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3074" name="Picture 2" descr="C:\Users\a\Desktop\machine learning'\index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 bwMode="auto">
          <a:xfrm>
            <a:off x="609600" y="2438400"/>
            <a:ext cx="7391400" cy="3657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JUPYTER NOTEBOOK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The Jupyter Notebook is an open-source web application that allows you to create and share documents that contain live code, equations, visualizations and narrative </a:t>
            </a:r>
            <a:r>
              <a:rPr lang="en-US" dirty="0" smtClean="0"/>
              <a:t>text.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8194" name="Picture 2" descr="Image result for jupyter noteboo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86400" y="2209800"/>
            <a:ext cx="2381250" cy="27622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PROCESS INVOLVED IN CNN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sz="half" idx="1"/>
          </p:nvPr>
        </p:nvSpPr>
        <p:spPr>
          <a:xfrm>
            <a:off x="457200" y="1447801"/>
            <a:ext cx="4038600" cy="2286000"/>
          </a:xfrm>
        </p:spPr>
        <p:txBody>
          <a:bodyPr/>
          <a:lstStyle/>
          <a:p>
            <a:pPr marL="342900" indent="-342900">
              <a:buFont typeface="Wingdings" pitchFamily="2" charset="2"/>
              <a:buChar char="Ø"/>
            </a:pPr>
            <a:r>
              <a:rPr lang="en-US" dirty="0" smtClean="0"/>
              <a:t>Convolution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dirty="0" smtClean="0"/>
              <a:t>Max Pooling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dirty="0" smtClean="0"/>
              <a:t>Flattening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dirty="0" smtClean="0"/>
              <a:t>Full-Connection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dirty="0"/>
          </a:p>
        </p:txBody>
      </p:sp>
      <p:pic>
        <p:nvPicPr>
          <p:cNvPr id="4099" name="Picture 3" descr="C:\Users\a\Desktop\machine learning'\speech-recognition-using-deep-learning-figure1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3886200"/>
            <a:ext cx="7924800" cy="2667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INVOLVED IN ANN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Input Layer</a:t>
            </a:r>
          </a:p>
          <a:p>
            <a:r>
              <a:rPr lang="en-US" dirty="0" smtClean="0"/>
              <a:t>Hidden Layer</a:t>
            </a:r>
          </a:p>
          <a:p>
            <a:r>
              <a:rPr lang="en-US" dirty="0" smtClean="0"/>
              <a:t>Output Layer</a:t>
            </a:r>
          </a:p>
          <a:p>
            <a:endParaRPr lang="en-US" dirty="0"/>
          </a:p>
        </p:txBody>
      </p:sp>
      <p:pic>
        <p:nvPicPr>
          <p:cNvPr id="5123" name="Picture 3" descr="C:\Users\a\Desktop\machine learning'\ANNDiagram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3276601"/>
            <a:ext cx="8077200" cy="3200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DETECTION OF ANIMALS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The live video captured is splitted into frames and it is compared with the training dataset, to detect the entry of the animal.</a:t>
            </a:r>
          </a:p>
          <a:p>
            <a:r>
              <a:rPr lang="en-US" dirty="0" smtClean="0"/>
              <a:t>Once the animal is detected, a sound is produced to drive away the animal</a:t>
            </a:r>
            <a:endParaRPr lang="en-US" dirty="0"/>
          </a:p>
        </p:txBody>
      </p:sp>
      <p:pic>
        <p:nvPicPr>
          <p:cNvPr id="6146" name="Picture 2" descr="C:\Users\a\Desktop\machine learning'\images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876800" y="2209800"/>
            <a:ext cx="3505200" cy="38861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81000" y="762000"/>
            <a:ext cx="8534400" cy="2743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RESULT</a:t>
            </a:r>
            <a:br>
              <a:rPr lang="en-US" dirty="0" smtClean="0"/>
            </a:br>
            <a:r>
              <a:rPr lang="en-US" sz="2700" dirty="0" smtClean="0">
                <a:solidFill>
                  <a:schemeClr val="tx1"/>
                </a:solidFill>
              </a:rPr>
              <a:t> 	</a:t>
            </a:r>
            <a:r>
              <a:rPr lang="en-US" sz="3100" dirty="0" smtClean="0">
                <a:solidFill>
                  <a:schemeClr val="tx1"/>
                </a:solidFill>
              </a:rPr>
              <a:t>Thus, we developed the model to detect animals and to produce a sound to drive them away.</a:t>
            </a:r>
            <a:br>
              <a:rPr lang="en-US" sz="3100" dirty="0" smtClean="0">
                <a:solidFill>
                  <a:schemeClr val="tx1"/>
                </a:solidFill>
              </a:rPr>
            </a:b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smtClean="0">
                <a:solidFill>
                  <a:schemeClr val="tx1"/>
                </a:solidFill>
              </a:rPr>
              <a:t>	By this manner, we achieve the ultimate aim of establishing a good human-wildlife relationship by not affecting both.</a:t>
            </a:r>
            <a:endParaRPr lang="en-US" sz="3100" dirty="0">
              <a:solidFill>
                <a:schemeClr val="tx1"/>
              </a:solidFill>
            </a:endParaRPr>
          </a:p>
        </p:txBody>
      </p:sp>
      <p:sp>
        <p:nvSpPr>
          <p:cNvPr id="21506" name="AutoShape 2" descr="Image result for human wildlife relationship"/>
          <p:cNvSpPr>
            <a:spLocks noChangeAspect="1" noChangeArrowheads="1"/>
          </p:cNvSpPr>
          <p:nvPr/>
        </p:nvSpPr>
        <p:spPr bwMode="auto">
          <a:xfrm>
            <a:off x="155575" y="-1608138"/>
            <a:ext cx="4486275" cy="33623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1508" name="Picture 4" descr="Image result for human wildlife relationshi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3886200"/>
            <a:ext cx="4791075" cy="27527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33400" y="2362200"/>
            <a:ext cx="7854696" cy="2133600"/>
          </a:xfrm>
        </p:spPr>
        <p:txBody>
          <a:bodyPr>
            <a:normAutofit/>
          </a:bodyPr>
          <a:lstStyle/>
          <a:p>
            <a:pPr algn="ctr"/>
            <a:r>
              <a:rPr lang="en-US" sz="8800" dirty="0" smtClean="0"/>
              <a:t>Thank You!!!</a:t>
            </a:r>
            <a:endParaRPr lang="en-US" sz="88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150</TotalTime>
  <Words>155</Words>
  <Application>Microsoft Office PowerPoint</Application>
  <PresentationFormat>On-screen Show (4:3)</PresentationFormat>
  <Paragraphs>30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Flow</vt:lpstr>
      <vt:lpstr>CROP PROTECTION FROM ANIMALS –DEEP LEARNING</vt:lpstr>
      <vt:lpstr>LET’S ATTACK THE FIELDS!!!!!!</vt:lpstr>
      <vt:lpstr>OBJECTIVE</vt:lpstr>
      <vt:lpstr>JUPYTER NOTEBOOK</vt:lpstr>
      <vt:lpstr>PROCESS INVOLVED IN CNN </vt:lpstr>
      <vt:lpstr>PROCESS INVOLVED IN ANN</vt:lpstr>
      <vt:lpstr>DETECTION OF ANIMALS</vt:lpstr>
      <vt:lpstr>RESULT   Thus, we developed the model to detect animals and to produce a sound to drive them away.   By this manner, we achieve the ultimate aim of establishing a good human-wildlife relationship by not affecting both.</vt:lpstr>
      <vt:lpstr>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CROP PROTECTION FROM ANIMALS –DEEP LEARNING</dc:title>
  <dc:creator>a</dc:creator>
  <cp:lastModifiedBy>a</cp:lastModifiedBy>
  <cp:revision>22</cp:revision>
  <dcterms:created xsi:type="dcterms:W3CDTF">2019-06-30T09:46:09Z</dcterms:created>
  <dcterms:modified xsi:type="dcterms:W3CDTF">2019-06-30T12:16:22Z</dcterms:modified>
</cp:coreProperties>
</file>