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22" r:id="rId5"/>
    <p:sldId id="323" r:id="rId6"/>
    <p:sldId id="325" r:id="rId7"/>
    <p:sldId id="326" r:id="rId8"/>
    <p:sldId id="327" r:id="rId9"/>
    <p:sldId id="329" r:id="rId10"/>
    <p:sldId id="32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742" y="1340768"/>
            <a:ext cx="11104326" cy="2176264"/>
          </a:xfrm>
        </p:spPr>
        <p:txBody>
          <a:bodyPr>
            <a:normAutofit/>
          </a:bodyPr>
          <a:lstStyle/>
          <a:p>
            <a:pPr lvl="0" algn="ctr"/>
            <a:r>
              <a:rPr lang="en-US" sz="4400" dirty="0"/>
              <a:t>CUSTOMER RECOMMENDATION SYSTEM</a:t>
            </a:r>
            <a:r>
              <a:rPr lang="en-IN" sz="4400" dirty="0"/>
              <a:t/>
            </a:r>
            <a:br>
              <a:rPr lang="en-IN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8628" y="3977680"/>
            <a:ext cx="4150197" cy="28803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TECHHEARTS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ThiruKkumaran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2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Faizan R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Aishwarya S</a:t>
            </a:r>
            <a:endParaRPr lang="en-US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CUSTOMER RECOMMENDATION SYSTEM</a:t>
            </a:r>
            <a:r>
              <a:rPr lang="en-IN" dirty="0">
                <a:solidFill>
                  <a:srgbClr val="FFFF00"/>
                </a:solidFill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FF00"/>
                </a:solidFill>
                <a:cs typeface="Times New Roman" panose="02020603050405020304" pitchFamily="18" charset="0"/>
              </a:rPr>
            </a:br>
            <a:endParaRPr lang="en-US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34482" y="2132856"/>
            <a:ext cx="9134391" cy="4114801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+mj-lt"/>
                <a:cs typeface="Times New Roman" panose="02020603050405020304" pitchFamily="18" charset="0"/>
              </a:rPr>
              <a:t>Introduction on Customer Recommendation System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dirty="0" smtClean="0">
                <a:latin typeface="+mj-lt"/>
                <a:cs typeface="Times New Roman" panose="02020603050405020304" pitchFamily="18" charset="0"/>
              </a:rPr>
              <a:t>Existing Approach</a:t>
            </a:r>
          </a:p>
          <a:p>
            <a:pPr lvl="0"/>
            <a:r>
              <a:rPr lang="en-US" dirty="0" smtClean="0">
                <a:latin typeface="+mj-lt"/>
                <a:cs typeface="Times New Roman" panose="02020603050405020304" pitchFamily="18" charset="0"/>
              </a:rPr>
              <a:t>Face detection Approach</a:t>
            </a:r>
          </a:p>
          <a:p>
            <a:pPr lvl="0"/>
            <a:r>
              <a:rPr lang="en-US" dirty="0" smtClean="0">
                <a:latin typeface="+mj-lt"/>
                <a:cs typeface="Times New Roman" panose="02020603050405020304" pitchFamily="18" charset="0"/>
              </a:rPr>
              <a:t>Demo</a:t>
            </a:r>
          </a:p>
          <a:p>
            <a:pPr lvl="0"/>
            <a:r>
              <a:rPr lang="en-US" dirty="0" smtClean="0">
                <a:latin typeface="+mj-lt"/>
                <a:cs typeface="Times New Roman" panose="02020603050405020304" pitchFamily="18" charset="0"/>
              </a:rPr>
              <a:t>Conclusion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404664"/>
            <a:ext cx="11449272" cy="1371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 - Customer Recommendation System</a:t>
            </a:r>
            <a:r>
              <a:rPr lang="en-IN" dirty="0">
                <a:solidFill>
                  <a:srgbClr val="FFFF00"/>
                </a:solidFill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564904"/>
            <a:ext cx="9134391" cy="2172073"/>
          </a:xfrm>
        </p:spPr>
        <p:txBody>
          <a:bodyPr/>
          <a:lstStyle/>
          <a:p>
            <a:r>
              <a:rPr lang="en-IN" dirty="0" smtClean="0">
                <a:latin typeface="+mj-lt"/>
                <a:cs typeface="Arial" panose="020B0604020202020204" pitchFamily="34" charset="0"/>
              </a:rPr>
              <a:t>Recommending the necessary suitable product based on the previously purchased history.</a:t>
            </a:r>
          </a:p>
          <a:p>
            <a:r>
              <a:rPr lang="en-IN" dirty="0" smtClean="0">
                <a:latin typeface="+mj-lt"/>
                <a:cs typeface="Arial" panose="020B0604020202020204" pitchFamily="34" charset="0"/>
              </a:rPr>
              <a:t>One of the easiest way to reduce the shopping time in supermarkets.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3177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Existing Approach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556793"/>
            <a:ext cx="10297143" cy="4463008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+mj-lt"/>
              </a:rPr>
              <a:t>Data mining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 Techniques</a:t>
            </a:r>
            <a:r>
              <a:rPr lang="en-US" b="1" dirty="0" smtClean="0">
                <a:solidFill>
                  <a:srgbClr val="FFC00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dirty="0">
                <a:latin typeface="+mj-lt"/>
                <a:cs typeface="Arial" panose="020B0604020202020204" pitchFamily="34" charset="0"/>
              </a:rPr>
              <a:t>The data mining techniques include classification, clustering, association rules, regression analysis, sequence analysis, rule-based reasoning approach, genetic algorithms, decision trees, fuzzy logic, inductive learning systems, and statistical methods. </a:t>
            </a:r>
            <a:endParaRPr lang="en-IN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+mj-lt"/>
              </a:rPr>
              <a:t>Memory-based collaborative filtering</a:t>
            </a:r>
            <a:r>
              <a:rPr lang="en-US" b="1" dirty="0" smtClean="0">
                <a:solidFill>
                  <a:srgbClr val="FFC00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dirty="0">
                <a:latin typeface="+mj-lt"/>
                <a:cs typeface="Arial" panose="020B0604020202020204" pitchFamily="34" charset="0"/>
              </a:rPr>
              <a:t>The CF algorithms are popular techniques for E-Systems. It involves the user-item database to predict which items users really like. According to every user who belongs to a group of people with similarity interests, we can find a group of people who share similar interests. By doing so, we can recommend the item to a user by it. In fact, it is neighborhood-based recommendation system and very prevalent.</a:t>
            </a:r>
            <a:r>
              <a:rPr lang="en-IN" dirty="0">
                <a:latin typeface="+mj-lt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54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Face detection approach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700808"/>
            <a:ext cx="9134391" cy="4896543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Capture the customer face through the web camera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Train the captured image data using SVM algorithm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If the customer visits the shop again, it deducts the customer face feature and compare with the trained image data.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Then it return the matched customer id from the customer database. we can get the customer previous purchasing details.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With that purchased details, we can recommend them new offers, new arrivals related to that product.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dirty="0" smtClean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0" y="1556793"/>
            <a:ext cx="4824536" cy="475252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1556792"/>
            <a:ext cx="6408712" cy="4752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9836" y="790546"/>
            <a:ext cx="172819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en-IN" sz="2400" dirty="0" smtClean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84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20688"/>
            <a:ext cx="9144001" cy="12478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Conclusion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492896"/>
            <a:ext cx="9134391" cy="2088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Product </a:t>
            </a:r>
            <a:r>
              <a:rPr lang="en-US" dirty="0">
                <a:latin typeface="+mj-lt"/>
                <a:cs typeface="Arial" panose="020B0604020202020204" pitchFamily="34" charset="0"/>
              </a:rPr>
              <a:t>recommendations to a particular user preferences creates a positive effect on sales revenues and user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experience.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An idea towards the growth of technology.</a:t>
            </a:r>
          </a:p>
        </p:txBody>
      </p:sp>
    </p:spTree>
    <p:extLst>
      <p:ext uri="{BB962C8B-B14F-4D97-AF65-F5344CB8AC3E}">
        <p14:creationId xmlns:p14="http://schemas.microsoft.com/office/powerpoint/2010/main" val="5133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73</TotalTime>
  <Words>172</Words>
  <Application>Microsoft Office PowerPoint</Application>
  <PresentationFormat>Custom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Century Gothic</vt:lpstr>
      <vt:lpstr>Times New Roman</vt:lpstr>
      <vt:lpstr>Blue atom design template</vt:lpstr>
      <vt:lpstr>CUSTOMER RECOMMENDATION SYSTEM </vt:lpstr>
      <vt:lpstr>CUSTOMER RECOMMENDATION SYSTEM </vt:lpstr>
      <vt:lpstr>Introduction - Customer Recommendation System </vt:lpstr>
      <vt:lpstr>Existing Approach</vt:lpstr>
      <vt:lpstr>Face detection approach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RECOMMENDATION SYSTEM</dc:title>
  <dc:creator>Aishwarya</dc:creator>
  <cp:lastModifiedBy>Rizwan Faizan</cp:lastModifiedBy>
  <cp:revision>19</cp:revision>
  <dcterms:created xsi:type="dcterms:W3CDTF">2019-06-30T07:53:06Z</dcterms:created>
  <dcterms:modified xsi:type="dcterms:W3CDTF">2019-07-01T05:49:30Z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