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2" r:id="rId2"/>
    <p:sldId id="270" r:id="rId3"/>
    <p:sldId id="271" r:id="rId4"/>
    <p:sldId id="273" r:id="rId5"/>
    <p:sldId id="274" r:id="rId6"/>
    <p:sldId id="257" r:id="rId7"/>
    <p:sldId id="265" r:id="rId8"/>
    <p:sldId id="259" r:id="rId9"/>
    <p:sldId id="261" r:id="rId10"/>
    <p:sldId id="276" r:id="rId11"/>
  </p:sldIdLst>
  <p:sldSz cx="12192000" cy="7562850"/>
  <p:notesSz cx="121920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717"/>
            <a:ext cx="9144000" cy="2632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2247"/>
            <a:ext cx="9144000" cy="182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652"/>
            <a:ext cx="262890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652"/>
            <a:ext cx="7734300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5462"/>
            <a:ext cx="10515600" cy="31459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61158"/>
            <a:ext cx="10515600" cy="16543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3259"/>
            <a:ext cx="5181600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3259"/>
            <a:ext cx="5181600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652"/>
            <a:ext cx="10515600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949"/>
            <a:ext cx="5157787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2541"/>
            <a:ext cx="5157787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949"/>
            <a:ext cx="5183188" cy="908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2541"/>
            <a:ext cx="518318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4190"/>
            <a:ext cx="3932237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911"/>
            <a:ext cx="6172200" cy="5374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8855"/>
            <a:ext cx="3932237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4190"/>
            <a:ext cx="3932237" cy="1764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88911"/>
            <a:ext cx="6172200" cy="537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8855"/>
            <a:ext cx="3932237" cy="4203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3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652"/>
            <a:ext cx="10515600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3259"/>
            <a:ext cx="10515600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9642"/>
            <a:ext cx="274320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9642"/>
            <a:ext cx="411480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9642"/>
            <a:ext cx="274320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6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spc="-229" dirty="0"/>
              <a:t>EMPLOYEE ATTRITION </a:t>
            </a:r>
            <a:r>
              <a:rPr lang="en-IN" sz="5400" b="1" spc="-229" dirty="0"/>
              <a:t>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2425"/>
            <a:ext cx="9372600" cy="2362200"/>
          </a:xfrm>
        </p:spPr>
        <p:txBody>
          <a:bodyPr>
            <a:normAutofit/>
          </a:bodyPr>
          <a:lstStyle/>
          <a:p>
            <a:r>
              <a:rPr lang="en-IN" dirty="0"/>
              <a:t>					Presented by,</a:t>
            </a:r>
          </a:p>
          <a:p>
            <a:r>
              <a:rPr lang="en-IN" dirty="0"/>
              <a:t>								</a:t>
            </a:r>
            <a:r>
              <a:rPr lang="en-IN" dirty="0" err="1"/>
              <a:t>Akshaya</a:t>
            </a:r>
            <a:r>
              <a:rPr lang="en-IN" dirty="0"/>
              <a:t> J</a:t>
            </a:r>
          </a:p>
          <a:p>
            <a:r>
              <a:rPr lang="en-IN" dirty="0"/>
              <a:t>								</a:t>
            </a:r>
            <a:r>
              <a:rPr lang="en-IN" dirty="0" err="1"/>
              <a:t>Deepika</a:t>
            </a:r>
            <a:r>
              <a:rPr lang="en-IN" dirty="0"/>
              <a:t> R</a:t>
            </a:r>
          </a:p>
          <a:p>
            <a:r>
              <a:rPr lang="en-IN" dirty="0"/>
              <a:t>							</a:t>
            </a:r>
            <a:r>
              <a:rPr lang="en-IN" dirty="0" err="1"/>
              <a:t>Anupreethika</a:t>
            </a:r>
            <a:r>
              <a:rPr lang="en-IN" dirty="0"/>
              <a:t> N M</a:t>
            </a:r>
          </a:p>
          <a:p>
            <a:r>
              <a:rPr lang="en-IN" dirty="0"/>
              <a:t>						             	   </a:t>
            </a:r>
            <a:r>
              <a:rPr lang="en-IN" dirty="0" err="1"/>
              <a:t>Durgalakshmi</a:t>
            </a:r>
            <a:r>
              <a:rPr lang="en-IN" dirty="0"/>
              <a:t> 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5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125" dirty="0">
                <a:latin typeface="Times New Roman"/>
                <a:cs typeface="Times New Roman"/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50877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used KNN and learned how it is to use while modelling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 the variables are contributing the most in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Predictive </a:t>
            </a:r>
            <a:r>
              <a:rPr lang="en-IN" dirty="0" err="1"/>
              <a:t>modeling</a:t>
            </a:r>
            <a:r>
              <a:rPr lang="en-IN" dirty="0"/>
              <a:t> can help HR departments predict employee attrition.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5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5316393"/>
          </a:xfrm>
        </p:spPr>
        <p:txBody>
          <a:bodyPr>
            <a:normAutofit/>
          </a:bodyPr>
          <a:lstStyle/>
          <a:p>
            <a:pPr marL="56515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4970" algn="l"/>
              </a:tabLst>
            </a:pPr>
            <a:r>
              <a:rPr lang="en-IN" sz="3200" spc="130" dirty="0">
                <a:cs typeface="Times New Roman" panose="02020603050405020304" pitchFamily="18" charset="0"/>
              </a:rPr>
              <a:t>The</a:t>
            </a:r>
            <a:r>
              <a:rPr lang="en-IN" sz="3200" spc="50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main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70" dirty="0">
                <a:cs typeface="Times New Roman" panose="02020603050405020304" pitchFamily="18" charset="0"/>
              </a:rPr>
              <a:t>objective</a:t>
            </a:r>
            <a:r>
              <a:rPr lang="en-IN" sz="3200" spc="60" dirty="0">
                <a:cs typeface="Times New Roman" panose="02020603050405020304" pitchFamily="18" charset="0"/>
              </a:rPr>
              <a:t> </a:t>
            </a:r>
            <a:r>
              <a:rPr lang="en-IN" sz="3200" dirty="0">
                <a:cs typeface="Times New Roman" panose="02020603050405020304" pitchFamily="18" charset="0"/>
              </a:rPr>
              <a:t>of</a:t>
            </a:r>
            <a:r>
              <a:rPr lang="en-IN" sz="3200" spc="50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this project</a:t>
            </a:r>
            <a:r>
              <a:rPr lang="en-IN" sz="3200" spc="70" dirty="0">
                <a:cs typeface="Times New Roman" panose="02020603050405020304" pitchFamily="18" charset="0"/>
              </a:rPr>
              <a:t> </a:t>
            </a:r>
            <a:r>
              <a:rPr lang="en-IN" sz="3200" spc="95" dirty="0">
                <a:cs typeface="Times New Roman" panose="02020603050405020304" pitchFamily="18" charset="0"/>
              </a:rPr>
              <a:t>is</a:t>
            </a:r>
            <a:r>
              <a:rPr lang="en-IN" sz="3200" spc="40" dirty="0">
                <a:cs typeface="Times New Roman" panose="02020603050405020304" pitchFamily="18" charset="0"/>
              </a:rPr>
              <a:t> </a:t>
            </a:r>
            <a:r>
              <a:rPr lang="en-IN" sz="3200" spc="95" dirty="0">
                <a:cs typeface="Times New Roman" panose="02020603050405020304" pitchFamily="18" charset="0"/>
              </a:rPr>
              <a:t>to</a:t>
            </a:r>
            <a:r>
              <a:rPr lang="en-IN" sz="3200" spc="50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retain</a:t>
            </a:r>
            <a:r>
              <a:rPr lang="en-IN" sz="3200" spc="40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the</a:t>
            </a:r>
            <a:r>
              <a:rPr lang="en-IN" sz="3200" spc="50" dirty="0">
                <a:cs typeface="Times New Roman" panose="02020603050405020304" pitchFamily="18" charset="0"/>
              </a:rPr>
              <a:t> </a:t>
            </a:r>
            <a:r>
              <a:rPr lang="en-IN" sz="3200" spc="100" dirty="0">
                <a:cs typeface="Times New Roman" panose="02020603050405020304" pitchFamily="18" charset="0"/>
              </a:rPr>
              <a:t>employees</a:t>
            </a:r>
            <a:r>
              <a:rPr lang="en-IN" sz="3200" spc="50" dirty="0">
                <a:cs typeface="Times New Roman" panose="02020603050405020304" pitchFamily="18" charset="0"/>
              </a:rPr>
              <a:t> </a:t>
            </a:r>
            <a:r>
              <a:rPr lang="en-IN" sz="3200" dirty="0">
                <a:cs typeface="Times New Roman" panose="02020603050405020304" pitchFamily="18" charset="0"/>
              </a:rPr>
              <a:t>of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the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14" dirty="0">
                <a:cs typeface="Times New Roman" panose="02020603050405020304" pitchFamily="18" charset="0"/>
              </a:rPr>
              <a:t>organization</a:t>
            </a:r>
          </a:p>
          <a:p>
            <a:pPr marL="56515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4970" algn="l"/>
              </a:tabLst>
            </a:pPr>
            <a:r>
              <a:rPr lang="en-IN" sz="3200" spc="130" dirty="0">
                <a:cs typeface="Times New Roman" panose="02020603050405020304" pitchFamily="18" charset="0"/>
              </a:rPr>
              <a:t>T</a:t>
            </a:r>
            <a:r>
              <a:rPr lang="en-IN" sz="3200" spc="95" dirty="0">
                <a:cs typeface="Times New Roman" panose="02020603050405020304" pitchFamily="18" charset="0"/>
              </a:rPr>
              <a:t>o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20" dirty="0">
                <a:cs typeface="Times New Roman" panose="02020603050405020304" pitchFamily="18" charset="0"/>
              </a:rPr>
              <a:t>reduce</a:t>
            </a:r>
            <a:r>
              <a:rPr lang="en-IN" sz="3200" spc="45" dirty="0">
                <a:cs typeface="Times New Roman" panose="02020603050405020304" pitchFamily="18" charset="0"/>
              </a:rPr>
              <a:t> </a:t>
            </a:r>
            <a:r>
              <a:rPr lang="en-IN" sz="3200" spc="140" dirty="0">
                <a:cs typeface="Times New Roman" panose="02020603050405020304" pitchFamily="18" charset="0"/>
              </a:rPr>
              <a:t>attrition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65" dirty="0">
                <a:cs typeface="Times New Roman" panose="02020603050405020304" pitchFamily="18" charset="0"/>
              </a:rPr>
              <a:t>rates</a:t>
            </a:r>
            <a:r>
              <a:rPr lang="en-IN" sz="3200" spc="65" dirty="0">
                <a:cs typeface="Times New Roman" panose="02020603050405020304" pitchFamily="18" charset="0"/>
              </a:rPr>
              <a:t> </a:t>
            </a:r>
            <a:r>
              <a:rPr lang="en-IN" sz="3200" dirty="0">
                <a:cs typeface="Times New Roman" panose="02020603050405020304" pitchFamily="18" charset="0"/>
              </a:rPr>
              <a:t>of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the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14" dirty="0">
                <a:cs typeface="Times New Roman" panose="02020603050405020304" pitchFamily="18" charset="0"/>
              </a:rPr>
              <a:t>organization  </a:t>
            </a:r>
            <a:r>
              <a:rPr lang="en-IN" sz="3200" spc="130" dirty="0">
                <a:cs typeface="Times New Roman" panose="02020603050405020304" pitchFamily="18" charset="0"/>
              </a:rPr>
              <a:t>using </a:t>
            </a:r>
            <a:r>
              <a:rPr lang="en-IN" sz="3200" spc="125" dirty="0">
                <a:cs typeface="Times New Roman" panose="02020603050405020304" pitchFamily="18" charset="0"/>
              </a:rPr>
              <a:t>analytical</a:t>
            </a:r>
            <a:r>
              <a:rPr lang="en-IN" sz="3200" spc="-60" dirty="0">
                <a:cs typeface="Times New Roman" panose="02020603050405020304" pitchFamily="18" charset="0"/>
              </a:rPr>
              <a:t> </a:t>
            </a:r>
            <a:r>
              <a:rPr lang="en-IN" sz="3200" spc="120" dirty="0">
                <a:cs typeface="Times New Roman" panose="02020603050405020304" pitchFamily="18" charset="0"/>
              </a:rPr>
              <a:t>methods.</a:t>
            </a:r>
          </a:p>
          <a:p>
            <a:pPr marL="56515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4970" algn="l"/>
              </a:tabLst>
            </a:pPr>
            <a:r>
              <a:rPr lang="en-IN" sz="3200" spc="95" dirty="0">
                <a:cs typeface="Times New Roman" panose="02020603050405020304" pitchFamily="18" charset="0"/>
              </a:rPr>
              <a:t>Analytics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30" dirty="0">
                <a:cs typeface="Times New Roman" panose="02020603050405020304" pitchFamily="18" charset="0"/>
              </a:rPr>
              <a:t>can</a:t>
            </a:r>
            <a:r>
              <a:rPr lang="en-IN" sz="3200" spc="45" dirty="0">
                <a:cs typeface="Times New Roman" panose="02020603050405020304" pitchFamily="18" charset="0"/>
              </a:rPr>
              <a:t> </a:t>
            </a:r>
            <a:r>
              <a:rPr lang="en-IN" sz="3200" spc="125" dirty="0">
                <a:cs typeface="Times New Roman" panose="02020603050405020304" pitchFamily="18" charset="0"/>
              </a:rPr>
              <a:t>help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20" dirty="0">
                <a:cs typeface="Times New Roman" panose="02020603050405020304" pitchFamily="18" charset="0"/>
              </a:rPr>
              <a:t>organizations</a:t>
            </a:r>
            <a:r>
              <a:rPr lang="en-IN" sz="3200" spc="40" dirty="0">
                <a:cs typeface="Times New Roman" panose="02020603050405020304" pitchFamily="18" charset="0"/>
              </a:rPr>
              <a:t> </a:t>
            </a:r>
            <a:r>
              <a:rPr lang="en-IN" sz="3200" spc="90" dirty="0">
                <a:cs typeface="Times New Roman" panose="02020603050405020304" pitchFamily="18" charset="0"/>
              </a:rPr>
              <a:t>control</a:t>
            </a:r>
            <a:r>
              <a:rPr lang="en-IN" sz="3200" spc="40" dirty="0">
                <a:cs typeface="Times New Roman" panose="02020603050405020304" pitchFamily="18" charset="0"/>
              </a:rPr>
              <a:t> </a:t>
            </a:r>
            <a:r>
              <a:rPr lang="en-IN" sz="3200" spc="95" dirty="0">
                <a:cs typeface="Times New Roman" panose="02020603050405020304" pitchFamily="18" charset="0"/>
              </a:rPr>
              <a:t>employee</a:t>
            </a:r>
            <a:r>
              <a:rPr lang="en-IN" sz="3200" spc="45" dirty="0">
                <a:cs typeface="Times New Roman" panose="02020603050405020304" pitchFamily="18" charset="0"/>
              </a:rPr>
              <a:t> </a:t>
            </a:r>
            <a:r>
              <a:rPr lang="en-IN" sz="3200" spc="160" dirty="0">
                <a:cs typeface="Times New Roman" panose="02020603050405020304" pitchFamily="18" charset="0"/>
              </a:rPr>
              <a:t>churn</a:t>
            </a:r>
            <a:r>
              <a:rPr lang="en-IN" sz="3200" spc="35" dirty="0">
                <a:cs typeface="Times New Roman" panose="02020603050405020304" pitchFamily="18" charset="0"/>
              </a:rPr>
              <a:t> </a:t>
            </a:r>
            <a:r>
              <a:rPr lang="en-IN" sz="3200" spc="150" dirty="0">
                <a:cs typeface="Times New Roman" panose="02020603050405020304" pitchFamily="18" charset="0"/>
              </a:rPr>
              <a:t>through</a:t>
            </a:r>
            <a:r>
              <a:rPr lang="en-IN" sz="3200" spc="35" dirty="0">
                <a:cs typeface="Times New Roman" panose="02020603050405020304" pitchFamily="18" charset="0"/>
              </a:rPr>
              <a:t> </a:t>
            </a:r>
            <a:r>
              <a:rPr lang="en-IN" sz="3200" spc="100" dirty="0">
                <a:cs typeface="Times New Roman" panose="02020603050405020304" pitchFamily="18" charset="0"/>
              </a:rPr>
              <a:t>predictive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00" dirty="0">
                <a:cs typeface="Times New Roman" panose="02020603050405020304" pitchFamily="18" charset="0"/>
              </a:rPr>
              <a:t>models</a:t>
            </a:r>
            <a:r>
              <a:rPr lang="en-IN" sz="3200" spc="65" dirty="0">
                <a:cs typeface="Times New Roman" panose="02020603050405020304" pitchFamily="18" charset="0"/>
              </a:rPr>
              <a:t> </a:t>
            </a:r>
            <a:r>
              <a:rPr lang="en-IN" sz="3200" spc="110" dirty="0">
                <a:cs typeface="Times New Roman" panose="02020603050405020304" pitchFamily="18" charset="0"/>
              </a:rPr>
              <a:t>which</a:t>
            </a:r>
            <a:r>
              <a:rPr lang="en-IN" sz="3200" spc="35" dirty="0">
                <a:cs typeface="Times New Roman" panose="02020603050405020304" pitchFamily="18" charset="0"/>
              </a:rPr>
              <a:t> </a:t>
            </a:r>
            <a:r>
              <a:rPr lang="en-IN" sz="3200" spc="130" dirty="0">
                <a:cs typeface="Times New Roman" panose="02020603050405020304" pitchFamily="18" charset="0"/>
              </a:rPr>
              <a:t>can</a:t>
            </a:r>
            <a:r>
              <a:rPr lang="en-IN" sz="3200" spc="55" dirty="0">
                <a:cs typeface="Times New Roman" panose="02020603050405020304" pitchFamily="18" charset="0"/>
              </a:rPr>
              <a:t> </a:t>
            </a:r>
            <a:r>
              <a:rPr lang="en-IN" sz="3200" spc="170" dirty="0">
                <a:cs typeface="Times New Roman" panose="02020603050405020304" pitchFamily="18" charset="0"/>
              </a:rPr>
              <a:t>then </a:t>
            </a:r>
            <a:r>
              <a:rPr lang="en-IN" sz="3200" spc="90" dirty="0">
                <a:cs typeface="Times New Roman" panose="02020603050405020304" pitchFamily="18" charset="0"/>
              </a:rPr>
              <a:t>be </a:t>
            </a:r>
            <a:r>
              <a:rPr lang="en-IN" sz="3200" spc="140" dirty="0">
                <a:cs typeface="Times New Roman" panose="02020603050405020304" pitchFamily="18" charset="0"/>
              </a:rPr>
              <a:t>used </a:t>
            </a:r>
            <a:r>
              <a:rPr lang="en-IN" sz="3200" spc="65" dirty="0">
                <a:cs typeface="Times New Roman" panose="02020603050405020304" pitchFamily="18" charset="0"/>
              </a:rPr>
              <a:t>for </a:t>
            </a:r>
            <a:r>
              <a:rPr lang="en-IN" sz="3200" spc="85" dirty="0">
                <a:cs typeface="Times New Roman" panose="02020603050405020304" pitchFamily="18" charset="0"/>
              </a:rPr>
              <a:t>developing </a:t>
            </a:r>
            <a:r>
              <a:rPr lang="en-IN" sz="3200" spc="140" dirty="0">
                <a:cs typeface="Times New Roman" panose="02020603050405020304" pitchFamily="18" charset="0"/>
              </a:rPr>
              <a:t>retention</a:t>
            </a:r>
            <a:r>
              <a:rPr lang="en-IN" sz="3200" spc="-100" dirty="0">
                <a:cs typeface="Times New Roman" panose="02020603050405020304" pitchFamily="18" charset="0"/>
              </a:rPr>
              <a:t> </a:t>
            </a:r>
            <a:r>
              <a:rPr lang="en-IN" sz="3200" spc="125" dirty="0">
                <a:cs typeface="Times New Roman" panose="02020603050405020304" pitchFamily="18" charset="0"/>
              </a:rPr>
              <a:t>strategies.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555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cs typeface="Times New Roman" panose="02020603050405020304" pitchFamily="18" charset="0"/>
              </a:rPr>
              <a:t>PROBLEM DEFINITION</a:t>
            </a:r>
            <a:br>
              <a:rPr lang="en-IN" b="1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508779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Employee attrition leads to significant costs for a business, hiring new staff and training new staff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Attrition is a problem that impacts all business irrespective of the size of the company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Errors and issues are more likely if you constantly have new employees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4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Aim of this project is to predict the employee attrition using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Machine learning is a part of Artificial intelligence that allows computer system to learn from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Our project is a categorical type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 nearest neighbour works best for the given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33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245" dirty="0">
                <a:solidFill>
                  <a:srgbClr val="152D3E"/>
                </a:solidFill>
                <a:cs typeface="Times New Roman" panose="02020603050405020304" pitchFamily="18" charset="0"/>
              </a:rPr>
              <a:t>Machine </a:t>
            </a:r>
            <a:r>
              <a:rPr lang="en-IN" b="1" spc="280" dirty="0">
                <a:cs typeface="Times New Roman" panose="02020603050405020304" pitchFamily="18" charset="0"/>
              </a:rPr>
              <a:t>Learning</a:t>
            </a:r>
            <a:r>
              <a:rPr lang="en-IN" b="1" spc="280" dirty="0">
                <a:solidFill>
                  <a:srgbClr val="152D3E"/>
                </a:solidFill>
                <a:cs typeface="Times New Roman" panose="02020603050405020304" pitchFamily="18" charset="0"/>
              </a:rPr>
              <a:t> </a:t>
            </a:r>
            <a:r>
              <a:rPr lang="en-IN" b="1" spc="220" dirty="0">
                <a:solidFill>
                  <a:srgbClr val="152D3E"/>
                </a:solidFill>
                <a:cs typeface="Times New Roman" panose="02020603050405020304" pitchFamily="18" charset="0"/>
              </a:rPr>
              <a:t>Algorithms</a:t>
            </a:r>
            <a:br>
              <a:rPr lang="en-IN" b="1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4687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210" dirty="0">
                <a:solidFill>
                  <a:srgbClr val="152D3E"/>
                </a:solidFill>
                <a:cs typeface="Times New Roman"/>
              </a:rPr>
              <a:t>A</a:t>
            </a:r>
            <a:r>
              <a:rPr lang="en-IN" spc="210" dirty="0">
                <a:cs typeface="Times New Roman"/>
              </a:rPr>
              <a:t>ccuracy </a:t>
            </a:r>
            <a:r>
              <a:rPr lang="en-IN" spc="245" dirty="0">
                <a:cs typeface="Times New Roman"/>
              </a:rPr>
              <a:t>values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  <a:tab pos="1410335" algn="l"/>
              </a:tabLst>
            </a:pPr>
            <a:r>
              <a:rPr lang="en-IN" spc="85" dirty="0">
                <a:uFill>
                  <a:solidFill>
                    <a:srgbClr val="9C3351"/>
                  </a:solidFill>
                </a:uFill>
                <a:cs typeface="Times New Roman"/>
              </a:rPr>
              <a:t>SVM </a:t>
            </a:r>
            <a:r>
              <a:rPr lang="en-IN" spc="210" dirty="0">
                <a:uFill>
                  <a:solidFill>
                    <a:srgbClr val="9C3351"/>
                  </a:solidFill>
                </a:uFill>
                <a:cs typeface="Times New Roman"/>
              </a:rPr>
              <a:t>with </a:t>
            </a:r>
            <a:r>
              <a:rPr lang="en-IN" spc="114" dirty="0">
                <a:uFill>
                  <a:solidFill>
                    <a:srgbClr val="9C3351"/>
                  </a:solidFill>
                </a:uFill>
                <a:cs typeface="Times New Roman"/>
              </a:rPr>
              <a:t>80.03%</a:t>
            </a:r>
            <a:r>
              <a:rPr lang="en-IN" spc="-45" dirty="0">
                <a:uFill>
                  <a:solidFill>
                    <a:srgbClr val="9C3351"/>
                  </a:solidFill>
                </a:uFill>
                <a:cs typeface="Times New Roman"/>
              </a:rPr>
              <a:t> </a:t>
            </a:r>
            <a:r>
              <a:rPr lang="en-IN" spc="160" dirty="0">
                <a:uFill>
                  <a:solidFill>
                    <a:srgbClr val="9C3351"/>
                  </a:solidFill>
                </a:uFill>
                <a:cs typeface="Times New Roman"/>
              </a:rPr>
              <a:t>accuracy</a:t>
            </a:r>
            <a:endParaRPr lang="en-IN" dirty="0"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lang="en-IN" spc="125" dirty="0">
                <a:uFill>
                  <a:solidFill>
                    <a:srgbClr val="9C3351"/>
                  </a:solidFill>
                </a:uFill>
                <a:cs typeface="Times New Roman"/>
              </a:rPr>
              <a:t>Decision </a:t>
            </a:r>
            <a:r>
              <a:rPr lang="en-IN" spc="150" dirty="0">
                <a:uFill>
                  <a:solidFill>
                    <a:srgbClr val="9C3351"/>
                  </a:solidFill>
                </a:uFill>
                <a:cs typeface="Times New Roman"/>
              </a:rPr>
              <a:t>Tree </a:t>
            </a:r>
            <a:r>
              <a:rPr lang="en-IN" spc="215" dirty="0">
                <a:uFill>
                  <a:solidFill>
                    <a:srgbClr val="9C3351"/>
                  </a:solidFill>
                </a:uFill>
                <a:cs typeface="Times New Roman"/>
              </a:rPr>
              <a:t>with </a:t>
            </a:r>
            <a:r>
              <a:rPr lang="en-IN" spc="114" dirty="0">
                <a:uFill>
                  <a:solidFill>
                    <a:srgbClr val="9C3351"/>
                  </a:solidFill>
                </a:uFill>
                <a:cs typeface="Times New Roman"/>
              </a:rPr>
              <a:t>81.30%</a:t>
            </a:r>
            <a:r>
              <a:rPr lang="en-IN" spc="-190" dirty="0">
                <a:uFill>
                  <a:solidFill>
                    <a:srgbClr val="9C3351"/>
                  </a:solidFill>
                </a:uFill>
                <a:cs typeface="Times New Roman"/>
              </a:rPr>
              <a:t> </a:t>
            </a:r>
            <a:r>
              <a:rPr lang="en-IN" spc="160" dirty="0">
                <a:uFill>
                  <a:solidFill>
                    <a:srgbClr val="9C3351"/>
                  </a:solidFill>
                </a:uFill>
                <a:cs typeface="Times New Roman"/>
              </a:rPr>
              <a:t>accuracy</a:t>
            </a:r>
            <a:endParaRPr lang="en-IN" dirty="0"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lang="en-IN" spc="204" dirty="0">
                <a:uFill>
                  <a:solidFill>
                    <a:srgbClr val="9C3351"/>
                  </a:solidFill>
                </a:uFill>
                <a:cs typeface="Times New Roman"/>
              </a:rPr>
              <a:t>Random </a:t>
            </a:r>
            <a:r>
              <a:rPr lang="en-IN" spc="210" dirty="0">
                <a:uFill>
                  <a:solidFill>
                    <a:srgbClr val="9C3351"/>
                  </a:solidFill>
                </a:uFill>
                <a:cs typeface="Times New Roman"/>
              </a:rPr>
              <a:t>Forest with </a:t>
            </a:r>
            <a:r>
              <a:rPr lang="en-IN" spc="114" dirty="0">
                <a:uFill>
                  <a:solidFill>
                    <a:srgbClr val="9C3351"/>
                  </a:solidFill>
                </a:uFill>
                <a:cs typeface="Times New Roman"/>
              </a:rPr>
              <a:t>80.40%</a:t>
            </a:r>
            <a:r>
              <a:rPr lang="en-IN" spc="-265" dirty="0">
                <a:uFill>
                  <a:solidFill>
                    <a:srgbClr val="9C3351"/>
                  </a:solidFill>
                </a:uFill>
                <a:cs typeface="Times New Roman"/>
              </a:rPr>
              <a:t> </a:t>
            </a:r>
            <a:r>
              <a:rPr lang="en-IN" spc="160" dirty="0">
                <a:uFill>
                  <a:solidFill>
                    <a:srgbClr val="9C3351"/>
                  </a:solidFill>
                </a:uFill>
                <a:cs typeface="Times New Roman"/>
              </a:rPr>
              <a:t>accuracy</a:t>
            </a:r>
            <a:endParaRPr lang="en-IN" dirty="0"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lang="en-IN" spc="160" dirty="0">
                <a:uFill>
                  <a:solidFill>
                    <a:srgbClr val="9C3351"/>
                  </a:solidFill>
                </a:uFill>
                <a:cs typeface="Times New Roman"/>
              </a:rPr>
              <a:t>K nearest neighbour </a:t>
            </a:r>
            <a:r>
              <a:rPr lang="en-IN" spc="160">
                <a:uFill>
                  <a:solidFill>
                    <a:srgbClr val="9C3351"/>
                  </a:solidFill>
                </a:uFill>
                <a:cs typeface="Times New Roman"/>
              </a:rPr>
              <a:t>with 82.5% </a:t>
            </a:r>
            <a:r>
              <a:rPr lang="en-IN" spc="160" dirty="0">
                <a:uFill>
                  <a:solidFill>
                    <a:srgbClr val="9C3351"/>
                  </a:solidFill>
                </a:uFill>
                <a:cs typeface="Times New Roman"/>
              </a:rPr>
              <a:t>accuracy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83565" algn="l"/>
                <a:tab pos="584200" algn="l"/>
              </a:tabLst>
            </a:pPr>
            <a:endParaRPr lang="en-IN" dirty="0"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105"/>
              </a:spcBef>
              <a:buNone/>
              <a:tabLst>
                <a:tab pos="583565" algn="l"/>
                <a:tab pos="584200" algn="l"/>
              </a:tabLst>
            </a:pPr>
            <a:r>
              <a:rPr lang="en-IN" dirty="0">
                <a:cs typeface="Times New Roman"/>
              </a:rPr>
              <a:t>Here we can see that k nearest neighbour works best for the given data with 87.56% accuracy.</a:t>
            </a: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endParaRPr lang="en-IN" spc="160" dirty="0">
              <a:uFill>
                <a:solidFill>
                  <a:srgbClr val="9C3351"/>
                </a:solidFill>
              </a:uFill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2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1235201"/>
            <a:ext cx="11153775" cy="6376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consists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1470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observations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described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below: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725805">
              <a:lnSpc>
                <a:spcPct val="101499"/>
              </a:lnSpc>
            </a:pPr>
            <a:r>
              <a:rPr sz="1950" spc="145" dirty="0">
                <a:solidFill>
                  <a:srgbClr val="FFFFFF"/>
                </a:solidFill>
                <a:latin typeface="Times New Roman"/>
                <a:cs typeface="Times New Roman"/>
              </a:rPr>
              <a:t>Attrition</a:t>
            </a:r>
            <a:r>
              <a:rPr sz="1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0" dirty="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attrition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0" dirty="0">
                <a:solidFill>
                  <a:srgbClr val="FFFFFF"/>
                </a:solidFill>
                <a:latin typeface="Times New Roman"/>
                <a:cs typeface="Times New Roman"/>
              </a:rPr>
              <a:t>happened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(Yes=1)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5" dirty="0">
                <a:solidFill>
                  <a:srgbClr val="FFFFFF"/>
                </a:solidFill>
                <a:latin typeface="Times New Roman"/>
                <a:cs typeface="Times New Roman"/>
              </a:rPr>
              <a:t>(No=0).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5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70" dirty="0">
                <a:solidFill>
                  <a:srgbClr val="FFFFFF"/>
                </a:solidFill>
                <a:latin typeface="Times New Roman"/>
                <a:cs typeface="Times New Roman"/>
              </a:rPr>
              <a:t>independent  </a:t>
            </a:r>
            <a:r>
              <a:rPr sz="1950" spc="15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0" dirty="0">
                <a:solidFill>
                  <a:srgbClr val="FFFFFF"/>
                </a:solidFill>
                <a:latin typeface="Times New Roman"/>
                <a:cs typeface="Times New Roman"/>
              </a:rPr>
              <a:t>trying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Times New Roman"/>
                <a:cs typeface="Times New Roman"/>
              </a:rPr>
              <a:t>score.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Age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BusinessTravel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relates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0" dirty="0">
                <a:solidFill>
                  <a:srgbClr val="FFFFFF"/>
                </a:solidFill>
                <a:latin typeface="Times New Roman"/>
                <a:cs typeface="Times New Roman"/>
              </a:rPr>
              <a:t>travel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frequency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ts val="2390"/>
              </a:lnSpc>
              <a:spcBef>
                <a:spcPts val="75"/>
              </a:spcBef>
            </a:pP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Satisfaction_level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relates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r>
              <a:rPr sz="1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(1-Low,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2-Medium, 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3-High, 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4-Very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high)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ts val="2285"/>
              </a:lnSpc>
            </a:pP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Sex – </a:t>
            </a:r>
            <a:r>
              <a:rPr sz="1950" spc="160" dirty="0">
                <a:solidFill>
                  <a:srgbClr val="FFFFFF"/>
                </a:solidFill>
                <a:latin typeface="Times New Roman"/>
                <a:cs typeface="Times New Roman"/>
              </a:rPr>
              <a:t>gender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45" dirty="0">
                <a:solidFill>
                  <a:srgbClr val="FFFFFF"/>
                </a:solidFill>
                <a:latin typeface="Times New Roman"/>
                <a:cs typeface="Times New Roman"/>
              </a:rPr>
              <a:t>JobInvolvement–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70" dirty="0">
                <a:solidFill>
                  <a:srgbClr val="FFFFFF"/>
                </a:solidFill>
                <a:latin typeface="Times New Roman"/>
                <a:cs typeface="Times New Roman"/>
              </a:rPr>
              <a:t>relates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involvement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(1-Low,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2-Medium,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3-High,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4-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high)</a:t>
            </a:r>
            <a:endParaRPr sz="1950" dirty="0">
              <a:latin typeface="Times New Roman"/>
              <a:cs typeface="Times New Roman"/>
            </a:endParaRPr>
          </a:p>
          <a:p>
            <a:pPr marL="12700" marR="180340">
              <a:lnSpc>
                <a:spcPts val="2390"/>
              </a:lnSpc>
              <a:spcBef>
                <a:spcPts val="75"/>
              </a:spcBef>
            </a:pP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JobSatisfaction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relates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r>
              <a:rPr sz="1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(1-Low,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2-Medium,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3-High,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4-  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0" dirty="0">
                <a:solidFill>
                  <a:srgbClr val="FFFFFF"/>
                </a:solidFill>
                <a:latin typeface="Times New Roman"/>
                <a:cs typeface="Times New Roman"/>
              </a:rPr>
              <a:t>high)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ts val="2285"/>
              </a:lnSpc>
            </a:pP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MaritalStatus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MonthlyIncome</a:t>
            </a:r>
            <a:endParaRPr sz="1950" dirty="0">
              <a:latin typeface="Times New Roman"/>
              <a:cs typeface="Times New Roman"/>
            </a:endParaRPr>
          </a:p>
          <a:p>
            <a:pPr marL="12700" marR="1956435">
              <a:lnSpc>
                <a:spcPct val="101499"/>
              </a:lnSpc>
            </a:pPr>
            <a:r>
              <a:rPr sz="1950" spc="150" dirty="0">
                <a:solidFill>
                  <a:srgbClr val="FFFFFF"/>
                </a:solidFill>
                <a:latin typeface="Times New Roman"/>
                <a:cs typeface="Times New Roman"/>
              </a:rPr>
              <a:t>NumCompaniesWorked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companies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04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worked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0" dirty="0">
                <a:solidFill>
                  <a:srgbClr val="FFFFFF"/>
                </a:solidFill>
                <a:latin typeface="Times New Roman"/>
                <a:cs typeface="Times New Roman"/>
              </a:rPr>
              <a:t>upon 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OverTime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5" dirty="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overtime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(Yes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5" dirty="0">
                <a:solidFill>
                  <a:srgbClr val="FFFFFF"/>
                </a:solidFill>
                <a:latin typeface="Times New Roman"/>
                <a:cs typeface="Times New Roman"/>
              </a:rPr>
              <a:t>No)</a:t>
            </a:r>
            <a:endParaRPr sz="1950" dirty="0">
              <a:latin typeface="Times New Roman"/>
              <a:cs typeface="Times New Roman"/>
            </a:endParaRPr>
          </a:p>
          <a:p>
            <a:pPr marL="12700" marR="1697989">
              <a:lnSpc>
                <a:spcPct val="101499"/>
              </a:lnSpc>
              <a:spcBef>
                <a:spcPts val="15"/>
              </a:spcBef>
              <a:tabLst>
                <a:tab pos="2912745" algn="l"/>
              </a:tabLst>
            </a:pPr>
            <a:r>
              <a:rPr sz="1950" spc="140" dirty="0">
                <a:solidFill>
                  <a:srgbClr val="FFFFFF"/>
                </a:solidFill>
                <a:latin typeface="Times New Roman"/>
                <a:cs typeface="Times New Roman"/>
              </a:rPr>
              <a:t>TrainingTimesLastYear	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70" dirty="0">
                <a:solidFill>
                  <a:srgbClr val="FFFFFF"/>
                </a:solidFill>
                <a:latin typeface="Times New Roman"/>
                <a:cs typeface="Times New Roman"/>
              </a:rPr>
              <a:t>trainings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4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75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year  </a:t>
            </a:r>
            <a:r>
              <a:rPr sz="1950" spc="145" dirty="0">
                <a:solidFill>
                  <a:srgbClr val="FFFFFF"/>
                </a:solidFill>
                <a:latin typeface="Times New Roman"/>
                <a:cs typeface="Times New Roman"/>
              </a:rPr>
              <a:t>YearsInCurrentRole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8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YearsSinceLastPromotion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1950" spc="200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years </a:t>
            </a:r>
            <a:r>
              <a:rPr sz="1950" spc="120" dirty="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sz="1950" spc="175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95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Times New Roman"/>
                <a:cs typeface="Times New Roman"/>
              </a:rPr>
              <a:t>promotion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55" dirty="0">
                <a:solidFill>
                  <a:srgbClr val="FFFFFF"/>
                </a:solidFill>
                <a:latin typeface="Times New Roman"/>
                <a:cs typeface="Times New Roman"/>
              </a:rPr>
              <a:t>YearsWithCurrManager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950" spc="165" dirty="0">
                <a:solidFill>
                  <a:srgbClr val="FFFFFF"/>
                </a:solidFill>
                <a:latin typeface="Times New Roman"/>
                <a:cs typeface="Times New Roman"/>
              </a:rPr>
              <a:t>years with </a:t>
            </a:r>
            <a:r>
              <a:rPr sz="1950" spc="18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95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95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923" y="821308"/>
            <a:ext cx="1175507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cs typeface="Times New Roman" panose="02020603050405020304" pitchFamily="18" charset="0"/>
              </a:rPr>
              <a:t>The dataset consists of 200 observations of 15 variables which are described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cs typeface="Times New Roman" panose="02020603050405020304" pitchFamily="18" charset="0"/>
              </a:rPr>
              <a:t>below: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Attrition - Whether the attrition happened (Yes=1) or not (No=0). This is our independent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     variable which we are trying to score.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Age-relates to age of the employee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Department-relates to the department to which the  employee belongs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Employee Satisfaction – relates to environment satisfaction level of the employee (1-Low,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       2-Medium,3-High, 4-Very high)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Gender– gender of the employee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anose="02020603050405020304" pitchFamily="18" charset="0"/>
              </a:rPr>
              <a:t>Job level– relates to job involvement level of the employee (1-Low, 2-Medium, 3-High,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       4-Very high)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940" y="8900"/>
            <a:ext cx="5925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57225"/>
            <a:ext cx="10515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MonthlyIncome-Amount of income earn in one month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Rate-relates to changes in monthly income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salary-relates to the percentage increase in salary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 – whether the employee works overtime (Yes / No)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Performance-The job related activities expected of a worker and how well those activities were executed.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YearsInCurrentRole – number of years in current role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YearsSinceLastPromotion - number of years since last promotion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YearsWithCurrManager - number of years with current manager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JobSatisfaction – relates to job satisfaction level of the employee (1-Low, 2-Medium, 3-High, 4-Very high)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2222" y="1754886"/>
            <a:ext cx="2075814" cy="1900555"/>
          </a:xfrm>
          <a:custGeom>
            <a:avLst/>
            <a:gdLst/>
            <a:ahLst/>
            <a:cxnLst/>
            <a:rect l="l" t="t" r="r" b="b"/>
            <a:pathLst>
              <a:path w="2075814" h="1900554">
                <a:moveTo>
                  <a:pt x="1037844" y="0"/>
                </a:moveTo>
                <a:lnTo>
                  <a:pt x="987559" y="1095"/>
                </a:lnTo>
                <a:lnTo>
                  <a:pt x="937892" y="4350"/>
                </a:lnTo>
                <a:lnTo>
                  <a:pt x="888897" y="9712"/>
                </a:lnTo>
                <a:lnTo>
                  <a:pt x="840628" y="17134"/>
                </a:lnTo>
                <a:lnTo>
                  <a:pt x="793140" y="26565"/>
                </a:lnTo>
                <a:lnTo>
                  <a:pt x="746487" y="37955"/>
                </a:lnTo>
                <a:lnTo>
                  <a:pt x="700724" y="51255"/>
                </a:lnTo>
                <a:lnTo>
                  <a:pt x="655905" y="66414"/>
                </a:lnTo>
                <a:lnTo>
                  <a:pt x="612084" y="83383"/>
                </a:lnTo>
                <a:lnTo>
                  <a:pt x="569315" y="102113"/>
                </a:lnTo>
                <a:lnTo>
                  <a:pt x="527654" y="122552"/>
                </a:lnTo>
                <a:lnTo>
                  <a:pt x="487154" y="144653"/>
                </a:lnTo>
                <a:lnTo>
                  <a:pt x="447869" y="168364"/>
                </a:lnTo>
                <a:lnTo>
                  <a:pt x="409855" y="193636"/>
                </a:lnTo>
                <a:lnTo>
                  <a:pt x="373165" y="220419"/>
                </a:lnTo>
                <a:lnTo>
                  <a:pt x="337854" y="248664"/>
                </a:lnTo>
                <a:lnTo>
                  <a:pt x="303976" y="278320"/>
                </a:lnTo>
                <a:lnTo>
                  <a:pt x="271585" y="309338"/>
                </a:lnTo>
                <a:lnTo>
                  <a:pt x="240736" y="341668"/>
                </a:lnTo>
                <a:lnTo>
                  <a:pt x="211484" y="375261"/>
                </a:lnTo>
                <a:lnTo>
                  <a:pt x="183882" y="410066"/>
                </a:lnTo>
                <a:lnTo>
                  <a:pt x="157985" y="446033"/>
                </a:lnTo>
                <a:lnTo>
                  <a:pt x="133848" y="483114"/>
                </a:lnTo>
                <a:lnTo>
                  <a:pt x="111524" y="521258"/>
                </a:lnTo>
                <a:lnTo>
                  <a:pt x="91068" y="560415"/>
                </a:lnTo>
                <a:lnTo>
                  <a:pt x="72535" y="600535"/>
                </a:lnTo>
                <a:lnTo>
                  <a:pt x="55978" y="641570"/>
                </a:lnTo>
                <a:lnTo>
                  <a:pt x="41453" y="683468"/>
                </a:lnTo>
                <a:lnTo>
                  <a:pt x="29013" y="726181"/>
                </a:lnTo>
                <a:lnTo>
                  <a:pt x="18713" y="769657"/>
                </a:lnTo>
                <a:lnTo>
                  <a:pt x="10608" y="813849"/>
                </a:lnTo>
                <a:lnTo>
                  <a:pt x="4750" y="858705"/>
                </a:lnTo>
                <a:lnTo>
                  <a:pt x="1196" y="904177"/>
                </a:lnTo>
                <a:lnTo>
                  <a:pt x="0" y="950213"/>
                </a:lnTo>
                <a:lnTo>
                  <a:pt x="1196" y="996250"/>
                </a:lnTo>
                <a:lnTo>
                  <a:pt x="4750" y="1041722"/>
                </a:lnTo>
                <a:lnTo>
                  <a:pt x="10608" y="1086578"/>
                </a:lnTo>
                <a:lnTo>
                  <a:pt x="18713" y="1130770"/>
                </a:lnTo>
                <a:lnTo>
                  <a:pt x="29013" y="1174246"/>
                </a:lnTo>
                <a:lnTo>
                  <a:pt x="41453" y="1216959"/>
                </a:lnTo>
                <a:lnTo>
                  <a:pt x="55978" y="1258857"/>
                </a:lnTo>
                <a:lnTo>
                  <a:pt x="72535" y="1299892"/>
                </a:lnTo>
                <a:lnTo>
                  <a:pt x="91068" y="1340012"/>
                </a:lnTo>
                <a:lnTo>
                  <a:pt x="111524" y="1379169"/>
                </a:lnTo>
                <a:lnTo>
                  <a:pt x="133848" y="1417313"/>
                </a:lnTo>
                <a:lnTo>
                  <a:pt x="157985" y="1454394"/>
                </a:lnTo>
                <a:lnTo>
                  <a:pt x="183882" y="1490361"/>
                </a:lnTo>
                <a:lnTo>
                  <a:pt x="211484" y="1525166"/>
                </a:lnTo>
                <a:lnTo>
                  <a:pt x="240736" y="1558759"/>
                </a:lnTo>
                <a:lnTo>
                  <a:pt x="271585" y="1591089"/>
                </a:lnTo>
                <a:lnTo>
                  <a:pt x="303976" y="1622107"/>
                </a:lnTo>
                <a:lnTo>
                  <a:pt x="337854" y="1651763"/>
                </a:lnTo>
                <a:lnTo>
                  <a:pt x="373165" y="1680008"/>
                </a:lnTo>
                <a:lnTo>
                  <a:pt x="409855" y="1706791"/>
                </a:lnTo>
                <a:lnTo>
                  <a:pt x="447869" y="1732063"/>
                </a:lnTo>
                <a:lnTo>
                  <a:pt x="487154" y="1755774"/>
                </a:lnTo>
                <a:lnTo>
                  <a:pt x="527654" y="1777875"/>
                </a:lnTo>
                <a:lnTo>
                  <a:pt x="569315" y="1798314"/>
                </a:lnTo>
                <a:lnTo>
                  <a:pt x="612084" y="1817044"/>
                </a:lnTo>
                <a:lnTo>
                  <a:pt x="655905" y="1834013"/>
                </a:lnTo>
                <a:lnTo>
                  <a:pt x="700724" y="1849172"/>
                </a:lnTo>
                <a:lnTo>
                  <a:pt x="746487" y="1862472"/>
                </a:lnTo>
                <a:lnTo>
                  <a:pt x="793140" y="1873862"/>
                </a:lnTo>
                <a:lnTo>
                  <a:pt x="840628" y="1883293"/>
                </a:lnTo>
                <a:lnTo>
                  <a:pt x="888897" y="1890715"/>
                </a:lnTo>
                <a:lnTo>
                  <a:pt x="937892" y="1896077"/>
                </a:lnTo>
                <a:lnTo>
                  <a:pt x="987559" y="1899332"/>
                </a:lnTo>
                <a:lnTo>
                  <a:pt x="1037844" y="1900427"/>
                </a:lnTo>
                <a:lnTo>
                  <a:pt x="1088125" y="1899332"/>
                </a:lnTo>
                <a:lnTo>
                  <a:pt x="1137789" y="1896077"/>
                </a:lnTo>
                <a:lnTo>
                  <a:pt x="1186782" y="1890715"/>
                </a:lnTo>
                <a:lnTo>
                  <a:pt x="1235049" y="1883293"/>
                </a:lnTo>
                <a:lnTo>
                  <a:pt x="1282535" y="1873862"/>
                </a:lnTo>
                <a:lnTo>
                  <a:pt x="1329186" y="1862472"/>
                </a:lnTo>
                <a:lnTo>
                  <a:pt x="1374948" y="1849172"/>
                </a:lnTo>
                <a:lnTo>
                  <a:pt x="1419766" y="1834013"/>
                </a:lnTo>
                <a:lnTo>
                  <a:pt x="1463587" y="1817044"/>
                </a:lnTo>
                <a:lnTo>
                  <a:pt x="1506355" y="1798314"/>
                </a:lnTo>
                <a:lnTo>
                  <a:pt x="1548016" y="1777875"/>
                </a:lnTo>
                <a:lnTo>
                  <a:pt x="1588516" y="1755774"/>
                </a:lnTo>
                <a:lnTo>
                  <a:pt x="1627801" y="1732063"/>
                </a:lnTo>
                <a:lnTo>
                  <a:pt x="1665816" y="1706791"/>
                </a:lnTo>
                <a:lnTo>
                  <a:pt x="1702506" y="1680008"/>
                </a:lnTo>
                <a:lnTo>
                  <a:pt x="1737818" y="1651763"/>
                </a:lnTo>
                <a:lnTo>
                  <a:pt x="1771697" y="1622107"/>
                </a:lnTo>
                <a:lnTo>
                  <a:pt x="1804089" y="1591089"/>
                </a:lnTo>
                <a:lnTo>
                  <a:pt x="1834938" y="1558759"/>
                </a:lnTo>
                <a:lnTo>
                  <a:pt x="1864192" y="1525166"/>
                </a:lnTo>
                <a:lnTo>
                  <a:pt x="1891795" y="1490361"/>
                </a:lnTo>
                <a:lnTo>
                  <a:pt x="1917692" y="1454394"/>
                </a:lnTo>
                <a:lnTo>
                  <a:pt x="1941831" y="1417313"/>
                </a:lnTo>
                <a:lnTo>
                  <a:pt x="1964156" y="1379169"/>
                </a:lnTo>
                <a:lnTo>
                  <a:pt x="1984613" y="1340012"/>
                </a:lnTo>
                <a:lnTo>
                  <a:pt x="2003147" y="1299892"/>
                </a:lnTo>
                <a:lnTo>
                  <a:pt x="2019705" y="1258857"/>
                </a:lnTo>
                <a:lnTo>
                  <a:pt x="2034231" y="1216959"/>
                </a:lnTo>
                <a:lnTo>
                  <a:pt x="2046672" y="1174246"/>
                </a:lnTo>
                <a:lnTo>
                  <a:pt x="2056972" y="1130770"/>
                </a:lnTo>
                <a:lnTo>
                  <a:pt x="2065079" y="1086578"/>
                </a:lnTo>
                <a:lnTo>
                  <a:pt x="2070936" y="1041722"/>
                </a:lnTo>
                <a:lnTo>
                  <a:pt x="2074491" y="996250"/>
                </a:lnTo>
                <a:lnTo>
                  <a:pt x="2075688" y="950213"/>
                </a:lnTo>
                <a:lnTo>
                  <a:pt x="2074491" y="904177"/>
                </a:lnTo>
                <a:lnTo>
                  <a:pt x="2070936" y="858705"/>
                </a:lnTo>
                <a:lnTo>
                  <a:pt x="2065079" y="813849"/>
                </a:lnTo>
                <a:lnTo>
                  <a:pt x="2056972" y="769657"/>
                </a:lnTo>
                <a:lnTo>
                  <a:pt x="2046672" y="726181"/>
                </a:lnTo>
                <a:lnTo>
                  <a:pt x="2034231" y="683468"/>
                </a:lnTo>
                <a:lnTo>
                  <a:pt x="2019705" y="641570"/>
                </a:lnTo>
                <a:lnTo>
                  <a:pt x="2003147" y="600535"/>
                </a:lnTo>
                <a:lnTo>
                  <a:pt x="1984613" y="560415"/>
                </a:lnTo>
                <a:lnTo>
                  <a:pt x="1964156" y="521258"/>
                </a:lnTo>
                <a:lnTo>
                  <a:pt x="1941831" y="483114"/>
                </a:lnTo>
                <a:lnTo>
                  <a:pt x="1917692" y="446033"/>
                </a:lnTo>
                <a:lnTo>
                  <a:pt x="1891795" y="410066"/>
                </a:lnTo>
                <a:lnTo>
                  <a:pt x="1864192" y="375261"/>
                </a:lnTo>
                <a:lnTo>
                  <a:pt x="1834938" y="341668"/>
                </a:lnTo>
                <a:lnTo>
                  <a:pt x="1804089" y="309338"/>
                </a:lnTo>
                <a:lnTo>
                  <a:pt x="1771697" y="278320"/>
                </a:lnTo>
                <a:lnTo>
                  <a:pt x="1737818" y="248664"/>
                </a:lnTo>
                <a:lnTo>
                  <a:pt x="1702506" y="220419"/>
                </a:lnTo>
                <a:lnTo>
                  <a:pt x="1665816" y="193636"/>
                </a:lnTo>
                <a:lnTo>
                  <a:pt x="1627801" y="168364"/>
                </a:lnTo>
                <a:lnTo>
                  <a:pt x="1588516" y="144653"/>
                </a:lnTo>
                <a:lnTo>
                  <a:pt x="1548016" y="122552"/>
                </a:lnTo>
                <a:lnTo>
                  <a:pt x="1506355" y="102113"/>
                </a:lnTo>
                <a:lnTo>
                  <a:pt x="1463587" y="83383"/>
                </a:lnTo>
                <a:lnTo>
                  <a:pt x="1419766" y="66414"/>
                </a:lnTo>
                <a:lnTo>
                  <a:pt x="1374948" y="51255"/>
                </a:lnTo>
                <a:lnTo>
                  <a:pt x="1329186" y="37955"/>
                </a:lnTo>
                <a:lnTo>
                  <a:pt x="1282535" y="26565"/>
                </a:lnTo>
                <a:lnTo>
                  <a:pt x="1235049" y="17134"/>
                </a:lnTo>
                <a:lnTo>
                  <a:pt x="1186782" y="9712"/>
                </a:lnTo>
                <a:lnTo>
                  <a:pt x="1137789" y="4350"/>
                </a:lnTo>
                <a:lnTo>
                  <a:pt x="1088125" y="1095"/>
                </a:lnTo>
                <a:lnTo>
                  <a:pt x="1037844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222" y="1754886"/>
            <a:ext cx="2075814" cy="1900555"/>
          </a:xfrm>
          <a:custGeom>
            <a:avLst/>
            <a:gdLst/>
            <a:ahLst/>
            <a:cxnLst/>
            <a:rect l="l" t="t" r="r" b="b"/>
            <a:pathLst>
              <a:path w="2075814" h="1900554">
                <a:moveTo>
                  <a:pt x="0" y="950213"/>
                </a:moveTo>
                <a:lnTo>
                  <a:pt x="1196" y="904177"/>
                </a:lnTo>
                <a:lnTo>
                  <a:pt x="4750" y="858705"/>
                </a:lnTo>
                <a:lnTo>
                  <a:pt x="10608" y="813849"/>
                </a:lnTo>
                <a:lnTo>
                  <a:pt x="18713" y="769657"/>
                </a:lnTo>
                <a:lnTo>
                  <a:pt x="29013" y="726181"/>
                </a:lnTo>
                <a:lnTo>
                  <a:pt x="41453" y="683468"/>
                </a:lnTo>
                <a:lnTo>
                  <a:pt x="55978" y="641570"/>
                </a:lnTo>
                <a:lnTo>
                  <a:pt x="72535" y="600535"/>
                </a:lnTo>
                <a:lnTo>
                  <a:pt x="91068" y="560415"/>
                </a:lnTo>
                <a:lnTo>
                  <a:pt x="111524" y="521258"/>
                </a:lnTo>
                <a:lnTo>
                  <a:pt x="133848" y="483114"/>
                </a:lnTo>
                <a:lnTo>
                  <a:pt x="157985" y="446033"/>
                </a:lnTo>
                <a:lnTo>
                  <a:pt x="183882" y="410066"/>
                </a:lnTo>
                <a:lnTo>
                  <a:pt x="211484" y="375261"/>
                </a:lnTo>
                <a:lnTo>
                  <a:pt x="240736" y="341668"/>
                </a:lnTo>
                <a:lnTo>
                  <a:pt x="271585" y="309338"/>
                </a:lnTo>
                <a:lnTo>
                  <a:pt x="303976" y="278320"/>
                </a:lnTo>
                <a:lnTo>
                  <a:pt x="337854" y="248664"/>
                </a:lnTo>
                <a:lnTo>
                  <a:pt x="373165" y="220419"/>
                </a:lnTo>
                <a:lnTo>
                  <a:pt x="409855" y="193636"/>
                </a:lnTo>
                <a:lnTo>
                  <a:pt x="447869" y="168364"/>
                </a:lnTo>
                <a:lnTo>
                  <a:pt x="487154" y="144653"/>
                </a:lnTo>
                <a:lnTo>
                  <a:pt x="527654" y="122552"/>
                </a:lnTo>
                <a:lnTo>
                  <a:pt x="569315" y="102113"/>
                </a:lnTo>
                <a:lnTo>
                  <a:pt x="612084" y="83383"/>
                </a:lnTo>
                <a:lnTo>
                  <a:pt x="655905" y="66414"/>
                </a:lnTo>
                <a:lnTo>
                  <a:pt x="700724" y="51255"/>
                </a:lnTo>
                <a:lnTo>
                  <a:pt x="746487" y="37955"/>
                </a:lnTo>
                <a:lnTo>
                  <a:pt x="793140" y="26565"/>
                </a:lnTo>
                <a:lnTo>
                  <a:pt x="840628" y="17134"/>
                </a:lnTo>
                <a:lnTo>
                  <a:pt x="888897" y="9712"/>
                </a:lnTo>
                <a:lnTo>
                  <a:pt x="937892" y="4350"/>
                </a:lnTo>
                <a:lnTo>
                  <a:pt x="987559" y="1095"/>
                </a:lnTo>
                <a:lnTo>
                  <a:pt x="1037844" y="0"/>
                </a:lnTo>
                <a:lnTo>
                  <a:pt x="1088125" y="1095"/>
                </a:lnTo>
                <a:lnTo>
                  <a:pt x="1137789" y="4350"/>
                </a:lnTo>
                <a:lnTo>
                  <a:pt x="1186782" y="9712"/>
                </a:lnTo>
                <a:lnTo>
                  <a:pt x="1235049" y="17134"/>
                </a:lnTo>
                <a:lnTo>
                  <a:pt x="1282535" y="26565"/>
                </a:lnTo>
                <a:lnTo>
                  <a:pt x="1329186" y="37955"/>
                </a:lnTo>
                <a:lnTo>
                  <a:pt x="1374948" y="51255"/>
                </a:lnTo>
                <a:lnTo>
                  <a:pt x="1419766" y="66414"/>
                </a:lnTo>
                <a:lnTo>
                  <a:pt x="1463587" y="83383"/>
                </a:lnTo>
                <a:lnTo>
                  <a:pt x="1506355" y="102113"/>
                </a:lnTo>
                <a:lnTo>
                  <a:pt x="1548016" y="122552"/>
                </a:lnTo>
                <a:lnTo>
                  <a:pt x="1588516" y="144653"/>
                </a:lnTo>
                <a:lnTo>
                  <a:pt x="1627801" y="168364"/>
                </a:lnTo>
                <a:lnTo>
                  <a:pt x="1665816" y="193636"/>
                </a:lnTo>
                <a:lnTo>
                  <a:pt x="1702506" y="220419"/>
                </a:lnTo>
                <a:lnTo>
                  <a:pt x="1737818" y="248664"/>
                </a:lnTo>
                <a:lnTo>
                  <a:pt x="1771697" y="278320"/>
                </a:lnTo>
                <a:lnTo>
                  <a:pt x="1804089" y="309338"/>
                </a:lnTo>
                <a:lnTo>
                  <a:pt x="1834938" y="341668"/>
                </a:lnTo>
                <a:lnTo>
                  <a:pt x="1864192" y="375261"/>
                </a:lnTo>
                <a:lnTo>
                  <a:pt x="1891795" y="410066"/>
                </a:lnTo>
                <a:lnTo>
                  <a:pt x="1917692" y="446033"/>
                </a:lnTo>
                <a:lnTo>
                  <a:pt x="1941831" y="483114"/>
                </a:lnTo>
                <a:lnTo>
                  <a:pt x="1964156" y="521258"/>
                </a:lnTo>
                <a:lnTo>
                  <a:pt x="1984613" y="560415"/>
                </a:lnTo>
                <a:lnTo>
                  <a:pt x="2003147" y="600535"/>
                </a:lnTo>
                <a:lnTo>
                  <a:pt x="2019705" y="641570"/>
                </a:lnTo>
                <a:lnTo>
                  <a:pt x="2034231" y="683468"/>
                </a:lnTo>
                <a:lnTo>
                  <a:pt x="2046672" y="726181"/>
                </a:lnTo>
                <a:lnTo>
                  <a:pt x="2056972" y="769657"/>
                </a:lnTo>
                <a:lnTo>
                  <a:pt x="2065079" y="813849"/>
                </a:lnTo>
                <a:lnTo>
                  <a:pt x="2070936" y="858705"/>
                </a:lnTo>
                <a:lnTo>
                  <a:pt x="2074491" y="904177"/>
                </a:lnTo>
                <a:lnTo>
                  <a:pt x="2075688" y="950213"/>
                </a:lnTo>
                <a:lnTo>
                  <a:pt x="2074491" y="996250"/>
                </a:lnTo>
                <a:lnTo>
                  <a:pt x="2070936" y="1041722"/>
                </a:lnTo>
                <a:lnTo>
                  <a:pt x="2065079" y="1086578"/>
                </a:lnTo>
                <a:lnTo>
                  <a:pt x="2056972" y="1130770"/>
                </a:lnTo>
                <a:lnTo>
                  <a:pt x="2046672" y="1174246"/>
                </a:lnTo>
                <a:lnTo>
                  <a:pt x="2034231" y="1216959"/>
                </a:lnTo>
                <a:lnTo>
                  <a:pt x="2019705" y="1258857"/>
                </a:lnTo>
                <a:lnTo>
                  <a:pt x="2003147" y="1299892"/>
                </a:lnTo>
                <a:lnTo>
                  <a:pt x="1984613" y="1340012"/>
                </a:lnTo>
                <a:lnTo>
                  <a:pt x="1964156" y="1379169"/>
                </a:lnTo>
                <a:lnTo>
                  <a:pt x="1941831" y="1417313"/>
                </a:lnTo>
                <a:lnTo>
                  <a:pt x="1917692" y="1454394"/>
                </a:lnTo>
                <a:lnTo>
                  <a:pt x="1891795" y="1490361"/>
                </a:lnTo>
                <a:lnTo>
                  <a:pt x="1864192" y="1525166"/>
                </a:lnTo>
                <a:lnTo>
                  <a:pt x="1834938" y="1558759"/>
                </a:lnTo>
                <a:lnTo>
                  <a:pt x="1804089" y="1591089"/>
                </a:lnTo>
                <a:lnTo>
                  <a:pt x="1771697" y="1622107"/>
                </a:lnTo>
                <a:lnTo>
                  <a:pt x="1737818" y="1651763"/>
                </a:lnTo>
                <a:lnTo>
                  <a:pt x="1702506" y="1680008"/>
                </a:lnTo>
                <a:lnTo>
                  <a:pt x="1665816" y="1706791"/>
                </a:lnTo>
                <a:lnTo>
                  <a:pt x="1627801" y="1732063"/>
                </a:lnTo>
                <a:lnTo>
                  <a:pt x="1588516" y="1755774"/>
                </a:lnTo>
                <a:lnTo>
                  <a:pt x="1548016" y="1777875"/>
                </a:lnTo>
                <a:lnTo>
                  <a:pt x="1506355" y="1798314"/>
                </a:lnTo>
                <a:lnTo>
                  <a:pt x="1463587" y="1817044"/>
                </a:lnTo>
                <a:lnTo>
                  <a:pt x="1419766" y="1834013"/>
                </a:lnTo>
                <a:lnTo>
                  <a:pt x="1374948" y="1849172"/>
                </a:lnTo>
                <a:lnTo>
                  <a:pt x="1329186" y="1862472"/>
                </a:lnTo>
                <a:lnTo>
                  <a:pt x="1282535" y="1873862"/>
                </a:lnTo>
                <a:lnTo>
                  <a:pt x="1235049" y="1883293"/>
                </a:lnTo>
                <a:lnTo>
                  <a:pt x="1186782" y="1890715"/>
                </a:lnTo>
                <a:lnTo>
                  <a:pt x="1137789" y="1896077"/>
                </a:lnTo>
                <a:lnTo>
                  <a:pt x="1088125" y="1899332"/>
                </a:lnTo>
                <a:lnTo>
                  <a:pt x="1037844" y="1900427"/>
                </a:lnTo>
                <a:lnTo>
                  <a:pt x="987559" y="1899332"/>
                </a:lnTo>
                <a:lnTo>
                  <a:pt x="937892" y="1896077"/>
                </a:lnTo>
                <a:lnTo>
                  <a:pt x="888897" y="1890715"/>
                </a:lnTo>
                <a:lnTo>
                  <a:pt x="840628" y="1883293"/>
                </a:lnTo>
                <a:lnTo>
                  <a:pt x="793140" y="1873862"/>
                </a:lnTo>
                <a:lnTo>
                  <a:pt x="746487" y="1862472"/>
                </a:lnTo>
                <a:lnTo>
                  <a:pt x="700724" y="1849172"/>
                </a:lnTo>
                <a:lnTo>
                  <a:pt x="655905" y="1834013"/>
                </a:lnTo>
                <a:lnTo>
                  <a:pt x="612084" y="1817044"/>
                </a:lnTo>
                <a:lnTo>
                  <a:pt x="569315" y="1798314"/>
                </a:lnTo>
                <a:lnTo>
                  <a:pt x="527654" y="1777875"/>
                </a:lnTo>
                <a:lnTo>
                  <a:pt x="487154" y="1755774"/>
                </a:lnTo>
                <a:lnTo>
                  <a:pt x="447869" y="1732063"/>
                </a:lnTo>
                <a:lnTo>
                  <a:pt x="409855" y="1706791"/>
                </a:lnTo>
                <a:lnTo>
                  <a:pt x="373165" y="1680008"/>
                </a:lnTo>
                <a:lnTo>
                  <a:pt x="337854" y="1651763"/>
                </a:lnTo>
                <a:lnTo>
                  <a:pt x="303976" y="1622107"/>
                </a:lnTo>
                <a:lnTo>
                  <a:pt x="271585" y="1591089"/>
                </a:lnTo>
                <a:lnTo>
                  <a:pt x="240736" y="1558759"/>
                </a:lnTo>
                <a:lnTo>
                  <a:pt x="211484" y="1525166"/>
                </a:lnTo>
                <a:lnTo>
                  <a:pt x="183882" y="1490361"/>
                </a:lnTo>
                <a:lnTo>
                  <a:pt x="157985" y="1454394"/>
                </a:lnTo>
                <a:lnTo>
                  <a:pt x="133848" y="1417313"/>
                </a:lnTo>
                <a:lnTo>
                  <a:pt x="111524" y="1379169"/>
                </a:lnTo>
                <a:lnTo>
                  <a:pt x="91068" y="1340012"/>
                </a:lnTo>
                <a:lnTo>
                  <a:pt x="72535" y="1299892"/>
                </a:lnTo>
                <a:lnTo>
                  <a:pt x="55978" y="1258857"/>
                </a:lnTo>
                <a:lnTo>
                  <a:pt x="41453" y="1216959"/>
                </a:lnTo>
                <a:lnTo>
                  <a:pt x="29013" y="1174246"/>
                </a:lnTo>
                <a:lnTo>
                  <a:pt x="18713" y="1130770"/>
                </a:lnTo>
                <a:lnTo>
                  <a:pt x="10608" y="1086578"/>
                </a:lnTo>
                <a:lnTo>
                  <a:pt x="4750" y="1041722"/>
                </a:lnTo>
                <a:lnTo>
                  <a:pt x="1196" y="996250"/>
                </a:lnTo>
                <a:lnTo>
                  <a:pt x="0" y="950213"/>
                </a:lnTo>
                <a:close/>
              </a:path>
            </a:pathLst>
          </a:custGeom>
          <a:ln w="19811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984" y="2140458"/>
            <a:ext cx="1096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lect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ng  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Ana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zing 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7148" y="2703576"/>
            <a:ext cx="885825" cy="254000"/>
          </a:xfrm>
          <a:custGeom>
            <a:avLst/>
            <a:gdLst/>
            <a:ahLst/>
            <a:cxnLst/>
            <a:rect l="l" t="t" r="r" b="b"/>
            <a:pathLst>
              <a:path w="885825" h="254000">
                <a:moveTo>
                  <a:pt x="0" y="0"/>
                </a:moveTo>
                <a:lnTo>
                  <a:pt x="442721" y="0"/>
                </a:lnTo>
                <a:lnTo>
                  <a:pt x="442721" y="254000"/>
                </a:lnTo>
                <a:lnTo>
                  <a:pt x="885316" y="254000"/>
                </a:lnTo>
              </a:path>
            </a:pathLst>
          </a:custGeom>
          <a:ln w="12192">
            <a:solidFill>
              <a:srgbClr val="9EC5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9240" y="2709672"/>
            <a:ext cx="843915" cy="76200"/>
          </a:xfrm>
          <a:custGeom>
            <a:avLst/>
            <a:gdLst/>
            <a:ahLst/>
            <a:cxnLst/>
            <a:rect l="l" t="t" r="r" b="b"/>
            <a:pathLst>
              <a:path w="843914" h="76200">
                <a:moveTo>
                  <a:pt x="767714" y="0"/>
                </a:moveTo>
                <a:lnTo>
                  <a:pt x="767714" y="76200"/>
                </a:lnTo>
                <a:lnTo>
                  <a:pt x="831214" y="44450"/>
                </a:lnTo>
                <a:lnTo>
                  <a:pt x="780414" y="44450"/>
                </a:lnTo>
                <a:lnTo>
                  <a:pt x="780414" y="31750"/>
                </a:lnTo>
                <a:lnTo>
                  <a:pt x="831214" y="31750"/>
                </a:lnTo>
                <a:lnTo>
                  <a:pt x="767714" y="0"/>
                </a:lnTo>
                <a:close/>
              </a:path>
              <a:path w="843914" h="76200">
                <a:moveTo>
                  <a:pt x="415544" y="54101"/>
                </a:moveTo>
                <a:lnTo>
                  <a:pt x="0" y="54101"/>
                </a:lnTo>
                <a:lnTo>
                  <a:pt x="0" y="66801"/>
                </a:lnTo>
                <a:lnTo>
                  <a:pt x="425450" y="66801"/>
                </a:lnTo>
                <a:lnTo>
                  <a:pt x="428244" y="64007"/>
                </a:lnTo>
                <a:lnTo>
                  <a:pt x="428244" y="60451"/>
                </a:lnTo>
                <a:lnTo>
                  <a:pt x="415544" y="60451"/>
                </a:lnTo>
                <a:lnTo>
                  <a:pt x="415544" y="54101"/>
                </a:lnTo>
                <a:close/>
              </a:path>
              <a:path w="843914" h="76200">
                <a:moveTo>
                  <a:pt x="767714" y="31750"/>
                </a:moveTo>
                <a:lnTo>
                  <a:pt x="418464" y="31750"/>
                </a:lnTo>
                <a:lnTo>
                  <a:pt x="415544" y="34543"/>
                </a:lnTo>
                <a:lnTo>
                  <a:pt x="415544" y="60451"/>
                </a:lnTo>
                <a:lnTo>
                  <a:pt x="421894" y="54101"/>
                </a:lnTo>
                <a:lnTo>
                  <a:pt x="428244" y="54101"/>
                </a:lnTo>
                <a:lnTo>
                  <a:pt x="428244" y="44450"/>
                </a:lnTo>
                <a:lnTo>
                  <a:pt x="421894" y="44450"/>
                </a:lnTo>
                <a:lnTo>
                  <a:pt x="428244" y="38100"/>
                </a:lnTo>
                <a:lnTo>
                  <a:pt x="767714" y="38100"/>
                </a:lnTo>
                <a:lnTo>
                  <a:pt x="767714" y="31750"/>
                </a:lnTo>
                <a:close/>
              </a:path>
              <a:path w="843914" h="76200">
                <a:moveTo>
                  <a:pt x="428244" y="54101"/>
                </a:moveTo>
                <a:lnTo>
                  <a:pt x="421894" y="54101"/>
                </a:lnTo>
                <a:lnTo>
                  <a:pt x="415544" y="60451"/>
                </a:lnTo>
                <a:lnTo>
                  <a:pt x="428244" y="60451"/>
                </a:lnTo>
                <a:lnTo>
                  <a:pt x="428244" y="54101"/>
                </a:lnTo>
                <a:close/>
              </a:path>
              <a:path w="843914" h="76200">
                <a:moveTo>
                  <a:pt x="428244" y="38100"/>
                </a:moveTo>
                <a:lnTo>
                  <a:pt x="421894" y="44450"/>
                </a:lnTo>
                <a:lnTo>
                  <a:pt x="428244" y="44450"/>
                </a:lnTo>
                <a:lnTo>
                  <a:pt x="428244" y="38100"/>
                </a:lnTo>
                <a:close/>
              </a:path>
              <a:path w="843914" h="76200">
                <a:moveTo>
                  <a:pt x="767714" y="38100"/>
                </a:moveTo>
                <a:lnTo>
                  <a:pt x="428244" y="38100"/>
                </a:lnTo>
                <a:lnTo>
                  <a:pt x="428244" y="44450"/>
                </a:lnTo>
                <a:lnTo>
                  <a:pt x="767714" y="44450"/>
                </a:lnTo>
                <a:lnTo>
                  <a:pt x="767714" y="38100"/>
                </a:lnTo>
                <a:close/>
              </a:path>
              <a:path w="843914" h="76200">
                <a:moveTo>
                  <a:pt x="831214" y="31750"/>
                </a:moveTo>
                <a:lnTo>
                  <a:pt x="780414" y="31750"/>
                </a:lnTo>
                <a:lnTo>
                  <a:pt x="780414" y="44450"/>
                </a:lnTo>
                <a:lnTo>
                  <a:pt x="831214" y="44450"/>
                </a:lnTo>
                <a:lnTo>
                  <a:pt x="843914" y="38100"/>
                </a:lnTo>
                <a:lnTo>
                  <a:pt x="831214" y="3175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7429" y="2027682"/>
            <a:ext cx="2192020" cy="1117600"/>
          </a:xfrm>
          <a:custGeom>
            <a:avLst/>
            <a:gdLst/>
            <a:ahLst/>
            <a:cxnLst/>
            <a:rect l="l" t="t" r="r" b="b"/>
            <a:pathLst>
              <a:path w="2192020" h="1117600">
                <a:moveTo>
                  <a:pt x="2005329" y="0"/>
                </a:moveTo>
                <a:lnTo>
                  <a:pt x="186182" y="0"/>
                </a:lnTo>
                <a:lnTo>
                  <a:pt x="136671" y="6647"/>
                </a:lnTo>
                <a:lnTo>
                  <a:pt x="92192" y="25409"/>
                </a:lnTo>
                <a:lnTo>
                  <a:pt x="54514" y="54514"/>
                </a:lnTo>
                <a:lnTo>
                  <a:pt x="25409" y="92192"/>
                </a:lnTo>
                <a:lnTo>
                  <a:pt x="6647" y="136671"/>
                </a:lnTo>
                <a:lnTo>
                  <a:pt x="0" y="186182"/>
                </a:lnTo>
                <a:lnTo>
                  <a:pt x="0" y="930910"/>
                </a:lnTo>
                <a:lnTo>
                  <a:pt x="6647" y="980420"/>
                </a:lnTo>
                <a:lnTo>
                  <a:pt x="25409" y="1024899"/>
                </a:lnTo>
                <a:lnTo>
                  <a:pt x="54514" y="1062577"/>
                </a:lnTo>
                <a:lnTo>
                  <a:pt x="92192" y="1091682"/>
                </a:lnTo>
                <a:lnTo>
                  <a:pt x="136671" y="1110444"/>
                </a:lnTo>
                <a:lnTo>
                  <a:pt x="186182" y="1117092"/>
                </a:lnTo>
                <a:lnTo>
                  <a:pt x="2005329" y="1117092"/>
                </a:lnTo>
                <a:lnTo>
                  <a:pt x="2054840" y="1110444"/>
                </a:lnTo>
                <a:lnTo>
                  <a:pt x="2099319" y="1091682"/>
                </a:lnTo>
                <a:lnTo>
                  <a:pt x="2136997" y="1062577"/>
                </a:lnTo>
                <a:lnTo>
                  <a:pt x="2166102" y="1024899"/>
                </a:lnTo>
                <a:lnTo>
                  <a:pt x="2184864" y="980420"/>
                </a:lnTo>
                <a:lnTo>
                  <a:pt x="2191512" y="930910"/>
                </a:lnTo>
                <a:lnTo>
                  <a:pt x="2191512" y="186182"/>
                </a:lnTo>
                <a:lnTo>
                  <a:pt x="2184864" y="136671"/>
                </a:lnTo>
                <a:lnTo>
                  <a:pt x="2166102" y="92192"/>
                </a:lnTo>
                <a:lnTo>
                  <a:pt x="2136997" y="54514"/>
                </a:lnTo>
                <a:lnTo>
                  <a:pt x="2099319" y="25409"/>
                </a:lnTo>
                <a:lnTo>
                  <a:pt x="2054840" y="6647"/>
                </a:lnTo>
                <a:lnTo>
                  <a:pt x="2005329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7429" y="2027682"/>
            <a:ext cx="2192020" cy="1117600"/>
          </a:xfrm>
          <a:custGeom>
            <a:avLst/>
            <a:gdLst/>
            <a:ahLst/>
            <a:cxnLst/>
            <a:rect l="l" t="t" r="r" b="b"/>
            <a:pathLst>
              <a:path w="2192020" h="1117600">
                <a:moveTo>
                  <a:pt x="0" y="186182"/>
                </a:moveTo>
                <a:lnTo>
                  <a:pt x="6647" y="136671"/>
                </a:lnTo>
                <a:lnTo>
                  <a:pt x="25409" y="92192"/>
                </a:lnTo>
                <a:lnTo>
                  <a:pt x="54514" y="54514"/>
                </a:lnTo>
                <a:lnTo>
                  <a:pt x="92192" y="25409"/>
                </a:lnTo>
                <a:lnTo>
                  <a:pt x="136671" y="6647"/>
                </a:lnTo>
                <a:lnTo>
                  <a:pt x="186182" y="0"/>
                </a:lnTo>
                <a:lnTo>
                  <a:pt x="2005329" y="0"/>
                </a:lnTo>
                <a:lnTo>
                  <a:pt x="2054840" y="6647"/>
                </a:lnTo>
                <a:lnTo>
                  <a:pt x="2099319" y="25409"/>
                </a:lnTo>
                <a:lnTo>
                  <a:pt x="2136997" y="54514"/>
                </a:lnTo>
                <a:lnTo>
                  <a:pt x="2166102" y="92192"/>
                </a:lnTo>
                <a:lnTo>
                  <a:pt x="2184864" y="136671"/>
                </a:lnTo>
                <a:lnTo>
                  <a:pt x="2191512" y="186182"/>
                </a:lnTo>
                <a:lnTo>
                  <a:pt x="2191512" y="930910"/>
                </a:lnTo>
                <a:lnTo>
                  <a:pt x="2184864" y="980420"/>
                </a:lnTo>
                <a:lnTo>
                  <a:pt x="2166102" y="1024899"/>
                </a:lnTo>
                <a:lnTo>
                  <a:pt x="2136997" y="1062577"/>
                </a:lnTo>
                <a:lnTo>
                  <a:pt x="2099319" y="1091682"/>
                </a:lnTo>
                <a:lnTo>
                  <a:pt x="2054840" y="1110444"/>
                </a:lnTo>
                <a:lnTo>
                  <a:pt x="2005329" y="1117092"/>
                </a:lnTo>
                <a:lnTo>
                  <a:pt x="186182" y="1117092"/>
                </a:lnTo>
                <a:lnTo>
                  <a:pt x="136671" y="1110444"/>
                </a:lnTo>
                <a:lnTo>
                  <a:pt x="92192" y="1091682"/>
                </a:lnTo>
                <a:lnTo>
                  <a:pt x="54514" y="1062577"/>
                </a:lnTo>
                <a:lnTo>
                  <a:pt x="25409" y="1024899"/>
                </a:lnTo>
                <a:lnTo>
                  <a:pt x="6647" y="980420"/>
                </a:lnTo>
                <a:lnTo>
                  <a:pt x="0" y="930910"/>
                </a:lnTo>
                <a:lnTo>
                  <a:pt x="0" y="186182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5733" y="2158746"/>
            <a:ext cx="19132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Data   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r>
              <a:rPr sz="1800" spc="135" dirty="0">
                <a:solidFill>
                  <a:srgbClr val="FFFFFF"/>
                </a:solidFill>
                <a:latin typeface="Times New Roman"/>
                <a:cs typeface="Times New Roman"/>
              </a:rPr>
              <a:t>plora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ion/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ni  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ng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08847" y="2575560"/>
            <a:ext cx="717550" cy="63500"/>
          </a:xfrm>
          <a:custGeom>
            <a:avLst/>
            <a:gdLst/>
            <a:ahLst/>
            <a:cxnLst/>
            <a:rect l="l" t="t" r="r" b="b"/>
            <a:pathLst>
              <a:path w="717550" h="63500">
                <a:moveTo>
                  <a:pt x="0" y="63118"/>
                </a:moveTo>
                <a:lnTo>
                  <a:pt x="358648" y="63118"/>
                </a:lnTo>
                <a:lnTo>
                  <a:pt x="358648" y="0"/>
                </a:lnTo>
                <a:lnTo>
                  <a:pt x="717296" y="0"/>
                </a:lnTo>
              </a:path>
            </a:pathLst>
          </a:custGeom>
          <a:ln w="12191">
            <a:solidFill>
              <a:srgbClr val="9EC5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5629" y="1921002"/>
            <a:ext cx="2293620" cy="1826260"/>
          </a:xfrm>
          <a:custGeom>
            <a:avLst/>
            <a:gdLst/>
            <a:ahLst/>
            <a:cxnLst/>
            <a:rect l="l" t="t" r="r" b="b"/>
            <a:pathLst>
              <a:path w="2293620" h="1826260">
                <a:moveTo>
                  <a:pt x="1989328" y="0"/>
                </a:moveTo>
                <a:lnTo>
                  <a:pt x="304292" y="0"/>
                </a:lnTo>
                <a:lnTo>
                  <a:pt x="254942" y="3983"/>
                </a:lnTo>
                <a:lnTo>
                  <a:pt x="208125" y="15516"/>
                </a:lnTo>
                <a:lnTo>
                  <a:pt x="164467" y="33971"/>
                </a:lnTo>
                <a:lnTo>
                  <a:pt x="124596" y="58720"/>
                </a:lnTo>
                <a:lnTo>
                  <a:pt x="89138" y="89138"/>
                </a:lnTo>
                <a:lnTo>
                  <a:pt x="58720" y="124596"/>
                </a:lnTo>
                <a:lnTo>
                  <a:pt x="33971" y="164467"/>
                </a:lnTo>
                <a:lnTo>
                  <a:pt x="15516" y="208125"/>
                </a:lnTo>
                <a:lnTo>
                  <a:pt x="3983" y="254942"/>
                </a:lnTo>
                <a:lnTo>
                  <a:pt x="0" y="304291"/>
                </a:lnTo>
                <a:lnTo>
                  <a:pt x="0" y="1521460"/>
                </a:lnTo>
                <a:lnTo>
                  <a:pt x="3983" y="1570809"/>
                </a:lnTo>
                <a:lnTo>
                  <a:pt x="15516" y="1617626"/>
                </a:lnTo>
                <a:lnTo>
                  <a:pt x="33971" y="1661284"/>
                </a:lnTo>
                <a:lnTo>
                  <a:pt x="58720" y="1701155"/>
                </a:lnTo>
                <a:lnTo>
                  <a:pt x="89138" y="1736613"/>
                </a:lnTo>
                <a:lnTo>
                  <a:pt x="124596" y="1767031"/>
                </a:lnTo>
                <a:lnTo>
                  <a:pt x="164467" y="1791780"/>
                </a:lnTo>
                <a:lnTo>
                  <a:pt x="208125" y="1810235"/>
                </a:lnTo>
                <a:lnTo>
                  <a:pt x="254942" y="1821768"/>
                </a:lnTo>
                <a:lnTo>
                  <a:pt x="304292" y="1825752"/>
                </a:lnTo>
                <a:lnTo>
                  <a:pt x="1989328" y="1825752"/>
                </a:lnTo>
                <a:lnTo>
                  <a:pt x="2038677" y="1821768"/>
                </a:lnTo>
                <a:lnTo>
                  <a:pt x="2085494" y="1810235"/>
                </a:lnTo>
                <a:lnTo>
                  <a:pt x="2129152" y="1791780"/>
                </a:lnTo>
                <a:lnTo>
                  <a:pt x="2169023" y="1767031"/>
                </a:lnTo>
                <a:lnTo>
                  <a:pt x="2204481" y="1736613"/>
                </a:lnTo>
                <a:lnTo>
                  <a:pt x="2234899" y="1701155"/>
                </a:lnTo>
                <a:lnTo>
                  <a:pt x="2259648" y="1661284"/>
                </a:lnTo>
                <a:lnTo>
                  <a:pt x="2278103" y="1617626"/>
                </a:lnTo>
                <a:lnTo>
                  <a:pt x="2289636" y="1570809"/>
                </a:lnTo>
                <a:lnTo>
                  <a:pt x="2293620" y="1521460"/>
                </a:lnTo>
                <a:lnTo>
                  <a:pt x="2293620" y="304291"/>
                </a:lnTo>
                <a:lnTo>
                  <a:pt x="2289636" y="254942"/>
                </a:lnTo>
                <a:lnTo>
                  <a:pt x="2278103" y="208125"/>
                </a:lnTo>
                <a:lnTo>
                  <a:pt x="2259648" y="164467"/>
                </a:lnTo>
                <a:lnTo>
                  <a:pt x="2234899" y="124596"/>
                </a:lnTo>
                <a:lnTo>
                  <a:pt x="2204481" y="89138"/>
                </a:lnTo>
                <a:lnTo>
                  <a:pt x="2169023" y="58720"/>
                </a:lnTo>
                <a:lnTo>
                  <a:pt x="2129152" y="33971"/>
                </a:lnTo>
                <a:lnTo>
                  <a:pt x="2085494" y="15516"/>
                </a:lnTo>
                <a:lnTo>
                  <a:pt x="2038677" y="3983"/>
                </a:lnTo>
                <a:lnTo>
                  <a:pt x="1989328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5629" y="1921002"/>
            <a:ext cx="2293620" cy="1826260"/>
          </a:xfrm>
          <a:custGeom>
            <a:avLst/>
            <a:gdLst/>
            <a:ahLst/>
            <a:cxnLst/>
            <a:rect l="l" t="t" r="r" b="b"/>
            <a:pathLst>
              <a:path w="2293620" h="1826260">
                <a:moveTo>
                  <a:pt x="0" y="304291"/>
                </a:moveTo>
                <a:lnTo>
                  <a:pt x="3983" y="254942"/>
                </a:lnTo>
                <a:lnTo>
                  <a:pt x="15516" y="208125"/>
                </a:lnTo>
                <a:lnTo>
                  <a:pt x="33971" y="164467"/>
                </a:lnTo>
                <a:lnTo>
                  <a:pt x="58720" y="124596"/>
                </a:lnTo>
                <a:lnTo>
                  <a:pt x="89138" y="89138"/>
                </a:lnTo>
                <a:lnTo>
                  <a:pt x="124596" y="58720"/>
                </a:lnTo>
                <a:lnTo>
                  <a:pt x="164467" y="33971"/>
                </a:lnTo>
                <a:lnTo>
                  <a:pt x="208125" y="15516"/>
                </a:lnTo>
                <a:lnTo>
                  <a:pt x="254942" y="3983"/>
                </a:lnTo>
                <a:lnTo>
                  <a:pt x="304292" y="0"/>
                </a:lnTo>
                <a:lnTo>
                  <a:pt x="1989328" y="0"/>
                </a:lnTo>
                <a:lnTo>
                  <a:pt x="2038677" y="3983"/>
                </a:lnTo>
                <a:lnTo>
                  <a:pt x="2085494" y="15516"/>
                </a:lnTo>
                <a:lnTo>
                  <a:pt x="2129152" y="33971"/>
                </a:lnTo>
                <a:lnTo>
                  <a:pt x="2169023" y="58720"/>
                </a:lnTo>
                <a:lnTo>
                  <a:pt x="2204481" y="89138"/>
                </a:lnTo>
                <a:lnTo>
                  <a:pt x="2234899" y="124596"/>
                </a:lnTo>
                <a:lnTo>
                  <a:pt x="2259648" y="164467"/>
                </a:lnTo>
                <a:lnTo>
                  <a:pt x="2278103" y="208125"/>
                </a:lnTo>
                <a:lnTo>
                  <a:pt x="2289636" y="254942"/>
                </a:lnTo>
                <a:lnTo>
                  <a:pt x="2293620" y="304291"/>
                </a:lnTo>
                <a:lnTo>
                  <a:pt x="2293620" y="1521460"/>
                </a:lnTo>
                <a:lnTo>
                  <a:pt x="2289636" y="1570809"/>
                </a:lnTo>
                <a:lnTo>
                  <a:pt x="2278103" y="1617626"/>
                </a:lnTo>
                <a:lnTo>
                  <a:pt x="2259648" y="1661284"/>
                </a:lnTo>
                <a:lnTo>
                  <a:pt x="2234899" y="1701155"/>
                </a:lnTo>
                <a:lnTo>
                  <a:pt x="2204481" y="1736613"/>
                </a:lnTo>
                <a:lnTo>
                  <a:pt x="2169023" y="1767031"/>
                </a:lnTo>
                <a:lnTo>
                  <a:pt x="2129152" y="1791780"/>
                </a:lnTo>
                <a:lnTo>
                  <a:pt x="2085494" y="1810235"/>
                </a:lnTo>
                <a:lnTo>
                  <a:pt x="2038677" y="1821768"/>
                </a:lnTo>
                <a:lnTo>
                  <a:pt x="1989328" y="1825752"/>
                </a:lnTo>
                <a:lnTo>
                  <a:pt x="304292" y="1825752"/>
                </a:lnTo>
                <a:lnTo>
                  <a:pt x="254942" y="1821768"/>
                </a:lnTo>
                <a:lnTo>
                  <a:pt x="208125" y="1810235"/>
                </a:lnTo>
                <a:lnTo>
                  <a:pt x="164467" y="1791780"/>
                </a:lnTo>
                <a:lnTo>
                  <a:pt x="124596" y="1767031"/>
                </a:lnTo>
                <a:lnTo>
                  <a:pt x="89138" y="1736613"/>
                </a:lnTo>
                <a:lnTo>
                  <a:pt x="58720" y="1701155"/>
                </a:lnTo>
                <a:lnTo>
                  <a:pt x="33971" y="1661284"/>
                </a:lnTo>
                <a:lnTo>
                  <a:pt x="15516" y="1617626"/>
                </a:lnTo>
                <a:lnTo>
                  <a:pt x="3983" y="1570809"/>
                </a:lnTo>
                <a:lnTo>
                  <a:pt x="0" y="1521460"/>
                </a:lnTo>
                <a:lnTo>
                  <a:pt x="0" y="304291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86709" y="2040128"/>
            <a:ext cx="17907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Detail </a:t>
            </a: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understanding 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variables,  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noise </a:t>
            </a:r>
            <a:r>
              <a:rPr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complexity 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27414" y="2129790"/>
            <a:ext cx="1655445" cy="1004569"/>
          </a:xfrm>
          <a:custGeom>
            <a:avLst/>
            <a:gdLst/>
            <a:ahLst/>
            <a:cxnLst/>
            <a:rect l="l" t="t" r="r" b="b"/>
            <a:pathLst>
              <a:path w="1655445" h="1004569">
                <a:moveTo>
                  <a:pt x="1487677" y="0"/>
                </a:moveTo>
                <a:lnTo>
                  <a:pt x="167385" y="0"/>
                </a:lnTo>
                <a:lnTo>
                  <a:pt x="122884" y="5978"/>
                </a:lnTo>
                <a:lnTo>
                  <a:pt x="82898" y="22850"/>
                </a:lnTo>
                <a:lnTo>
                  <a:pt x="49022" y="49022"/>
                </a:lnTo>
                <a:lnTo>
                  <a:pt x="22850" y="82898"/>
                </a:lnTo>
                <a:lnTo>
                  <a:pt x="5978" y="122884"/>
                </a:lnTo>
                <a:lnTo>
                  <a:pt x="0" y="167386"/>
                </a:lnTo>
                <a:lnTo>
                  <a:pt x="0" y="836929"/>
                </a:lnTo>
                <a:lnTo>
                  <a:pt x="5978" y="881431"/>
                </a:lnTo>
                <a:lnTo>
                  <a:pt x="22850" y="921417"/>
                </a:lnTo>
                <a:lnTo>
                  <a:pt x="49022" y="955293"/>
                </a:lnTo>
                <a:lnTo>
                  <a:pt x="82898" y="981465"/>
                </a:lnTo>
                <a:lnTo>
                  <a:pt x="122884" y="998337"/>
                </a:lnTo>
                <a:lnTo>
                  <a:pt x="167385" y="1004315"/>
                </a:lnTo>
                <a:lnTo>
                  <a:pt x="1487677" y="1004315"/>
                </a:lnTo>
                <a:lnTo>
                  <a:pt x="1532179" y="998337"/>
                </a:lnTo>
                <a:lnTo>
                  <a:pt x="1572165" y="981465"/>
                </a:lnTo>
                <a:lnTo>
                  <a:pt x="1606041" y="955293"/>
                </a:lnTo>
                <a:lnTo>
                  <a:pt x="1632213" y="921417"/>
                </a:lnTo>
                <a:lnTo>
                  <a:pt x="1649085" y="881431"/>
                </a:lnTo>
                <a:lnTo>
                  <a:pt x="1655063" y="836929"/>
                </a:lnTo>
                <a:lnTo>
                  <a:pt x="1655063" y="167386"/>
                </a:lnTo>
                <a:lnTo>
                  <a:pt x="1649085" y="122884"/>
                </a:lnTo>
                <a:lnTo>
                  <a:pt x="1632213" y="82898"/>
                </a:lnTo>
                <a:lnTo>
                  <a:pt x="1606041" y="49022"/>
                </a:lnTo>
                <a:lnTo>
                  <a:pt x="1572165" y="22850"/>
                </a:lnTo>
                <a:lnTo>
                  <a:pt x="1532179" y="5978"/>
                </a:lnTo>
                <a:lnTo>
                  <a:pt x="1487677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7414" y="2129790"/>
            <a:ext cx="1655445" cy="1004569"/>
          </a:xfrm>
          <a:custGeom>
            <a:avLst/>
            <a:gdLst/>
            <a:ahLst/>
            <a:cxnLst/>
            <a:rect l="l" t="t" r="r" b="b"/>
            <a:pathLst>
              <a:path w="1655445" h="1004569">
                <a:moveTo>
                  <a:pt x="0" y="167386"/>
                </a:moveTo>
                <a:lnTo>
                  <a:pt x="5978" y="122884"/>
                </a:lnTo>
                <a:lnTo>
                  <a:pt x="22850" y="82898"/>
                </a:lnTo>
                <a:lnTo>
                  <a:pt x="49022" y="49022"/>
                </a:lnTo>
                <a:lnTo>
                  <a:pt x="82898" y="22850"/>
                </a:lnTo>
                <a:lnTo>
                  <a:pt x="122884" y="5978"/>
                </a:lnTo>
                <a:lnTo>
                  <a:pt x="167385" y="0"/>
                </a:lnTo>
                <a:lnTo>
                  <a:pt x="1487677" y="0"/>
                </a:lnTo>
                <a:lnTo>
                  <a:pt x="1532179" y="5978"/>
                </a:lnTo>
                <a:lnTo>
                  <a:pt x="1572165" y="22850"/>
                </a:lnTo>
                <a:lnTo>
                  <a:pt x="1606041" y="49022"/>
                </a:lnTo>
                <a:lnTo>
                  <a:pt x="1632213" y="82898"/>
                </a:lnTo>
                <a:lnTo>
                  <a:pt x="1649085" y="122884"/>
                </a:lnTo>
                <a:lnTo>
                  <a:pt x="1655063" y="167386"/>
                </a:lnTo>
                <a:lnTo>
                  <a:pt x="1655063" y="836929"/>
                </a:lnTo>
                <a:lnTo>
                  <a:pt x="1649085" y="881431"/>
                </a:lnTo>
                <a:lnTo>
                  <a:pt x="1632213" y="921417"/>
                </a:lnTo>
                <a:lnTo>
                  <a:pt x="1606041" y="955293"/>
                </a:lnTo>
                <a:lnTo>
                  <a:pt x="1572165" y="981465"/>
                </a:lnTo>
                <a:lnTo>
                  <a:pt x="1532179" y="998337"/>
                </a:lnTo>
                <a:lnTo>
                  <a:pt x="1487677" y="1004315"/>
                </a:lnTo>
                <a:lnTo>
                  <a:pt x="167385" y="1004315"/>
                </a:lnTo>
                <a:lnTo>
                  <a:pt x="122884" y="998337"/>
                </a:lnTo>
                <a:lnTo>
                  <a:pt x="82898" y="981465"/>
                </a:lnTo>
                <a:lnTo>
                  <a:pt x="49022" y="955293"/>
                </a:lnTo>
                <a:lnTo>
                  <a:pt x="22850" y="921417"/>
                </a:lnTo>
                <a:lnTo>
                  <a:pt x="5978" y="881431"/>
                </a:lnTo>
                <a:lnTo>
                  <a:pt x="0" y="836929"/>
                </a:lnTo>
                <a:lnTo>
                  <a:pt x="0" y="167386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54743" y="2204720"/>
            <a:ext cx="1199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 algn="just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Picking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Up 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Important 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09554" y="239649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736092" y="0"/>
                </a:moveTo>
                <a:lnTo>
                  <a:pt x="736092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2"/>
                </a:lnTo>
                <a:lnTo>
                  <a:pt x="978407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09554" y="239649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0" y="121158"/>
                </a:moveTo>
                <a:lnTo>
                  <a:pt x="736092" y="121158"/>
                </a:lnTo>
                <a:lnTo>
                  <a:pt x="736092" y="0"/>
                </a:lnTo>
                <a:lnTo>
                  <a:pt x="978407" y="242315"/>
                </a:lnTo>
                <a:lnTo>
                  <a:pt x="736092" y="484632"/>
                </a:lnTo>
                <a:lnTo>
                  <a:pt x="736092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509" y="4513326"/>
            <a:ext cx="521334" cy="485140"/>
          </a:xfrm>
          <a:custGeom>
            <a:avLst/>
            <a:gdLst/>
            <a:ahLst/>
            <a:cxnLst/>
            <a:rect l="l" t="t" r="r" b="b"/>
            <a:pathLst>
              <a:path w="521334" h="485139">
                <a:moveTo>
                  <a:pt x="278891" y="0"/>
                </a:moveTo>
                <a:lnTo>
                  <a:pt x="278891" y="121157"/>
                </a:lnTo>
                <a:lnTo>
                  <a:pt x="0" y="121157"/>
                </a:lnTo>
                <a:lnTo>
                  <a:pt x="0" y="363474"/>
                </a:lnTo>
                <a:lnTo>
                  <a:pt x="278891" y="363474"/>
                </a:lnTo>
                <a:lnTo>
                  <a:pt x="278891" y="484631"/>
                </a:lnTo>
                <a:lnTo>
                  <a:pt x="521208" y="242315"/>
                </a:lnTo>
                <a:lnTo>
                  <a:pt x="278891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509" y="4513326"/>
            <a:ext cx="521334" cy="485140"/>
          </a:xfrm>
          <a:custGeom>
            <a:avLst/>
            <a:gdLst/>
            <a:ahLst/>
            <a:cxnLst/>
            <a:rect l="l" t="t" r="r" b="b"/>
            <a:pathLst>
              <a:path w="521334" h="485139">
                <a:moveTo>
                  <a:pt x="0" y="121157"/>
                </a:moveTo>
                <a:lnTo>
                  <a:pt x="278891" y="121157"/>
                </a:lnTo>
                <a:lnTo>
                  <a:pt x="278891" y="0"/>
                </a:lnTo>
                <a:lnTo>
                  <a:pt x="521208" y="242315"/>
                </a:lnTo>
                <a:lnTo>
                  <a:pt x="278891" y="484631"/>
                </a:lnTo>
                <a:lnTo>
                  <a:pt x="278891" y="363474"/>
                </a:lnTo>
                <a:lnTo>
                  <a:pt x="0" y="363474"/>
                </a:lnTo>
                <a:lnTo>
                  <a:pt x="0" y="121157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0282" y="4146042"/>
            <a:ext cx="1292860" cy="1381125"/>
          </a:xfrm>
          <a:custGeom>
            <a:avLst/>
            <a:gdLst/>
            <a:ahLst/>
            <a:cxnLst/>
            <a:rect l="l" t="t" r="r" b="b"/>
            <a:pathLst>
              <a:path w="1292860" h="1381125">
                <a:moveTo>
                  <a:pt x="0" y="0"/>
                </a:moveTo>
                <a:lnTo>
                  <a:pt x="0" y="1219200"/>
                </a:lnTo>
                <a:lnTo>
                  <a:pt x="3791" y="1236812"/>
                </a:lnTo>
                <a:lnTo>
                  <a:pt x="32942" y="1270284"/>
                </a:lnTo>
                <a:lnTo>
                  <a:pt x="88222" y="1300762"/>
                </a:lnTo>
                <a:lnTo>
                  <a:pt x="124675" y="1314632"/>
                </a:lnTo>
                <a:lnTo>
                  <a:pt x="166477" y="1327460"/>
                </a:lnTo>
                <a:lnTo>
                  <a:pt x="213235" y="1339146"/>
                </a:lnTo>
                <a:lnTo>
                  <a:pt x="264554" y="1349593"/>
                </a:lnTo>
                <a:lnTo>
                  <a:pt x="320039" y="1358702"/>
                </a:lnTo>
                <a:lnTo>
                  <a:pt x="379298" y="1366375"/>
                </a:lnTo>
                <a:lnTo>
                  <a:pt x="441935" y="1372514"/>
                </a:lnTo>
                <a:lnTo>
                  <a:pt x="507557" y="1377020"/>
                </a:lnTo>
                <a:lnTo>
                  <a:pt x="575768" y="1379796"/>
                </a:lnTo>
                <a:lnTo>
                  <a:pt x="646176" y="1380744"/>
                </a:lnTo>
                <a:lnTo>
                  <a:pt x="716583" y="1379796"/>
                </a:lnTo>
                <a:lnTo>
                  <a:pt x="784794" y="1377020"/>
                </a:lnTo>
                <a:lnTo>
                  <a:pt x="850416" y="1372514"/>
                </a:lnTo>
                <a:lnTo>
                  <a:pt x="913053" y="1366375"/>
                </a:lnTo>
                <a:lnTo>
                  <a:pt x="972311" y="1358702"/>
                </a:lnTo>
                <a:lnTo>
                  <a:pt x="1027797" y="1349593"/>
                </a:lnTo>
                <a:lnTo>
                  <a:pt x="1079116" y="1339146"/>
                </a:lnTo>
                <a:lnTo>
                  <a:pt x="1125874" y="1327460"/>
                </a:lnTo>
                <a:lnTo>
                  <a:pt x="1167676" y="1314632"/>
                </a:lnTo>
                <a:lnTo>
                  <a:pt x="1204129" y="1300762"/>
                </a:lnTo>
                <a:lnTo>
                  <a:pt x="1259409" y="1270284"/>
                </a:lnTo>
                <a:lnTo>
                  <a:pt x="1288560" y="1236812"/>
                </a:lnTo>
                <a:lnTo>
                  <a:pt x="1292352" y="1219200"/>
                </a:lnTo>
                <a:lnTo>
                  <a:pt x="1292352" y="161544"/>
                </a:lnTo>
                <a:lnTo>
                  <a:pt x="646176" y="161544"/>
                </a:lnTo>
                <a:lnTo>
                  <a:pt x="575768" y="160596"/>
                </a:lnTo>
                <a:lnTo>
                  <a:pt x="507557" y="157820"/>
                </a:lnTo>
                <a:lnTo>
                  <a:pt x="441935" y="153314"/>
                </a:lnTo>
                <a:lnTo>
                  <a:pt x="379298" y="147175"/>
                </a:lnTo>
                <a:lnTo>
                  <a:pt x="320039" y="139502"/>
                </a:lnTo>
                <a:lnTo>
                  <a:pt x="264554" y="130393"/>
                </a:lnTo>
                <a:lnTo>
                  <a:pt x="213235" y="119946"/>
                </a:lnTo>
                <a:lnTo>
                  <a:pt x="166477" y="108260"/>
                </a:lnTo>
                <a:lnTo>
                  <a:pt x="124675" y="95432"/>
                </a:lnTo>
                <a:lnTo>
                  <a:pt x="88222" y="81562"/>
                </a:lnTo>
                <a:lnTo>
                  <a:pt x="32942" y="51084"/>
                </a:lnTo>
                <a:lnTo>
                  <a:pt x="3791" y="17612"/>
                </a:lnTo>
                <a:lnTo>
                  <a:pt x="0" y="0"/>
                </a:lnTo>
                <a:close/>
              </a:path>
              <a:path w="1292860" h="1381125">
                <a:moveTo>
                  <a:pt x="1292352" y="0"/>
                </a:moveTo>
                <a:lnTo>
                  <a:pt x="1259409" y="51084"/>
                </a:lnTo>
                <a:lnTo>
                  <a:pt x="1204129" y="81562"/>
                </a:lnTo>
                <a:lnTo>
                  <a:pt x="1167676" y="95432"/>
                </a:lnTo>
                <a:lnTo>
                  <a:pt x="1125874" y="108260"/>
                </a:lnTo>
                <a:lnTo>
                  <a:pt x="1079116" y="119946"/>
                </a:lnTo>
                <a:lnTo>
                  <a:pt x="1027797" y="130393"/>
                </a:lnTo>
                <a:lnTo>
                  <a:pt x="972311" y="139502"/>
                </a:lnTo>
                <a:lnTo>
                  <a:pt x="913053" y="147175"/>
                </a:lnTo>
                <a:lnTo>
                  <a:pt x="850416" y="153314"/>
                </a:lnTo>
                <a:lnTo>
                  <a:pt x="784794" y="157820"/>
                </a:lnTo>
                <a:lnTo>
                  <a:pt x="716583" y="160596"/>
                </a:lnTo>
                <a:lnTo>
                  <a:pt x="646176" y="161544"/>
                </a:lnTo>
                <a:lnTo>
                  <a:pt x="1292352" y="161544"/>
                </a:lnTo>
                <a:lnTo>
                  <a:pt x="1292352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282" y="3984498"/>
            <a:ext cx="1292860" cy="323215"/>
          </a:xfrm>
          <a:custGeom>
            <a:avLst/>
            <a:gdLst/>
            <a:ahLst/>
            <a:cxnLst/>
            <a:rect l="l" t="t" r="r" b="b"/>
            <a:pathLst>
              <a:path w="1292860" h="323214">
                <a:moveTo>
                  <a:pt x="646176" y="0"/>
                </a:moveTo>
                <a:lnTo>
                  <a:pt x="575768" y="947"/>
                </a:lnTo>
                <a:lnTo>
                  <a:pt x="507557" y="3723"/>
                </a:lnTo>
                <a:lnTo>
                  <a:pt x="441935" y="8229"/>
                </a:lnTo>
                <a:lnTo>
                  <a:pt x="379298" y="14368"/>
                </a:lnTo>
                <a:lnTo>
                  <a:pt x="320039" y="22041"/>
                </a:lnTo>
                <a:lnTo>
                  <a:pt x="264554" y="31150"/>
                </a:lnTo>
                <a:lnTo>
                  <a:pt x="213235" y="41597"/>
                </a:lnTo>
                <a:lnTo>
                  <a:pt x="166477" y="53283"/>
                </a:lnTo>
                <a:lnTo>
                  <a:pt x="124675" y="66111"/>
                </a:lnTo>
                <a:lnTo>
                  <a:pt x="88222" y="79981"/>
                </a:lnTo>
                <a:lnTo>
                  <a:pt x="32942" y="110459"/>
                </a:lnTo>
                <a:lnTo>
                  <a:pt x="3791" y="143931"/>
                </a:lnTo>
                <a:lnTo>
                  <a:pt x="0" y="161543"/>
                </a:lnTo>
                <a:lnTo>
                  <a:pt x="3791" y="179156"/>
                </a:lnTo>
                <a:lnTo>
                  <a:pt x="32942" y="212628"/>
                </a:lnTo>
                <a:lnTo>
                  <a:pt x="88222" y="243106"/>
                </a:lnTo>
                <a:lnTo>
                  <a:pt x="124675" y="256976"/>
                </a:lnTo>
                <a:lnTo>
                  <a:pt x="166477" y="269804"/>
                </a:lnTo>
                <a:lnTo>
                  <a:pt x="213235" y="281490"/>
                </a:lnTo>
                <a:lnTo>
                  <a:pt x="264554" y="291937"/>
                </a:lnTo>
                <a:lnTo>
                  <a:pt x="320040" y="301046"/>
                </a:lnTo>
                <a:lnTo>
                  <a:pt x="379298" y="308719"/>
                </a:lnTo>
                <a:lnTo>
                  <a:pt x="441935" y="314858"/>
                </a:lnTo>
                <a:lnTo>
                  <a:pt x="507557" y="319364"/>
                </a:lnTo>
                <a:lnTo>
                  <a:pt x="575768" y="322140"/>
                </a:lnTo>
                <a:lnTo>
                  <a:pt x="646176" y="323088"/>
                </a:lnTo>
                <a:lnTo>
                  <a:pt x="716583" y="322140"/>
                </a:lnTo>
                <a:lnTo>
                  <a:pt x="784794" y="319364"/>
                </a:lnTo>
                <a:lnTo>
                  <a:pt x="850416" y="314858"/>
                </a:lnTo>
                <a:lnTo>
                  <a:pt x="913053" y="308719"/>
                </a:lnTo>
                <a:lnTo>
                  <a:pt x="972311" y="301046"/>
                </a:lnTo>
                <a:lnTo>
                  <a:pt x="1027797" y="291937"/>
                </a:lnTo>
                <a:lnTo>
                  <a:pt x="1079116" y="281490"/>
                </a:lnTo>
                <a:lnTo>
                  <a:pt x="1125874" y="269804"/>
                </a:lnTo>
                <a:lnTo>
                  <a:pt x="1167676" y="256976"/>
                </a:lnTo>
                <a:lnTo>
                  <a:pt x="1204129" y="243106"/>
                </a:lnTo>
                <a:lnTo>
                  <a:pt x="1259409" y="212628"/>
                </a:lnTo>
                <a:lnTo>
                  <a:pt x="1288560" y="179156"/>
                </a:lnTo>
                <a:lnTo>
                  <a:pt x="1292352" y="161543"/>
                </a:lnTo>
                <a:lnTo>
                  <a:pt x="1288560" y="143931"/>
                </a:lnTo>
                <a:lnTo>
                  <a:pt x="1259409" y="110459"/>
                </a:lnTo>
                <a:lnTo>
                  <a:pt x="1204129" y="79981"/>
                </a:lnTo>
                <a:lnTo>
                  <a:pt x="1167676" y="66111"/>
                </a:lnTo>
                <a:lnTo>
                  <a:pt x="1125874" y="53283"/>
                </a:lnTo>
                <a:lnTo>
                  <a:pt x="1079116" y="41597"/>
                </a:lnTo>
                <a:lnTo>
                  <a:pt x="1027797" y="31150"/>
                </a:lnTo>
                <a:lnTo>
                  <a:pt x="972312" y="22041"/>
                </a:lnTo>
                <a:lnTo>
                  <a:pt x="913053" y="14368"/>
                </a:lnTo>
                <a:lnTo>
                  <a:pt x="850416" y="8229"/>
                </a:lnTo>
                <a:lnTo>
                  <a:pt x="784794" y="3723"/>
                </a:lnTo>
                <a:lnTo>
                  <a:pt x="716583" y="947"/>
                </a:lnTo>
                <a:lnTo>
                  <a:pt x="646176" y="0"/>
                </a:lnTo>
                <a:close/>
              </a:path>
            </a:pathLst>
          </a:custGeom>
          <a:solidFill>
            <a:srgbClr val="C5D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0282" y="3984498"/>
            <a:ext cx="1292860" cy="323215"/>
          </a:xfrm>
          <a:custGeom>
            <a:avLst/>
            <a:gdLst/>
            <a:ahLst/>
            <a:cxnLst/>
            <a:rect l="l" t="t" r="r" b="b"/>
            <a:pathLst>
              <a:path w="1292860" h="323214">
                <a:moveTo>
                  <a:pt x="1292352" y="161543"/>
                </a:moveTo>
                <a:lnTo>
                  <a:pt x="1259409" y="212628"/>
                </a:lnTo>
                <a:lnTo>
                  <a:pt x="1204129" y="243106"/>
                </a:lnTo>
                <a:lnTo>
                  <a:pt x="1167676" y="256976"/>
                </a:lnTo>
                <a:lnTo>
                  <a:pt x="1125874" y="269804"/>
                </a:lnTo>
                <a:lnTo>
                  <a:pt x="1079116" y="281490"/>
                </a:lnTo>
                <a:lnTo>
                  <a:pt x="1027797" y="291937"/>
                </a:lnTo>
                <a:lnTo>
                  <a:pt x="972311" y="301046"/>
                </a:lnTo>
                <a:lnTo>
                  <a:pt x="913053" y="308719"/>
                </a:lnTo>
                <a:lnTo>
                  <a:pt x="850416" y="314858"/>
                </a:lnTo>
                <a:lnTo>
                  <a:pt x="784794" y="319364"/>
                </a:lnTo>
                <a:lnTo>
                  <a:pt x="716583" y="322140"/>
                </a:lnTo>
                <a:lnTo>
                  <a:pt x="646176" y="323088"/>
                </a:lnTo>
                <a:lnTo>
                  <a:pt x="575768" y="322140"/>
                </a:lnTo>
                <a:lnTo>
                  <a:pt x="507557" y="319364"/>
                </a:lnTo>
                <a:lnTo>
                  <a:pt x="441935" y="314858"/>
                </a:lnTo>
                <a:lnTo>
                  <a:pt x="379298" y="308719"/>
                </a:lnTo>
                <a:lnTo>
                  <a:pt x="320039" y="301046"/>
                </a:lnTo>
                <a:lnTo>
                  <a:pt x="264554" y="291937"/>
                </a:lnTo>
                <a:lnTo>
                  <a:pt x="213235" y="281490"/>
                </a:lnTo>
                <a:lnTo>
                  <a:pt x="166477" y="269804"/>
                </a:lnTo>
                <a:lnTo>
                  <a:pt x="124675" y="256976"/>
                </a:lnTo>
                <a:lnTo>
                  <a:pt x="88222" y="243106"/>
                </a:lnTo>
                <a:lnTo>
                  <a:pt x="32942" y="212628"/>
                </a:lnTo>
                <a:lnTo>
                  <a:pt x="3791" y="179156"/>
                </a:lnTo>
                <a:lnTo>
                  <a:pt x="0" y="161543"/>
                </a:lnTo>
                <a:lnTo>
                  <a:pt x="3791" y="143931"/>
                </a:lnTo>
                <a:lnTo>
                  <a:pt x="32942" y="110459"/>
                </a:lnTo>
                <a:lnTo>
                  <a:pt x="88222" y="79981"/>
                </a:lnTo>
                <a:lnTo>
                  <a:pt x="124675" y="66111"/>
                </a:lnTo>
                <a:lnTo>
                  <a:pt x="166477" y="53283"/>
                </a:lnTo>
                <a:lnTo>
                  <a:pt x="213235" y="41597"/>
                </a:lnTo>
                <a:lnTo>
                  <a:pt x="264554" y="31150"/>
                </a:lnTo>
                <a:lnTo>
                  <a:pt x="320039" y="22041"/>
                </a:lnTo>
                <a:lnTo>
                  <a:pt x="379298" y="14368"/>
                </a:lnTo>
                <a:lnTo>
                  <a:pt x="441935" y="8229"/>
                </a:lnTo>
                <a:lnTo>
                  <a:pt x="507557" y="3723"/>
                </a:lnTo>
                <a:lnTo>
                  <a:pt x="575768" y="947"/>
                </a:lnTo>
                <a:lnTo>
                  <a:pt x="646176" y="0"/>
                </a:lnTo>
                <a:lnTo>
                  <a:pt x="716583" y="947"/>
                </a:lnTo>
                <a:lnTo>
                  <a:pt x="784794" y="3723"/>
                </a:lnTo>
                <a:lnTo>
                  <a:pt x="850416" y="8229"/>
                </a:lnTo>
                <a:lnTo>
                  <a:pt x="913053" y="14368"/>
                </a:lnTo>
                <a:lnTo>
                  <a:pt x="972311" y="22041"/>
                </a:lnTo>
                <a:lnTo>
                  <a:pt x="1027797" y="31150"/>
                </a:lnTo>
                <a:lnTo>
                  <a:pt x="1079116" y="41597"/>
                </a:lnTo>
                <a:lnTo>
                  <a:pt x="1125874" y="53283"/>
                </a:lnTo>
                <a:lnTo>
                  <a:pt x="1167676" y="66111"/>
                </a:lnTo>
                <a:lnTo>
                  <a:pt x="1204129" y="79981"/>
                </a:lnTo>
                <a:lnTo>
                  <a:pt x="1259409" y="110459"/>
                </a:lnTo>
                <a:lnTo>
                  <a:pt x="1288560" y="143931"/>
                </a:lnTo>
                <a:lnTo>
                  <a:pt x="1292352" y="161543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0282" y="4146042"/>
            <a:ext cx="1292860" cy="1381125"/>
          </a:xfrm>
          <a:custGeom>
            <a:avLst/>
            <a:gdLst/>
            <a:ahLst/>
            <a:cxnLst/>
            <a:rect l="l" t="t" r="r" b="b"/>
            <a:pathLst>
              <a:path w="1292860" h="1381125">
                <a:moveTo>
                  <a:pt x="1292352" y="0"/>
                </a:moveTo>
                <a:lnTo>
                  <a:pt x="1292352" y="1219200"/>
                </a:lnTo>
                <a:lnTo>
                  <a:pt x="1288560" y="1236812"/>
                </a:lnTo>
                <a:lnTo>
                  <a:pt x="1259409" y="1270284"/>
                </a:lnTo>
                <a:lnTo>
                  <a:pt x="1204129" y="1300762"/>
                </a:lnTo>
                <a:lnTo>
                  <a:pt x="1167676" y="1314632"/>
                </a:lnTo>
                <a:lnTo>
                  <a:pt x="1125874" y="1327460"/>
                </a:lnTo>
                <a:lnTo>
                  <a:pt x="1079116" y="1339146"/>
                </a:lnTo>
                <a:lnTo>
                  <a:pt x="1027797" y="1349593"/>
                </a:lnTo>
                <a:lnTo>
                  <a:pt x="972311" y="1358702"/>
                </a:lnTo>
                <a:lnTo>
                  <a:pt x="913053" y="1366375"/>
                </a:lnTo>
                <a:lnTo>
                  <a:pt x="850416" y="1372514"/>
                </a:lnTo>
                <a:lnTo>
                  <a:pt x="784794" y="1377020"/>
                </a:lnTo>
                <a:lnTo>
                  <a:pt x="716583" y="1379796"/>
                </a:lnTo>
                <a:lnTo>
                  <a:pt x="646176" y="1380744"/>
                </a:lnTo>
                <a:lnTo>
                  <a:pt x="575768" y="1379796"/>
                </a:lnTo>
                <a:lnTo>
                  <a:pt x="507557" y="1377020"/>
                </a:lnTo>
                <a:lnTo>
                  <a:pt x="441935" y="1372514"/>
                </a:lnTo>
                <a:lnTo>
                  <a:pt x="379298" y="1366375"/>
                </a:lnTo>
                <a:lnTo>
                  <a:pt x="320039" y="1358702"/>
                </a:lnTo>
                <a:lnTo>
                  <a:pt x="264554" y="1349593"/>
                </a:lnTo>
                <a:lnTo>
                  <a:pt x="213235" y="1339146"/>
                </a:lnTo>
                <a:lnTo>
                  <a:pt x="166477" y="1327460"/>
                </a:lnTo>
                <a:lnTo>
                  <a:pt x="124675" y="1314632"/>
                </a:lnTo>
                <a:lnTo>
                  <a:pt x="88222" y="1300762"/>
                </a:lnTo>
                <a:lnTo>
                  <a:pt x="32942" y="1270284"/>
                </a:lnTo>
                <a:lnTo>
                  <a:pt x="3791" y="1236812"/>
                </a:lnTo>
                <a:lnTo>
                  <a:pt x="0" y="1219200"/>
                </a:lnTo>
                <a:lnTo>
                  <a:pt x="0" y="0"/>
                </a:lnTo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77817" y="4409694"/>
            <a:ext cx="1096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edict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Model 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8502" y="4328922"/>
            <a:ext cx="2057400" cy="998219"/>
          </a:xfrm>
          <a:custGeom>
            <a:avLst/>
            <a:gdLst/>
            <a:ahLst/>
            <a:cxnLst/>
            <a:rect l="l" t="t" r="r" b="b"/>
            <a:pathLst>
              <a:path w="2057400" h="998220">
                <a:moveTo>
                  <a:pt x="1891029" y="0"/>
                </a:moveTo>
                <a:lnTo>
                  <a:pt x="166369" y="0"/>
                </a:lnTo>
                <a:lnTo>
                  <a:pt x="122141" y="5947"/>
                </a:lnTo>
                <a:lnTo>
                  <a:pt x="82399" y="22728"/>
                </a:lnTo>
                <a:lnTo>
                  <a:pt x="48728" y="48752"/>
                </a:lnTo>
                <a:lnTo>
                  <a:pt x="22714" y="82427"/>
                </a:lnTo>
                <a:lnTo>
                  <a:pt x="5942" y="122164"/>
                </a:lnTo>
                <a:lnTo>
                  <a:pt x="0" y="166370"/>
                </a:lnTo>
                <a:lnTo>
                  <a:pt x="0" y="831850"/>
                </a:lnTo>
                <a:lnTo>
                  <a:pt x="5942" y="876055"/>
                </a:lnTo>
                <a:lnTo>
                  <a:pt x="22714" y="915792"/>
                </a:lnTo>
                <a:lnTo>
                  <a:pt x="48728" y="949467"/>
                </a:lnTo>
                <a:lnTo>
                  <a:pt x="82399" y="975491"/>
                </a:lnTo>
                <a:lnTo>
                  <a:pt x="122141" y="992272"/>
                </a:lnTo>
                <a:lnTo>
                  <a:pt x="166369" y="998220"/>
                </a:lnTo>
                <a:lnTo>
                  <a:pt x="1891029" y="998220"/>
                </a:lnTo>
                <a:lnTo>
                  <a:pt x="1935235" y="992272"/>
                </a:lnTo>
                <a:lnTo>
                  <a:pt x="1974972" y="975491"/>
                </a:lnTo>
                <a:lnTo>
                  <a:pt x="2008647" y="949467"/>
                </a:lnTo>
                <a:lnTo>
                  <a:pt x="2034671" y="915792"/>
                </a:lnTo>
                <a:lnTo>
                  <a:pt x="2051452" y="876055"/>
                </a:lnTo>
                <a:lnTo>
                  <a:pt x="2057400" y="831850"/>
                </a:lnTo>
                <a:lnTo>
                  <a:pt x="2057400" y="166370"/>
                </a:lnTo>
                <a:lnTo>
                  <a:pt x="2051452" y="122164"/>
                </a:lnTo>
                <a:lnTo>
                  <a:pt x="2034671" y="82427"/>
                </a:lnTo>
                <a:lnTo>
                  <a:pt x="2008647" y="48752"/>
                </a:lnTo>
                <a:lnTo>
                  <a:pt x="1974972" y="22728"/>
                </a:lnTo>
                <a:lnTo>
                  <a:pt x="1935235" y="5947"/>
                </a:lnTo>
                <a:lnTo>
                  <a:pt x="1891029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502" y="4328922"/>
            <a:ext cx="2057400" cy="998219"/>
          </a:xfrm>
          <a:custGeom>
            <a:avLst/>
            <a:gdLst/>
            <a:ahLst/>
            <a:cxnLst/>
            <a:rect l="l" t="t" r="r" b="b"/>
            <a:pathLst>
              <a:path w="2057400" h="998220">
                <a:moveTo>
                  <a:pt x="0" y="166370"/>
                </a:moveTo>
                <a:lnTo>
                  <a:pt x="5942" y="122164"/>
                </a:lnTo>
                <a:lnTo>
                  <a:pt x="22714" y="82427"/>
                </a:lnTo>
                <a:lnTo>
                  <a:pt x="48728" y="48752"/>
                </a:lnTo>
                <a:lnTo>
                  <a:pt x="82399" y="22728"/>
                </a:lnTo>
                <a:lnTo>
                  <a:pt x="122141" y="5947"/>
                </a:lnTo>
                <a:lnTo>
                  <a:pt x="166369" y="0"/>
                </a:lnTo>
                <a:lnTo>
                  <a:pt x="1891029" y="0"/>
                </a:lnTo>
                <a:lnTo>
                  <a:pt x="1935235" y="5947"/>
                </a:lnTo>
                <a:lnTo>
                  <a:pt x="1974972" y="22728"/>
                </a:lnTo>
                <a:lnTo>
                  <a:pt x="2008647" y="48752"/>
                </a:lnTo>
                <a:lnTo>
                  <a:pt x="2034671" y="82427"/>
                </a:lnTo>
                <a:lnTo>
                  <a:pt x="2051452" y="122164"/>
                </a:lnTo>
                <a:lnTo>
                  <a:pt x="2057400" y="166370"/>
                </a:lnTo>
                <a:lnTo>
                  <a:pt x="2057400" y="831850"/>
                </a:lnTo>
                <a:lnTo>
                  <a:pt x="2051452" y="876055"/>
                </a:lnTo>
                <a:lnTo>
                  <a:pt x="2034671" y="915792"/>
                </a:lnTo>
                <a:lnTo>
                  <a:pt x="2008647" y="949467"/>
                </a:lnTo>
                <a:lnTo>
                  <a:pt x="1974972" y="975491"/>
                </a:lnTo>
                <a:lnTo>
                  <a:pt x="1935235" y="992272"/>
                </a:lnTo>
                <a:lnTo>
                  <a:pt x="1891029" y="998220"/>
                </a:lnTo>
                <a:lnTo>
                  <a:pt x="166369" y="998220"/>
                </a:lnTo>
                <a:lnTo>
                  <a:pt x="122141" y="992272"/>
                </a:lnTo>
                <a:lnTo>
                  <a:pt x="82399" y="975491"/>
                </a:lnTo>
                <a:lnTo>
                  <a:pt x="48728" y="949467"/>
                </a:lnTo>
                <a:lnTo>
                  <a:pt x="22714" y="915792"/>
                </a:lnTo>
                <a:lnTo>
                  <a:pt x="5942" y="876055"/>
                </a:lnTo>
                <a:lnTo>
                  <a:pt x="0" y="831850"/>
                </a:lnTo>
                <a:lnTo>
                  <a:pt x="0" y="166370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3744" y="4401439"/>
            <a:ext cx="1484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Portioning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17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test  </a:t>
            </a:r>
            <a:r>
              <a:rPr sz="1800" spc="17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Train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87445" y="4632198"/>
            <a:ext cx="457200" cy="309880"/>
          </a:xfrm>
          <a:custGeom>
            <a:avLst/>
            <a:gdLst/>
            <a:ahLst/>
            <a:cxnLst/>
            <a:rect l="l" t="t" r="r" b="b"/>
            <a:pathLst>
              <a:path w="457200" h="309879">
                <a:moveTo>
                  <a:pt x="302514" y="0"/>
                </a:moveTo>
                <a:lnTo>
                  <a:pt x="302514" y="77343"/>
                </a:lnTo>
                <a:lnTo>
                  <a:pt x="0" y="77343"/>
                </a:lnTo>
                <a:lnTo>
                  <a:pt x="0" y="232029"/>
                </a:lnTo>
                <a:lnTo>
                  <a:pt x="302514" y="232029"/>
                </a:lnTo>
                <a:lnTo>
                  <a:pt x="302514" y="309372"/>
                </a:lnTo>
                <a:lnTo>
                  <a:pt x="457200" y="154686"/>
                </a:lnTo>
                <a:lnTo>
                  <a:pt x="302514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7445" y="4632198"/>
            <a:ext cx="457200" cy="309880"/>
          </a:xfrm>
          <a:custGeom>
            <a:avLst/>
            <a:gdLst/>
            <a:ahLst/>
            <a:cxnLst/>
            <a:rect l="l" t="t" r="r" b="b"/>
            <a:pathLst>
              <a:path w="457200" h="309879">
                <a:moveTo>
                  <a:pt x="0" y="77343"/>
                </a:moveTo>
                <a:lnTo>
                  <a:pt x="302514" y="77343"/>
                </a:lnTo>
                <a:lnTo>
                  <a:pt x="302514" y="0"/>
                </a:lnTo>
                <a:lnTo>
                  <a:pt x="457200" y="154686"/>
                </a:lnTo>
                <a:lnTo>
                  <a:pt x="302514" y="309372"/>
                </a:lnTo>
                <a:lnTo>
                  <a:pt x="302514" y="232029"/>
                </a:lnTo>
                <a:lnTo>
                  <a:pt x="0" y="232029"/>
                </a:lnTo>
                <a:lnTo>
                  <a:pt x="0" y="77343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5034" y="4618482"/>
            <a:ext cx="467995" cy="311150"/>
          </a:xfrm>
          <a:custGeom>
            <a:avLst/>
            <a:gdLst/>
            <a:ahLst/>
            <a:cxnLst/>
            <a:rect l="l" t="t" r="r" b="b"/>
            <a:pathLst>
              <a:path w="467995" h="311150">
                <a:moveTo>
                  <a:pt x="312419" y="0"/>
                </a:moveTo>
                <a:lnTo>
                  <a:pt x="312419" y="77723"/>
                </a:lnTo>
                <a:lnTo>
                  <a:pt x="0" y="77723"/>
                </a:lnTo>
                <a:lnTo>
                  <a:pt x="0" y="233171"/>
                </a:lnTo>
                <a:lnTo>
                  <a:pt x="312419" y="233171"/>
                </a:lnTo>
                <a:lnTo>
                  <a:pt x="312419" y="310895"/>
                </a:lnTo>
                <a:lnTo>
                  <a:pt x="467867" y="155447"/>
                </a:lnTo>
                <a:lnTo>
                  <a:pt x="312419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5034" y="4618482"/>
            <a:ext cx="467995" cy="311150"/>
          </a:xfrm>
          <a:custGeom>
            <a:avLst/>
            <a:gdLst/>
            <a:ahLst/>
            <a:cxnLst/>
            <a:rect l="l" t="t" r="r" b="b"/>
            <a:pathLst>
              <a:path w="467995" h="311150">
                <a:moveTo>
                  <a:pt x="0" y="77723"/>
                </a:moveTo>
                <a:lnTo>
                  <a:pt x="312419" y="77723"/>
                </a:lnTo>
                <a:lnTo>
                  <a:pt x="312419" y="0"/>
                </a:lnTo>
                <a:lnTo>
                  <a:pt x="467867" y="155447"/>
                </a:lnTo>
                <a:lnTo>
                  <a:pt x="312419" y="310895"/>
                </a:lnTo>
                <a:lnTo>
                  <a:pt x="312419" y="233171"/>
                </a:lnTo>
                <a:lnTo>
                  <a:pt x="0" y="233171"/>
                </a:lnTo>
                <a:lnTo>
                  <a:pt x="0" y="77723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1021" y="3813810"/>
            <a:ext cx="2120265" cy="1871980"/>
          </a:xfrm>
          <a:custGeom>
            <a:avLst/>
            <a:gdLst/>
            <a:ahLst/>
            <a:cxnLst/>
            <a:rect l="l" t="t" r="r" b="b"/>
            <a:pathLst>
              <a:path w="2120265" h="1871979">
                <a:moveTo>
                  <a:pt x="1059942" y="0"/>
                </a:moveTo>
                <a:lnTo>
                  <a:pt x="1008590" y="1079"/>
                </a:lnTo>
                <a:lnTo>
                  <a:pt x="957869" y="4283"/>
                </a:lnTo>
                <a:lnTo>
                  <a:pt x="907834" y="9565"/>
                </a:lnTo>
                <a:lnTo>
                  <a:pt x="858541" y="16873"/>
                </a:lnTo>
                <a:lnTo>
                  <a:pt x="810044" y="26161"/>
                </a:lnTo>
                <a:lnTo>
                  <a:pt x="762400" y="37377"/>
                </a:lnTo>
                <a:lnTo>
                  <a:pt x="715664" y="50474"/>
                </a:lnTo>
                <a:lnTo>
                  <a:pt x="669891" y="65403"/>
                </a:lnTo>
                <a:lnTo>
                  <a:pt x="625138" y="82114"/>
                </a:lnTo>
                <a:lnTo>
                  <a:pt x="581460" y="100558"/>
                </a:lnTo>
                <a:lnTo>
                  <a:pt x="538911" y="120686"/>
                </a:lnTo>
                <a:lnTo>
                  <a:pt x="497549" y="142450"/>
                </a:lnTo>
                <a:lnTo>
                  <a:pt x="457428" y="165800"/>
                </a:lnTo>
                <a:lnTo>
                  <a:pt x="418603" y="190687"/>
                </a:lnTo>
                <a:lnTo>
                  <a:pt x="381131" y="217062"/>
                </a:lnTo>
                <a:lnTo>
                  <a:pt x="345067" y="244877"/>
                </a:lnTo>
                <a:lnTo>
                  <a:pt x="310467" y="274081"/>
                </a:lnTo>
                <a:lnTo>
                  <a:pt x="277385" y="304627"/>
                </a:lnTo>
                <a:lnTo>
                  <a:pt x="245879" y="336465"/>
                </a:lnTo>
                <a:lnTo>
                  <a:pt x="216002" y="369545"/>
                </a:lnTo>
                <a:lnTo>
                  <a:pt x="187811" y="403820"/>
                </a:lnTo>
                <a:lnTo>
                  <a:pt x="161361" y="439240"/>
                </a:lnTo>
                <a:lnTo>
                  <a:pt x="136708" y="475755"/>
                </a:lnTo>
                <a:lnTo>
                  <a:pt x="113908" y="513318"/>
                </a:lnTo>
                <a:lnTo>
                  <a:pt x="93015" y="551878"/>
                </a:lnTo>
                <a:lnTo>
                  <a:pt x="74086" y="591387"/>
                </a:lnTo>
                <a:lnTo>
                  <a:pt x="57175" y="631797"/>
                </a:lnTo>
                <a:lnTo>
                  <a:pt x="42340" y="673056"/>
                </a:lnTo>
                <a:lnTo>
                  <a:pt x="29634" y="715118"/>
                </a:lnTo>
                <a:lnTo>
                  <a:pt x="19114" y="757932"/>
                </a:lnTo>
                <a:lnTo>
                  <a:pt x="10834" y="801450"/>
                </a:lnTo>
                <a:lnTo>
                  <a:pt x="4852" y="845623"/>
                </a:lnTo>
                <a:lnTo>
                  <a:pt x="1222" y="890401"/>
                </a:lnTo>
                <a:lnTo>
                  <a:pt x="0" y="935735"/>
                </a:lnTo>
                <a:lnTo>
                  <a:pt x="1222" y="981070"/>
                </a:lnTo>
                <a:lnTo>
                  <a:pt x="4852" y="1025848"/>
                </a:lnTo>
                <a:lnTo>
                  <a:pt x="10834" y="1070021"/>
                </a:lnTo>
                <a:lnTo>
                  <a:pt x="19114" y="1113539"/>
                </a:lnTo>
                <a:lnTo>
                  <a:pt x="29634" y="1156353"/>
                </a:lnTo>
                <a:lnTo>
                  <a:pt x="42340" y="1198415"/>
                </a:lnTo>
                <a:lnTo>
                  <a:pt x="57175" y="1239674"/>
                </a:lnTo>
                <a:lnTo>
                  <a:pt x="74086" y="1280084"/>
                </a:lnTo>
                <a:lnTo>
                  <a:pt x="93015" y="1319593"/>
                </a:lnTo>
                <a:lnTo>
                  <a:pt x="113908" y="1358153"/>
                </a:lnTo>
                <a:lnTo>
                  <a:pt x="136708" y="1395716"/>
                </a:lnTo>
                <a:lnTo>
                  <a:pt x="161361" y="1432231"/>
                </a:lnTo>
                <a:lnTo>
                  <a:pt x="187811" y="1467651"/>
                </a:lnTo>
                <a:lnTo>
                  <a:pt x="216002" y="1501926"/>
                </a:lnTo>
                <a:lnTo>
                  <a:pt x="245879" y="1535006"/>
                </a:lnTo>
                <a:lnTo>
                  <a:pt x="277385" y="1566844"/>
                </a:lnTo>
                <a:lnTo>
                  <a:pt x="310467" y="1597390"/>
                </a:lnTo>
                <a:lnTo>
                  <a:pt x="345067" y="1626594"/>
                </a:lnTo>
                <a:lnTo>
                  <a:pt x="381131" y="1654409"/>
                </a:lnTo>
                <a:lnTo>
                  <a:pt x="418603" y="1680784"/>
                </a:lnTo>
                <a:lnTo>
                  <a:pt x="457428" y="1705671"/>
                </a:lnTo>
                <a:lnTo>
                  <a:pt x="497549" y="1729021"/>
                </a:lnTo>
                <a:lnTo>
                  <a:pt x="538911" y="1750785"/>
                </a:lnTo>
                <a:lnTo>
                  <a:pt x="581460" y="1770913"/>
                </a:lnTo>
                <a:lnTo>
                  <a:pt x="625138" y="1789357"/>
                </a:lnTo>
                <a:lnTo>
                  <a:pt x="669891" y="1806068"/>
                </a:lnTo>
                <a:lnTo>
                  <a:pt x="715664" y="1820997"/>
                </a:lnTo>
                <a:lnTo>
                  <a:pt x="762400" y="1834094"/>
                </a:lnTo>
                <a:lnTo>
                  <a:pt x="810044" y="1845310"/>
                </a:lnTo>
                <a:lnTo>
                  <a:pt x="858541" y="1854598"/>
                </a:lnTo>
                <a:lnTo>
                  <a:pt x="907834" y="1861906"/>
                </a:lnTo>
                <a:lnTo>
                  <a:pt x="957869" y="1867188"/>
                </a:lnTo>
                <a:lnTo>
                  <a:pt x="1008590" y="1870392"/>
                </a:lnTo>
                <a:lnTo>
                  <a:pt x="1059942" y="1871471"/>
                </a:lnTo>
                <a:lnTo>
                  <a:pt x="1111293" y="1870392"/>
                </a:lnTo>
                <a:lnTo>
                  <a:pt x="1162014" y="1867188"/>
                </a:lnTo>
                <a:lnTo>
                  <a:pt x="1212049" y="1861906"/>
                </a:lnTo>
                <a:lnTo>
                  <a:pt x="1261342" y="1854598"/>
                </a:lnTo>
                <a:lnTo>
                  <a:pt x="1309839" y="1845310"/>
                </a:lnTo>
                <a:lnTo>
                  <a:pt x="1357483" y="1834094"/>
                </a:lnTo>
                <a:lnTo>
                  <a:pt x="1404219" y="1820997"/>
                </a:lnTo>
                <a:lnTo>
                  <a:pt x="1449992" y="1806068"/>
                </a:lnTo>
                <a:lnTo>
                  <a:pt x="1494745" y="1789357"/>
                </a:lnTo>
                <a:lnTo>
                  <a:pt x="1538423" y="1770913"/>
                </a:lnTo>
                <a:lnTo>
                  <a:pt x="1580972" y="1750785"/>
                </a:lnTo>
                <a:lnTo>
                  <a:pt x="1622334" y="1729021"/>
                </a:lnTo>
                <a:lnTo>
                  <a:pt x="1662455" y="1705671"/>
                </a:lnTo>
                <a:lnTo>
                  <a:pt x="1701280" y="1680784"/>
                </a:lnTo>
                <a:lnTo>
                  <a:pt x="1738752" y="1654409"/>
                </a:lnTo>
                <a:lnTo>
                  <a:pt x="1774816" y="1626594"/>
                </a:lnTo>
                <a:lnTo>
                  <a:pt x="1809416" y="1597390"/>
                </a:lnTo>
                <a:lnTo>
                  <a:pt x="1842498" y="1566844"/>
                </a:lnTo>
                <a:lnTo>
                  <a:pt x="1874004" y="1535006"/>
                </a:lnTo>
                <a:lnTo>
                  <a:pt x="1903881" y="1501926"/>
                </a:lnTo>
                <a:lnTo>
                  <a:pt x="1932072" y="1467651"/>
                </a:lnTo>
                <a:lnTo>
                  <a:pt x="1958522" y="1432231"/>
                </a:lnTo>
                <a:lnTo>
                  <a:pt x="1983175" y="1395716"/>
                </a:lnTo>
                <a:lnTo>
                  <a:pt x="2005975" y="1358153"/>
                </a:lnTo>
                <a:lnTo>
                  <a:pt x="2026868" y="1319593"/>
                </a:lnTo>
                <a:lnTo>
                  <a:pt x="2045797" y="1280084"/>
                </a:lnTo>
                <a:lnTo>
                  <a:pt x="2062708" y="1239674"/>
                </a:lnTo>
                <a:lnTo>
                  <a:pt x="2077543" y="1198415"/>
                </a:lnTo>
                <a:lnTo>
                  <a:pt x="2090249" y="1156353"/>
                </a:lnTo>
                <a:lnTo>
                  <a:pt x="2100769" y="1113539"/>
                </a:lnTo>
                <a:lnTo>
                  <a:pt x="2109049" y="1070021"/>
                </a:lnTo>
                <a:lnTo>
                  <a:pt x="2115031" y="1025848"/>
                </a:lnTo>
                <a:lnTo>
                  <a:pt x="2118661" y="981070"/>
                </a:lnTo>
                <a:lnTo>
                  <a:pt x="2119883" y="935735"/>
                </a:lnTo>
                <a:lnTo>
                  <a:pt x="2118661" y="890401"/>
                </a:lnTo>
                <a:lnTo>
                  <a:pt x="2115031" y="845623"/>
                </a:lnTo>
                <a:lnTo>
                  <a:pt x="2109049" y="801450"/>
                </a:lnTo>
                <a:lnTo>
                  <a:pt x="2100769" y="757932"/>
                </a:lnTo>
                <a:lnTo>
                  <a:pt x="2090249" y="715118"/>
                </a:lnTo>
                <a:lnTo>
                  <a:pt x="2077543" y="673056"/>
                </a:lnTo>
                <a:lnTo>
                  <a:pt x="2062708" y="631797"/>
                </a:lnTo>
                <a:lnTo>
                  <a:pt x="2045797" y="591387"/>
                </a:lnTo>
                <a:lnTo>
                  <a:pt x="2026868" y="551878"/>
                </a:lnTo>
                <a:lnTo>
                  <a:pt x="2005975" y="513318"/>
                </a:lnTo>
                <a:lnTo>
                  <a:pt x="1983175" y="475755"/>
                </a:lnTo>
                <a:lnTo>
                  <a:pt x="1958522" y="439240"/>
                </a:lnTo>
                <a:lnTo>
                  <a:pt x="1932072" y="403820"/>
                </a:lnTo>
                <a:lnTo>
                  <a:pt x="1903881" y="369545"/>
                </a:lnTo>
                <a:lnTo>
                  <a:pt x="1874004" y="336465"/>
                </a:lnTo>
                <a:lnTo>
                  <a:pt x="1842498" y="304627"/>
                </a:lnTo>
                <a:lnTo>
                  <a:pt x="1809416" y="274081"/>
                </a:lnTo>
                <a:lnTo>
                  <a:pt x="1774816" y="244877"/>
                </a:lnTo>
                <a:lnTo>
                  <a:pt x="1738752" y="217062"/>
                </a:lnTo>
                <a:lnTo>
                  <a:pt x="1701280" y="190687"/>
                </a:lnTo>
                <a:lnTo>
                  <a:pt x="1662455" y="165800"/>
                </a:lnTo>
                <a:lnTo>
                  <a:pt x="1622334" y="142450"/>
                </a:lnTo>
                <a:lnTo>
                  <a:pt x="1580972" y="120686"/>
                </a:lnTo>
                <a:lnTo>
                  <a:pt x="1538423" y="100558"/>
                </a:lnTo>
                <a:lnTo>
                  <a:pt x="1494745" y="82114"/>
                </a:lnTo>
                <a:lnTo>
                  <a:pt x="1449992" y="65403"/>
                </a:lnTo>
                <a:lnTo>
                  <a:pt x="1404219" y="50474"/>
                </a:lnTo>
                <a:lnTo>
                  <a:pt x="1357483" y="37377"/>
                </a:lnTo>
                <a:lnTo>
                  <a:pt x="1309839" y="26161"/>
                </a:lnTo>
                <a:lnTo>
                  <a:pt x="1261342" y="16873"/>
                </a:lnTo>
                <a:lnTo>
                  <a:pt x="1212049" y="9565"/>
                </a:lnTo>
                <a:lnTo>
                  <a:pt x="1162014" y="4283"/>
                </a:lnTo>
                <a:lnTo>
                  <a:pt x="1111293" y="1079"/>
                </a:lnTo>
                <a:lnTo>
                  <a:pt x="1059942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1021" y="3813810"/>
            <a:ext cx="2120265" cy="1871980"/>
          </a:xfrm>
          <a:custGeom>
            <a:avLst/>
            <a:gdLst/>
            <a:ahLst/>
            <a:cxnLst/>
            <a:rect l="l" t="t" r="r" b="b"/>
            <a:pathLst>
              <a:path w="2120265" h="1871979">
                <a:moveTo>
                  <a:pt x="0" y="935735"/>
                </a:moveTo>
                <a:lnTo>
                  <a:pt x="1222" y="890401"/>
                </a:lnTo>
                <a:lnTo>
                  <a:pt x="4852" y="845623"/>
                </a:lnTo>
                <a:lnTo>
                  <a:pt x="10834" y="801450"/>
                </a:lnTo>
                <a:lnTo>
                  <a:pt x="19114" y="757932"/>
                </a:lnTo>
                <a:lnTo>
                  <a:pt x="29634" y="715118"/>
                </a:lnTo>
                <a:lnTo>
                  <a:pt x="42340" y="673056"/>
                </a:lnTo>
                <a:lnTo>
                  <a:pt x="57175" y="631797"/>
                </a:lnTo>
                <a:lnTo>
                  <a:pt x="74086" y="591387"/>
                </a:lnTo>
                <a:lnTo>
                  <a:pt x="93015" y="551878"/>
                </a:lnTo>
                <a:lnTo>
                  <a:pt x="113908" y="513318"/>
                </a:lnTo>
                <a:lnTo>
                  <a:pt x="136708" y="475755"/>
                </a:lnTo>
                <a:lnTo>
                  <a:pt x="161361" y="439240"/>
                </a:lnTo>
                <a:lnTo>
                  <a:pt x="187811" y="403820"/>
                </a:lnTo>
                <a:lnTo>
                  <a:pt x="216002" y="369545"/>
                </a:lnTo>
                <a:lnTo>
                  <a:pt x="245879" y="336465"/>
                </a:lnTo>
                <a:lnTo>
                  <a:pt x="277385" y="304627"/>
                </a:lnTo>
                <a:lnTo>
                  <a:pt x="310467" y="274081"/>
                </a:lnTo>
                <a:lnTo>
                  <a:pt x="345067" y="244877"/>
                </a:lnTo>
                <a:lnTo>
                  <a:pt x="381131" y="217062"/>
                </a:lnTo>
                <a:lnTo>
                  <a:pt x="418603" y="190687"/>
                </a:lnTo>
                <a:lnTo>
                  <a:pt x="457428" y="165800"/>
                </a:lnTo>
                <a:lnTo>
                  <a:pt x="497549" y="142450"/>
                </a:lnTo>
                <a:lnTo>
                  <a:pt x="538911" y="120686"/>
                </a:lnTo>
                <a:lnTo>
                  <a:pt x="581460" y="100558"/>
                </a:lnTo>
                <a:lnTo>
                  <a:pt x="625138" y="82114"/>
                </a:lnTo>
                <a:lnTo>
                  <a:pt x="669891" y="65403"/>
                </a:lnTo>
                <a:lnTo>
                  <a:pt x="715664" y="50474"/>
                </a:lnTo>
                <a:lnTo>
                  <a:pt x="762400" y="37377"/>
                </a:lnTo>
                <a:lnTo>
                  <a:pt x="810044" y="26161"/>
                </a:lnTo>
                <a:lnTo>
                  <a:pt x="858541" y="16873"/>
                </a:lnTo>
                <a:lnTo>
                  <a:pt x="907834" y="9565"/>
                </a:lnTo>
                <a:lnTo>
                  <a:pt x="957869" y="4283"/>
                </a:lnTo>
                <a:lnTo>
                  <a:pt x="1008590" y="1079"/>
                </a:lnTo>
                <a:lnTo>
                  <a:pt x="1059942" y="0"/>
                </a:lnTo>
                <a:lnTo>
                  <a:pt x="1111293" y="1079"/>
                </a:lnTo>
                <a:lnTo>
                  <a:pt x="1162014" y="4283"/>
                </a:lnTo>
                <a:lnTo>
                  <a:pt x="1212049" y="9565"/>
                </a:lnTo>
                <a:lnTo>
                  <a:pt x="1261342" y="16873"/>
                </a:lnTo>
                <a:lnTo>
                  <a:pt x="1309839" y="26161"/>
                </a:lnTo>
                <a:lnTo>
                  <a:pt x="1357483" y="37377"/>
                </a:lnTo>
                <a:lnTo>
                  <a:pt x="1404219" y="50474"/>
                </a:lnTo>
                <a:lnTo>
                  <a:pt x="1449992" y="65403"/>
                </a:lnTo>
                <a:lnTo>
                  <a:pt x="1494745" y="82114"/>
                </a:lnTo>
                <a:lnTo>
                  <a:pt x="1538423" y="100558"/>
                </a:lnTo>
                <a:lnTo>
                  <a:pt x="1580972" y="120686"/>
                </a:lnTo>
                <a:lnTo>
                  <a:pt x="1622334" y="142450"/>
                </a:lnTo>
                <a:lnTo>
                  <a:pt x="1662455" y="165800"/>
                </a:lnTo>
                <a:lnTo>
                  <a:pt x="1701280" y="190687"/>
                </a:lnTo>
                <a:lnTo>
                  <a:pt x="1738752" y="217062"/>
                </a:lnTo>
                <a:lnTo>
                  <a:pt x="1774816" y="244877"/>
                </a:lnTo>
                <a:lnTo>
                  <a:pt x="1809416" y="274081"/>
                </a:lnTo>
                <a:lnTo>
                  <a:pt x="1842498" y="304627"/>
                </a:lnTo>
                <a:lnTo>
                  <a:pt x="1874004" y="336465"/>
                </a:lnTo>
                <a:lnTo>
                  <a:pt x="1903881" y="369545"/>
                </a:lnTo>
                <a:lnTo>
                  <a:pt x="1932072" y="403820"/>
                </a:lnTo>
                <a:lnTo>
                  <a:pt x="1958522" y="439240"/>
                </a:lnTo>
                <a:lnTo>
                  <a:pt x="1983175" y="475755"/>
                </a:lnTo>
                <a:lnTo>
                  <a:pt x="2005975" y="513318"/>
                </a:lnTo>
                <a:lnTo>
                  <a:pt x="2026868" y="551878"/>
                </a:lnTo>
                <a:lnTo>
                  <a:pt x="2045797" y="591387"/>
                </a:lnTo>
                <a:lnTo>
                  <a:pt x="2062708" y="631797"/>
                </a:lnTo>
                <a:lnTo>
                  <a:pt x="2077543" y="673056"/>
                </a:lnTo>
                <a:lnTo>
                  <a:pt x="2090249" y="715118"/>
                </a:lnTo>
                <a:lnTo>
                  <a:pt x="2100769" y="757932"/>
                </a:lnTo>
                <a:lnTo>
                  <a:pt x="2109049" y="801450"/>
                </a:lnTo>
                <a:lnTo>
                  <a:pt x="2115031" y="845623"/>
                </a:lnTo>
                <a:lnTo>
                  <a:pt x="2118661" y="890401"/>
                </a:lnTo>
                <a:lnTo>
                  <a:pt x="2119883" y="935735"/>
                </a:lnTo>
                <a:lnTo>
                  <a:pt x="2118661" y="981070"/>
                </a:lnTo>
                <a:lnTo>
                  <a:pt x="2115031" y="1025848"/>
                </a:lnTo>
                <a:lnTo>
                  <a:pt x="2109049" y="1070021"/>
                </a:lnTo>
                <a:lnTo>
                  <a:pt x="2100769" y="1113539"/>
                </a:lnTo>
                <a:lnTo>
                  <a:pt x="2090249" y="1156353"/>
                </a:lnTo>
                <a:lnTo>
                  <a:pt x="2077543" y="1198415"/>
                </a:lnTo>
                <a:lnTo>
                  <a:pt x="2062708" y="1239674"/>
                </a:lnTo>
                <a:lnTo>
                  <a:pt x="2045797" y="1280084"/>
                </a:lnTo>
                <a:lnTo>
                  <a:pt x="2026868" y="1319593"/>
                </a:lnTo>
                <a:lnTo>
                  <a:pt x="2005975" y="1358153"/>
                </a:lnTo>
                <a:lnTo>
                  <a:pt x="1983175" y="1395716"/>
                </a:lnTo>
                <a:lnTo>
                  <a:pt x="1958522" y="1432231"/>
                </a:lnTo>
                <a:lnTo>
                  <a:pt x="1932072" y="1467651"/>
                </a:lnTo>
                <a:lnTo>
                  <a:pt x="1903881" y="1501926"/>
                </a:lnTo>
                <a:lnTo>
                  <a:pt x="1874004" y="1535006"/>
                </a:lnTo>
                <a:lnTo>
                  <a:pt x="1842498" y="1566844"/>
                </a:lnTo>
                <a:lnTo>
                  <a:pt x="1809416" y="1597390"/>
                </a:lnTo>
                <a:lnTo>
                  <a:pt x="1774816" y="1626594"/>
                </a:lnTo>
                <a:lnTo>
                  <a:pt x="1738752" y="1654409"/>
                </a:lnTo>
                <a:lnTo>
                  <a:pt x="1701280" y="1680784"/>
                </a:lnTo>
                <a:lnTo>
                  <a:pt x="1662455" y="1705671"/>
                </a:lnTo>
                <a:lnTo>
                  <a:pt x="1622334" y="1729021"/>
                </a:lnTo>
                <a:lnTo>
                  <a:pt x="1580972" y="1750785"/>
                </a:lnTo>
                <a:lnTo>
                  <a:pt x="1538423" y="1770913"/>
                </a:lnTo>
                <a:lnTo>
                  <a:pt x="1494745" y="1789357"/>
                </a:lnTo>
                <a:lnTo>
                  <a:pt x="1449992" y="1806068"/>
                </a:lnTo>
                <a:lnTo>
                  <a:pt x="1404219" y="1820997"/>
                </a:lnTo>
                <a:lnTo>
                  <a:pt x="1357483" y="1834094"/>
                </a:lnTo>
                <a:lnTo>
                  <a:pt x="1309839" y="1845310"/>
                </a:lnTo>
                <a:lnTo>
                  <a:pt x="1261342" y="1854598"/>
                </a:lnTo>
                <a:lnTo>
                  <a:pt x="1212049" y="1861906"/>
                </a:lnTo>
                <a:lnTo>
                  <a:pt x="1162014" y="1867188"/>
                </a:lnTo>
                <a:lnTo>
                  <a:pt x="1111293" y="1870392"/>
                </a:lnTo>
                <a:lnTo>
                  <a:pt x="1059942" y="1871471"/>
                </a:lnTo>
                <a:lnTo>
                  <a:pt x="1008590" y="1870392"/>
                </a:lnTo>
                <a:lnTo>
                  <a:pt x="957869" y="1867188"/>
                </a:lnTo>
                <a:lnTo>
                  <a:pt x="907834" y="1861906"/>
                </a:lnTo>
                <a:lnTo>
                  <a:pt x="858541" y="1854598"/>
                </a:lnTo>
                <a:lnTo>
                  <a:pt x="810044" y="1845310"/>
                </a:lnTo>
                <a:lnTo>
                  <a:pt x="762400" y="1834094"/>
                </a:lnTo>
                <a:lnTo>
                  <a:pt x="715664" y="1820997"/>
                </a:lnTo>
                <a:lnTo>
                  <a:pt x="669891" y="1806068"/>
                </a:lnTo>
                <a:lnTo>
                  <a:pt x="625138" y="1789357"/>
                </a:lnTo>
                <a:lnTo>
                  <a:pt x="581460" y="1770913"/>
                </a:lnTo>
                <a:lnTo>
                  <a:pt x="538911" y="1750785"/>
                </a:lnTo>
                <a:lnTo>
                  <a:pt x="497549" y="1729021"/>
                </a:lnTo>
                <a:lnTo>
                  <a:pt x="457428" y="1705671"/>
                </a:lnTo>
                <a:lnTo>
                  <a:pt x="418603" y="1680784"/>
                </a:lnTo>
                <a:lnTo>
                  <a:pt x="381131" y="1654409"/>
                </a:lnTo>
                <a:lnTo>
                  <a:pt x="345067" y="1626594"/>
                </a:lnTo>
                <a:lnTo>
                  <a:pt x="310467" y="1597390"/>
                </a:lnTo>
                <a:lnTo>
                  <a:pt x="277385" y="1566844"/>
                </a:lnTo>
                <a:lnTo>
                  <a:pt x="245879" y="1535006"/>
                </a:lnTo>
                <a:lnTo>
                  <a:pt x="216002" y="1501926"/>
                </a:lnTo>
                <a:lnTo>
                  <a:pt x="187811" y="1467651"/>
                </a:lnTo>
                <a:lnTo>
                  <a:pt x="161361" y="1432231"/>
                </a:lnTo>
                <a:lnTo>
                  <a:pt x="136708" y="1395716"/>
                </a:lnTo>
                <a:lnTo>
                  <a:pt x="113908" y="1358153"/>
                </a:lnTo>
                <a:lnTo>
                  <a:pt x="93015" y="1319593"/>
                </a:lnTo>
                <a:lnTo>
                  <a:pt x="74086" y="1280084"/>
                </a:lnTo>
                <a:lnTo>
                  <a:pt x="57175" y="1239674"/>
                </a:lnTo>
                <a:lnTo>
                  <a:pt x="42340" y="1198415"/>
                </a:lnTo>
                <a:lnTo>
                  <a:pt x="29634" y="1156353"/>
                </a:lnTo>
                <a:lnTo>
                  <a:pt x="19114" y="1113539"/>
                </a:lnTo>
                <a:lnTo>
                  <a:pt x="10834" y="1070021"/>
                </a:lnTo>
                <a:lnTo>
                  <a:pt x="4852" y="1025848"/>
                </a:lnTo>
                <a:lnTo>
                  <a:pt x="1222" y="981070"/>
                </a:lnTo>
                <a:lnTo>
                  <a:pt x="0" y="935735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46952" y="3910965"/>
            <a:ext cx="12103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Using  Machine  </a:t>
            </a: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Learning 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orithms 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99297" y="4559046"/>
            <a:ext cx="334010" cy="190500"/>
          </a:xfrm>
          <a:custGeom>
            <a:avLst/>
            <a:gdLst/>
            <a:ahLst/>
            <a:cxnLst/>
            <a:rect l="l" t="t" r="r" b="b"/>
            <a:pathLst>
              <a:path w="334009" h="190500">
                <a:moveTo>
                  <a:pt x="238505" y="0"/>
                </a:moveTo>
                <a:lnTo>
                  <a:pt x="238505" y="47625"/>
                </a:lnTo>
                <a:lnTo>
                  <a:pt x="0" y="47625"/>
                </a:lnTo>
                <a:lnTo>
                  <a:pt x="0" y="142875"/>
                </a:lnTo>
                <a:lnTo>
                  <a:pt x="238505" y="142875"/>
                </a:lnTo>
                <a:lnTo>
                  <a:pt x="238505" y="190500"/>
                </a:lnTo>
                <a:lnTo>
                  <a:pt x="333755" y="95250"/>
                </a:lnTo>
                <a:lnTo>
                  <a:pt x="238505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99297" y="4559046"/>
            <a:ext cx="334010" cy="190500"/>
          </a:xfrm>
          <a:custGeom>
            <a:avLst/>
            <a:gdLst/>
            <a:ahLst/>
            <a:cxnLst/>
            <a:rect l="l" t="t" r="r" b="b"/>
            <a:pathLst>
              <a:path w="334009" h="190500">
                <a:moveTo>
                  <a:pt x="0" y="47625"/>
                </a:moveTo>
                <a:lnTo>
                  <a:pt x="238505" y="47625"/>
                </a:lnTo>
                <a:lnTo>
                  <a:pt x="238505" y="0"/>
                </a:lnTo>
                <a:lnTo>
                  <a:pt x="333755" y="95250"/>
                </a:lnTo>
                <a:lnTo>
                  <a:pt x="238505" y="190500"/>
                </a:lnTo>
                <a:lnTo>
                  <a:pt x="238505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21445" y="4272534"/>
            <a:ext cx="1481455" cy="721360"/>
          </a:xfrm>
          <a:custGeom>
            <a:avLst/>
            <a:gdLst/>
            <a:ahLst/>
            <a:cxnLst/>
            <a:rect l="l" t="t" r="r" b="b"/>
            <a:pathLst>
              <a:path w="1481454" h="721360">
                <a:moveTo>
                  <a:pt x="1361185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09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1"/>
                </a:lnTo>
                <a:lnTo>
                  <a:pt x="1361185" y="720851"/>
                </a:lnTo>
                <a:lnTo>
                  <a:pt x="1407925" y="711402"/>
                </a:lnTo>
                <a:lnTo>
                  <a:pt x="1446117" y="685641"/>
                </a:lnTo>
                <a:lnTo>
                  <a:pt x="1471878" y="647449"/>
                </a:lnTo>
                <a:lnTo>
                  <a:pt x="1481327" y="600709"/>
                </a:lnTo>
                <a:lnTo>
                  <a:pt x="1481327" y="120141"/>
                </a:lnTo>
                <a:lnTo>
                  <a:pt x="1471878" y="73402"/>
                </a:lnTo>
                <a:lnTo>
                  <a:pt x="1446117" y="35210"/>
                </a:lnTo>
                <a:lnTo>
                  <a:pt x="1407925" y="9449"/>
                </a:lnTo>
                <a:lnTo>
                  <a:pt x="1361185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21445" y="4272534"/>
            <a:ext cx="1481455" cy="721360"/>
          </a:xfrm>
          <a:custGeom>
            <a:avLst/>
            <a:gdLst/>
            <a:ahLst/>
            <a:cxnLst/>
            <a:rect l="l" t="t" r="r" b="b"/>
            <a:pathLst>
              <a:path w="1481454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1361185" y="0"/>
                </a:lnTo>
                <a:lnTo>
                  <a:pt x="1407925" y="9449"/>
                </a:lnTo>
                <a:lnTo>
                  <a:pt x="1446117" y="35210"/>
                </a:lnTo>
                <a:lnTo>
                  <a:pt x="1471878" y="73402"/>
                </a:lnTo>
                <a:lnTo>
                  <a:pt x="1481327" y="120141"/>
                </a:lnTo>
                <a:lnTo>
                  <a:pt x="1481327" y="600709"/>
                </a:lnTo>
                <a:lnTo>
                  <a:pt x="1471878" y="647449"/>
                </a:lnTo>
                <a:lnTo>
                  <a:pt x="1446117" y="685641"/>
                </a:lnTo>
                <a:lnTo>
                  <a:pt x="1407925" y="711402"/>
                </a:lnTo>
                <a:lnTo>
                  <a:pt x="1361185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19811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60638" y="4479797"/>
            <a:ext cx="120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Evaluating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82134" y="5968746"/>
            <a:ext cx="3550920" cy="1519555"/>
          </a:xfrm>
          <a:custGeom>
            <a:avLst/>
            <a:gdLst/>
            <a:ahLst/>
            <a:cxnLst/>
            <a:rect l="l" t="t" r="r" b="b"/>
            <a:pathLst>
              <a:path w="3550920" h="1519554">
                <a:moveTo>
                  <a:pt x="1775460" y="0"/>
                </a:moveTo>
                <a:lnTo>
                  <a:pt x="1710370" y="501"/>
                </a:lnTo>
                <a:lnTo>
                  <a:pt x="1645871" y="1992"/>
                </a:lnTo>
                <a:lnTo>
                  <a:pt x="1582002" y="4457"/>
                </a:lnTo>
                <a:lnTo>
                  <a:pt x="1518804" y="7879"/>
                </a:lnTo>
                <a:lnTo>
                  <a:pt x="1456316" y="12239"/>
                </a:lnTo>
                <a:lnTo>
                  <a:pt x="1394579" y="17522"/>
                </a:lnTo>
                <a:lnTo>
                  <a:pt x="1333633" y="23709"/>
                </a:lnTo>
                <a:lnTo>
                  <a:pt x="1273518" y="30784"/>
                </a:lnTo>
                <a:lnTo>
                  <a:pt x="1214274" y="38730"/>
                </a:lnTo>
                <a:lnTo>
                  <a:pt x="1155941" y="47529"/>
                </a:lnTo>
                <a:lnTo>
                  <a:pt x="1098559" y="57164"/>
                </a:lnTo>
                <a:lnTo>
                  <a:pt x="1042169" y="67618"/>
                </a:lnTo>
                <a:lnTo>
                  <a:pt x="986810" y="78873"/>
                </a:lnTo>
                <a:lnTo>
                  <a:pt x="932523" y="90914"/>
                </a:lnTo>
                <a:lnTo>
                  <a:pt x="879347" y="103722"/>
                </a:lnTo>
                <a:lnTo>
                  <a:pt x="827324" y="117280"/>
                </a:lnTo>
                <a:lnTo>
                  <a:pt x="776492" y="131572"/>
                </a:lnTo>
                <a:lnTo>
                  <a:pt x="726893" y="146579"/>
                </a:lnTo>
                <a:lnTo>
                  <a:pt x="678565" y="162285"/>
                </a:lnTo>
                <a:lnTo>
                  <a:pt x="631550" y="178673"/>
                </a:lnTo>
                <a:lnTo>
                  <a:pt x="585887" y="195726"/>
                </a:lnTo>
                <a:lnTo>
                  <a:pt x="541617" y="213426"/>
                </a:lnTo>
                <a:lnTo>
                  <a:pt x="498780" y="231756"/>
                </a:lnTo>
                <a:lnTo>
                  <a:pt x="457415" y="250699"/>
                </a:lnTo>
                <a:lnTo>
                  <a:pt x="417563" y="270238"/>
                </a:lnTo>
                <a:lnTo>
                  <a:pt x="379264" y="290355"/>
                </a:lnTo>
                <a:lnTo>
                  <a:pt x="342558" y="311034"/>
                </a:lnTo>
                <a:lnTo>
                  <a:pt x="307485" y="332258"/>
                </a:lnTo>
                <a:lnTo>
                  <a:pt x="274086" y="354009"/>
                </a:lnTo>
                <a:lnTo>
                  <a:pt x="242400" y="376269"/>
                </a:lnTo>
                <a:lnTo>
                  <a:pt x="184329" y="422252"/>
                </a:lnTo>
                <a:lnTo>
                  <a:pt x="133593" y="470070"/>
                </a:lnTo>
                <a:lnTo>
                  <a:pt x="90513" y="519584"/>
                </a:lnTo>
                <a:lnTo>
                  <a:pt x="55410" y="570657"/>
                </a:lnTo>
                <a:lnTo>
                  <a:pt x="28604" y="623153"/>
                </a:lnTo>
                <a:lnTo>
                  <a:pt x="10418" y="676934"/>
                </a:lnTo>
                <a:lnTo>
                  <a:pt x="1170" y="731862"/>
                </a:lnTo>
                <a:lnTo>
                  <a:pt x="0" y="759714"/>
                </a:lnTo>
                <a:lnTo>
                  <a:pt x="1170" y="787565"/>
                </a:lnTo>
                <a:lnTo>
                  <a:pt x="10418" y="842493"/>
                </a:lnTo>
                <a:lnTo>
                  <a:pt x="28604" y="896274"/>
                </a:lnTo>
                <a:lnTo>
                  <a:pt x="55410" y="948770"/>
                </a:lnTo>
                <a:lnTo>
                  <a:pt x="90513" y="999843"/>
                </a:lnTo>
                <a:lnTo>
                  <a:pt x="133593" y="1049357"/>
                </a:lnTo>
                <a:lnTo>
                  <a:pt x="184329" y="1097175"/>
                </a:lnTo>
                <a:lnTo>
                  <a:pt x="242400" y="1143158"/>
                </a:lnTo>
                <a:lnTo>
                  <a:pt x="274086" y="1165418"/>
                </a:lnTo>
                <a:lnTo>
                  <a:pt x="307485" y="1187169"/>
                </a:lnTo>
                <a:lnTo>
                  <a:pt x="342558" y="1208393"/>
                </a:lnTo>
                <a:lnTo>
                  <a:pt x="379264" y="1229072"/>
                </a:lnTo>
                <a:lnTo>
                  <a:pt x="417563" y="1249189"/>
                </a:lnTo>
                <a:lnTo>
                  <a:pt x="457415" y="1268728"/>
                </a:lnTo>
                <a:lnTo>
                  <a:pt x="498780" y="1287671"/>
                </a:lnTo>
                <a:lnTo>
                  <a:pt x="541617" y="1306001"/>
                </a:lnTo>
                <a:lnTo>
                  <a:pt x="585887" y="1323701"/>
                </a:lnTo>
                <a:lnTo>
                  <a:pt x="631550" y="1340754"/>
                </a:lnTo>
                <a:lnTo>
                  <a:pt x="678565" y="1357142"/>
                </a:lnTo>
                <a:lnTo>
                  <a:pt x="726893" y="1372848"/>
                </a:lnTo>
                <a:lnTo>
                  <a:pt x="776492" y="1387855"/>
                </a:lnTo>
                <a:lnTo>
                  <a:pt x="827324" y="1402147"/>
                </a:lnTo>
                <a:lnTo>
                  <a:pt x="879348" y="1415705"/>
                </a:lnTo>
                <a:lnTo>
                  <a:pt x="932523" y="1428513"/>
                </a:lnTo>
                <a:lnTo>
                  <a:pt x="986810" y="1440554"/>
                </a:lnTo>
                <a:lnTo>
                  <a:pt x="1042169" y="1451809"/>
                </a:lnTo>
                <a:lnTo>
                  <a:pt x="1098559" y="1462263"/>
                </a:lnTo>
                <a:lnTo>
                  <a:pt x="1155941" y="1471898"/>
                </a:lnTo>
                <a:lnTo>
                  <a:pt x="1214274" y="1480697"/>
                </a:lnTo>
                <a:lnTo>
                  <a:pt x="1273518" y="1488643"/>
                </a:lnTo>
                <a:lnTo>
                  <a:pt x="1333633" y="1495718"/>
                </a:lnTo>
                <a:lnTo>
                  <a:pt x="1394579" y="1501905"/>
                </a:lnTo>
                <a:lnTo>
                  <a:pt x="1456316" y="1507188"/>
                </a:lnTo>
                <a:lnTo>
                  <a:pt x="1518804" y="1511548"/>
                </a:lnTo>
                <a:lnTo>
                  <a:pt x="1582002" y="1514970"/>
                </a:lnTo>
                <a:lnTo>
                  <a:pt x="1645871" y="1517435"/>
                </a:lnTo>
                <a:lnTo>
                  <a:pt x="1710370" y="1518926"/>
                </a:lnTo>
                <a:lnTo>
                  <a:pt x="1775460" y="1519428"/>
                </a:lnTo>
                <a:lnTo>
                  <a:pt x="1840549" y="1518926"/>
                </a:lnTo>
                <a:lnTo>
                  <a:pt x="1905048" y="1517435"/>
                </a:lnTo>
                <a:lnTo>
                  <a:pt x="1968917" y="1514970"/>
                </a:lnTo>
                <a:lnTo>
                  <a:pt x="2032115" y="1511548"/>
                </a:lnTo>
                <a:lnTo>
                  <a:pt x="2094603" y="1507188"/>
                </a:lnTo>
                <a:lnTo>
                  <a:pt x="2156340" y="1501905"/>
                </a:lnTo>
                <a:lnTo>
                  <a:pt x="2217286" y="1495718"/>
                </a:lnTo>
                <a:lnTo>
                  <a:pt x="2277401" y="1488643"/>
                </a:lnTo>
                <a:lnTo>
                  <a:pt x="2336645" y="1480697"/>
                </a:lnTo>
                <a:lnTo>
                  <a:pt x="2394978" y="1471898"/>
                </a:lnTo>
                <a:lnTo>
                  <a:pt x="2452360" y="1462263"/>
                </a:lnTo>
                <a:lnTo>
                  <a:pt x="2508750" y="1451809"/>
                </a:lnTo>
                <a:lnTo>
                  <a:pt x="2564109" y="1440554"/>
                </a:lnTo>
                <a:lnTo>
                  <a:pt x="2618396" y="1428513"/>
                </a:lnTo>
                <a:lnTo>
                  <a:pt x="2671571" y="1415705"/>
                </a:lnTo>
                <a:lnTo>
                  <a:pt x="2723595" y="1402147"/>
                </a:lnTo>
                <a:lnTo>
                  <a:pt x="2774427" y="1387855"/>
                </a:lnTo>
                <a:lnTo>
                  <a:pt x="2824026" y="1372848"/>
                </a:lnTo>
                <a:lnTo>
                  <a:pt x="2872354" y="1357142"/>
                </a:lnTo>
                <a:lnTo>
                  <a:pt x="2919369" y="1340754"/>
                </a:lnTo>
                <a:lnTo>
                  <a:pt x="2965032" y="1323701"/>
                </a:lnTo>
                <a:lnTo>
                  <a:pt x="3009302" y="1306001"/>
                </a:lnTo>
                <a:lnTo>
                  <a:pt x="3052139" y="1287671"/>
                </a:lnTo>
                <a:lnTo>
                  <a:pt x="3093504" y="1268728"/>
                </a:lnTo>
                <a:lnTo>
                  <a:pt x="3133356" y="1249189"/>
                </a:lnTo>
                <a:lnTo>
                  <a:pt x="3171655" y="1229072"/>
                </a:lnTo>
                <a:lnTo>
                  <a:pt x="3208361" y="1208393"/>
                </a:lnTo>
                <a:lnTo>
                  <a:pt x="3243434" y="1187169"/>
                </a:lnTo>
                <a:lnTo>
                  <a:pt x="3276833" y="1165418"/>
                </a:lnTo>
                <a:lnTo>
                  <a:pt x="3308519" y="1143158"/>
                </a:lnTo>
                <a:lnTo>
                  <a:pt x="3366590" y="1097175"/>
                </a:lnTo>
                <a:lnTo>
                  <a:pt x="3417326" y="1049357"/>
                </a:lnTo>
                <a:lnTo>
                  <a:pt x="3460406" y="999843"/>
                </a:lnTo>
                <a:lnTo>
                  <a:pt x="3495509" y="948770"/>
                </a:lnTo>
                <a:lnTo>
                  <a:pt x="3522315" y="896274"/>
                </a:lnTo>
                <a:lnTo>
                  <a:pt x="3540501" y="842493"/>
                </a:lnTo>
                <a:lnTo>
                  <a:pt x="3549749" y="787565"/>
                </a:lnTo>
                <a:lnTo>
                  <a:pt x="3550919" y="759714"/>
                </a:lnTo>
                <a:lnTo>
                  <a:pt x="3549749" y="731862"/>
                </a:lnTo>
                <a:lnTo>
                  <a:pt x="3540501" y="676934"/>
                </a:lnTo>
                <a:lnTo>
                  <a:pt x="3522315" y="623153"/>
                </a:lnTo>
                <a:lnTo>
                  <a:pt x="3495509" y="570657"/>
                </a:lnTo>
                <a:lnTo>
                  <a:pt x="3460406" y="519584"/>
                </a:lnTo>
                <a:lnTo>
                  <a:pt x="3417326" y="470070"/>
                </a:lnTo>
                <a:lnTo>
                  <a:pt x="3366590" y="422252"/>
                </a:lnTo>
                <a:lnTo>
                  <a:pt x="3308519" y="376269"/>
                </a:lnTo>
                <a:lnTo>
                  <a:pt x="3276833" y="354009"/>
                </a:lnTo>
                <a:lnTo>
                  <a:pt x="3243434" y="332258"/>
                </a:lnTo>
                <a:lnTo>
                  <a:pt x="3208361" y="311034"/>
                </a:lnTo>
                <a:lnTo>
                  <a:pt x="3171655" y="290355"/>
                </a:lnTo>
                <a:lnTo>
                  <a:pt x="3133356" y="270238"/>
                </a:lnTo>
                <a:lnTo>
                  <a:pt x="3093504" y="250699"/>
                </a:lnTo>
                <a:lnTo>
                  <a:pt x="3052139" y="231756"/>
                </a:lnTo>
                <a:lnTo>
                  <a:pt x="3009302" y="213426"/>
                </a:lnTo>
                <a:lnTo>
                  <a:pt x="2965032" y="195726"/>
                </a:lnTo>
                <a:lnTo>
                  <a:pt x="2919369" y="178673"/>
                </a:lnTo>
                <a:lnTo>
                  <a:pt x="2872354" y="162285"/>
                </a:lnTo>
                <a:lnTo>
                  <a:pt x="2824026" y="146579"/>
                </a:lnTo>
                <a:lnTo>
                  <a:pt x="2774427" y="131572"/>
                </a:lnTo>
                <a:lnTo>
                  <a:pt x="2723595" y="117280"/>
                </a:lnTo>
                <a:lnTo>
                  <a:pt x="2671571" y="103722"/>
                </a:lnTo>
                <a:lnTo>
                  <a:pt x="2618396" y="90914"/>
                </a:lnTo>
                <a:lnTo>
                  <a:pt x="2564109" y="78873"/>
                </a:lnTo>
                <a:lnTo>
                  <a:pt x="2508750" y="67618"/>
                </a:lnTo>
                <a:lnTo>
                  <a:pt x="2452360" y="57164"/>
                </a:lnTo>
                <a:lnTo>
                  <a:pt x="2394978" y="47529"/>
                </a:lnTo>
                <a:lnTo>
                  <a:pt x="2336645" y="38730"/>
                </a:lnTo>
                <a:lnTo>
                  <a:pt x="2277401" y="30784"/>
                </a:lnTo>
                <a:lnTo>
                  <a:pt x="2217286" y="23709"/>
                </a:lnTo>
                <a:lnTo>
                  <a:pt x="2156340" y="17522"/>
                </a:lnTo>
                <a:lnTo>
                  <a:pt x="2094603" y="12239"/>
                </a:lnTo>
                <a:lnTo>
                  <a:pt x="2032115" y="7879"/>
                </a:lnTo>
                <a:lnTo>
                  <a:pt x="1968917" y="4457"/>
                </a:lnTo>
                <a:lnTo>
                  <a:pt x="1905048" y="1992"/>
                </a:lnTo>
                <a:lnTo>
                  <a:pt x="1840549" y="501"/>
                </a:lnTo>
                <a:lnTo>
                  <a:pt x="1775460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82134" y="5968746"/>
            <a:ext cx="3550920" cy="1519555"/>
          </a:xfrm>
          <a:custGeom>
            <a:avLst/>
            <a:gdLst/>
            <a:ahLst/>
            <a:cxnLst/>
            <a:rect l="l" t="t" r="r" b="b"/>
            <a:pathLst>
              <a:path w="3550920" h="1519554">
                <a:moveTo>
                  <a:pt x="0" y="759714"/>
                </a:moveTo>
                <a:lnTo>
                  <a:pt x="4656" y="704263"/>
                </a:lnTo>
                <a:lnTo>
                  <a:pt x="18414" y="649891"/>
                </a:lnTo>
                <a:lnTo>
                  <a:pt x="40950" y="596736"/>
                </a:lnTo>
                <a:lnTo>
                  <a:pt x="71944" y="544934"/>
                </a:lnTo>
                <a:lnTo>
                  <a:pt x="111076" y="494623"/>
                </a:lnTo>
                <a:lnTo>
                  <a:pt x="158024" y="445940"/>
                </a:lnTo>
                <a:lnTo>
                  <a:pt x="212468" y="399023"/>
                </a:lnTo>
                <a:lnTo>
                  <a:pt x="274086" y="354009"/>
                </a:lnTo>
                <a:lnTo>
                  <a:pt x="307485" y="332258"/>
                </a:lnTo>
                <a:lnTo>
                  <a:pt x="342558" y="311034"/>
                </a:lnTo>
                <a:lnTo>
                  <a:pt x="379264" y="290355"/>
                </a:lnTo>
                <a:lnTo>
                  <a:pt x="417563" y="270238"/>
                </a:lnTo>
                <a:lnTo>
                  <a:pt x="457415" y="250699"/>
                </a:lnTo>
                <a:lnTo>
                  <a:pt x="498780" y="231756"/>
                </a:lnTo>
                <a:lnTo>
                  <a:pt x="541617" y="213426"/>
                </a:lnTo>
                <a:lnTo>
                  <a:pt x="585887" y="195726"/>
                </a:lnTo>
                <a:lnTo>
                  <a:pt x="631550" y="178673"/>
                </a:lnTo>
                <a:lnTo>
                  <a:pt x="678565" y="162285"/>
                </a:lnTo>
                <a:lnTo>
                  <a:pt x="726893" y="146579"/>
                </a:lnTo>
                <a:lnTo>
                  <a:pt x="776492" y="131572"/>
                </a:lnTo>
                <a:lnTo>
                  <a:pt x="827324" y="117280"/>
                </a:lnTo>
                <a:lnTo>
                  <a:pt x="879348" y="103722"/>
                </a:lnTo>
                <a:lnTo>
                  <a:pt x="932523" y="90914"/>
                </a:lnTo>
                <a:lnTo>
                  <a:pt x="986810" y="78873"/>
                </a:lnTo>
                <a:lnTo>
                  <a:pt x="1042169" y="67618"/>
                </a:lnTo>
                <a:lnTo>
                  <a:pt x="1098559" y="57164"/>
                </a:lnTo>
                <a:lnTo>
                  <a:pt x="1155941" y="47529"/>
                </a:lnTo>
                <a:lnTo>
                  <a:pt x="1214274" y="38730"/>
                </a:lnTo>
                <a:lnTo>
                  <a:pt x="1273518" y="30784"/>
                </a:lnTo>
                <a:lnTo>
                  <a:pt x="1333633" y="23709"/>
                </a:lnTo>
                <a:lnTo>
                  <a:pt x="1394579" y="17522"/>
                </a:lnTo>
                <a:lnTo>
                  <a:pt x="1456316" y="12239"/>
                </a:lnTo>
                <a:lnTo>
                  <a:pt x="1518804" y="7879"/>
                </a:lnTo>
                <a:lnTo>
                  <a:pt x="1582002" y="4457"/>
                </a:lnTo>
                <a:lnTo>
                  <a:pt x="1645871" y="1992"/>
                </a:lnTo>
                <a:lnTo>
                  <a:pt x="1710370" y="501"/>
                </a:lnTo>
                <a:lnTo>
                  <a:pt x="1775460" y="0"/>
                </a:lnTo>
                <a:lnTo>
                  <a:pt x="1840549" y="501"/>
                </a:lnTo>
                <a:lnTo>
                  <a:pt x="1905048" y="1992"/>
                </a:lnTo>
                <a:lnTo>
                  <a:pt x="1968917" y="4457"/>
                </a:lnTo>
                <a:lnTo>
                  <a:pt x="2032115" y="7879"/>
                </a:lnTo>
                <a:lnTo>
                  <a:pt x="2094603" y="12239"/>
                </a:lnTo>
                <a:lnTo>
                  <a:pt x="2156340" y="17522"/>
                </a:lnTo>
                <a:lnTo>
                  <a:pt x="2217286" y="23709"/>
                </a:lnTo>
                <a:lnTo>
                  <a:pt x="2277401" y="30784"/>
                </a:lnTo>
                <a:lnTo>
                  <a:pt x="2336645" y="38730"/>
                </a:lnTo>
                <a:lnTo>
                  <a:pt x="2394978" y="47529"/>
                </a:lnTo>
                <a:lnTo>
                  <a:pt x="2452360" y="57164"/>
                </a:lnTo>
                <a:lnTo>
                  <a:pt x="2508750" y="67618"/>
                </a:lnTo>
                <a:lnTo>
                  <a:pt x="2564109" y="78873"/>
                </a:lnTo>
                <a:lnTo>
                  <a:pt x="2618396" y="90914"/>
                </a:lnTo>
                <a:lnTo>
                  <a:pt x="2671571" y="103722"/>
                </a:lnTo>
                <a:lnTo>
                  <a:pt x="2723595" y="117280"/>
                </a:lnTo>
                <a:lnTo>
                  <a:pt x="2774427" y="131572"/>
                </a:lnTo>
                <a:lnTo>
                  <a:pt x="2824026" y="146579"/>
                </a:lnTo>
                <a:lnTo>
                  <a:pt x="2872354" y="162285"/>
                </a:lnTo>
                <a:lnTo>
                  <a:pt x="2919369" y="178673"/>
                </a:lnTo>
                <a:lnTo>
                  <a:pt x="2965032" y="195726"/>
                </a:lnTo>
                <a:lnTo>
                  <a:pt x="3009302" y="213426"/>
                </a:lnTo>
                <a:lnTo>
                  <a:pt x="3052139" y="231756"/>
                </a:lnTo>
                <a:lnTo>
                  <a:pt x="3093504" y="250699"/>
                </a:lnTo>
                <a:lnTo>
                  <a:pt x="3133356" y="270238"/>
                </a:lnTo>
                <a:lnTo>
                  <a:pt x="3171655" y="290355"/>
                </a:lnTo>
                <a:lnTo>
                  <a:pt x="3208361" y="311034"/>
                </a:lnTo>
                <a:lnTo>
                  <a:pt x="3243434" y="332258"/>
                </a:lnTo>
                <a:lnTo>
                  <a:pt x="3276833" y="354009"/>
                </a:lnTo>
                <a:lnTo>
                  <a:pt x="3308519" y="376269"/>
                </a:lnTo>
                <a:lnTo>
                  <a:pt x="3366590" y="422252"/>
                </a:lnTo>
                <a:lnTo>
                  <a:pt x="3417326" y="470070"/>
                </a:lnTo>
                <a:lnTo>
                  <a:pt x="3460406" y="519584"/>
                </a:lnTo>
                <a:lnTo>
                  <a:pt x="3495509" y="570657"/>
                </a:lnTo>
                <a:lnTo>
                  <a:pt x="3522315" y="623153"/>
                </a:lnTo>
                <a:lnTo>
                  <a:pt x="3540501" y="676934"/>
                </a:lnTo>
                <a:lnTo>
                  <a:pt x="3549749" y="731862"/>
                </a:lnTo>
                <a:lnTo>
                  <a:pt x="3550919" y="759714"/>
                </a:lnTo>
                <a:lnTo>
                  <a:pt x="3549749" y="787565"/>
                </a:lnTo>
                <a:lnTo>
                  <a:pt x="3540501" y="842493"/>
                </a:lnTo>
                <a:lnTo>
                  <a:pt x="3522315" y="896274"/>
                </a:lnTo>
                <a:lnTo>
                  <a:pt x="3495509" y="948770"/>
                </a:lnTo>
                <a:lnTo>
                  <a:pt x="3460406" y="999843"/>
                </a:lnTo>
                <a:lnTo>
                  <a:pt x="3417326" y="1049357"/>
                </a:lnTo>
                <a:lnTo>
                  <a:pt x="3366590" y="1097175"/>
                </a:lnTo>
                <a:lnTo>
                  <a:pt x="3308519" y="1143158"/>
                </a:lnTo>
                <a:lnTo>
                  <a:pt x="3276833" y="1165418"/>
                </a:lnTo>
                <a:lnTo>
                  <a:pt x="3243434" y="1187169"/>
                </a:lnTo>
                <a:lnTo>
                  <a:pt x="3208361" y="1208393"/>
                </a:lnTo>
                <a:lnTo>
                  <a:pt x="3171655" y="1229072"/>
                </a:lnTo>
                <a:lnTo>
                  <a:pt x="3133356" y="1249189"/>
                </a:lnTo>
                <a:lnTo>
                  <a:pt x="3093504" y="1268728"/>
                </a:lnTo>
                <a:lnTo>
                  <a:pt x="3052139" y="1287671"/>
                </a:lnTo>
                <a:lnTo>
                  <a:pt x="3009302" y="1306001"/>
                </a:lnTo>
                <a:lnTo>
                  <a:pt x="2965032" y="1323701"/>
                </a:lnTo>
                <a:lnTo>
                  <a:pt x="2919369" y="1340754"/>
                </a:lnTo>
                <a:lnTo>
                  <a:pt x="2872354" y="1357142"/>
                </a:lnTo>
                <a:lnTo>
                  <a:pt x="2824026" y="1372848"/>
                </a:lnTo>
                <a:lnTo>
                  <a:pt x="2774427" y="1387855"/>
                </a:lnTo>
                <a:lnTo>
                  <a:pt x="2723595" y="1402147"/>
                </a:lnTo>
                <a:lnTo>
                  <a:pt x="2671571" y="1415705"/>
                </a:lnTo>
                <a:lnTo>
                  <a:pt x="2618396" y="1428513"/>
                </a:lnTo>
                <a:lnTo>
                  <a:pt x="2564109" y="1440554"/>
                </a:lnTo>
                <a:lnTo>
                  <a:pt x="2508750" y="1451809"/>
                </a:lnTo>
                <a:lnTo>
                  <a:pt x="2452360" y="1462263"/>
                </a:lnTo>
                <a:lnTo>
                  <a:pt x="2394978" y="1471898"/>
                </a:lnTo>
                <a:lnTo>
                  <a:pt x="2336645" y="1480697"/>
                </a:lnTo>
                <a:lnTo>
                  <a:pt x="2277401" y="1488643"/>
                </a:lnTo>
                <a:lnTo>
                  <a:pt x="2217286" y="1495718"/>
                </a:lnTo>
                <a:lnTo>
                  <a:pt x="2156340" y="1501905"/>
                </a:lnTo>
                <a:lnTo>
                  <a:pt x="2094603" y="1507188"/>
                </a:lnTo>
                <a:lnTo>
                  <a:pt x="2032115" y="1511548"/>
                </a:lnTo>
                <a:lnTo>
                  <a:pt x="1968917" y="1514970"/>
                </a:lnTo>
                <a:lnTo>
                  <a:pt x="1905048" y="1517435"/>
                </a:lnTo>
                <a:lnTo>
                  <a:pt x="1840549" y="1518926"/>
                </a:lnTo>
                <a:lnTo>
                  <a:pt x="1775460" y="1519428"/>
                </a:lnTo>
                <a:lnTo>
                  <a:pt x="1710370" y="1518926"/>
                </a:lnTo>
                <a:lnTo>
                  <a:pt x="1645871" y="1517435"/>
                </a:lnTo>
                <a:lnTo>
                  <a:pt x="1582002" y="1514970"/>
                </a:lnTo>
                <a:lnTo>
                  <a:pt x="1518804" y="1511548"/>
                </a:lnTo>
                <a:lnTo>
                  <a:pt x="1456316" y="1507188"/>
                </a:lnTo>
                <a:lnTo>
                  <a:pt x="1394579" y="1501905"/>
                </a:lnTo>
                <a:lnTo>
                  <a:pt x="1333633" y="1495718"/>
                </a:lnTo>
                <a:lnTo>
                  <a:pt x="1273518" y="1488643"/>
                </a:lnTo>
                <a:lnTo>
                  <a:pt x="1214274" y="1480697"/>
                </a:lnTo>
                <a:lnTo>
                  <a:pt x="1155941" y="1471898"/>
                </a:lnTo>
                <a:lnTo>
                  <a:pt x="1098559" y="1462263"/>
                </a:lnTo>
                <a:lnTo>
                  <a:pt x="1042169" y="1451809"/>
                </a:lnTo>
                <a:lnTo>
                  <a:pt x="986810" y="1440554"/>
                </a:lnTo>
                <a:lnTo>
                  <a:pt x="932523" y="1428513"/>
                </a:lnTo>
                <a:lnTo>
                  <a:pt x="879347" y="1415705"/>
                </a:lnTo>
                <a:lnTo>
                  <a:pt x="827324" y="1402147"/>
                </a:lnTo>
                <a:lnTo>
                  <a:pt x="776492" y="1387855"/>
                </a:lnTo>
                <a:lnTo>
                  <a:pt x="726893" y="1372848"/>
                </a:lnTo>
                <a:lnTo>
                  <a:pt x="678565" y="1357142"/>
                </a:lnTo>
                <a:lnTo>
                  <a:pt x="631550" y="1340754"/>
                </a:lnTo>
                <a:lnTo>
                  <a:pt x="585887" y="1323701"/>
                </a:lnTo>
                <a:lnTo>
                  <a:pt x="541617" y="1306001"/>
                </a:lnTo>
                <a:lnTo>
                  <a:pt x="498780" y="1287671"/>
                </a:lnTo>
                <a:lnTo>
                  <a:pt x="457415" y="1268728"/>
                </a:lnTo>
                <a:lnTo>
                  <a:pt x="417563" y="1249189"/>
                </a:lnTo>
                <a:lnTo>
                  <a:pt x="379264" y="1229072"/>
                </a:lnTo>
                <a:lnTo>
                  <a:pt x="342558" y="1208393"/>
                </a:lnTo>
                <a:lnTo>
                  <a:pt x="307485" y="1187169"/>
                </a:lnTo>
                <a:lnTo>
                  <a:pt x="274086" y="1165418"/>
                </a:lnTo>
                <a:lnTo>
                  <a:pt x="242400" y="1143158"/>
                </a:lnTo>
                <a:lnTo>
                  <a:pt x="184329" y="1097175"/>
                </a:lnTo>
                <a:lnTo>
                  <a:pt x="133593" y="1049357"/>
                </a:lnTo>
                <a:lnTo>
                  <a:pt x="90513" y="999843"/>
                </a:lnTo>
                <a:lnTo>
                  <a:pt x="55410" y="948770"/>
                </a:lnTo>
                <a:lnTo>
                  <a:pt x="28604" y="896274"/>
                </a:lnTo>
                <a:lnTo>
                  <a:pt x="10418" y="842493"/>
                </a:lnTo>
                <a:lnTo>
                  <a:pt x="1170" y="787565"/>
                </a:lnTo>
                <a:lnTo>
                  <a:pt x="0" y="759714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61964" y="6576466"/>
            <a:ext cx="118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242042" y="4400550"/>
            <a:ext cx="1815464" cy="428625"/>
          </a:xfrm>
          <a:custGeom>
            <a:avLst/>
            <a:gdLst/>
            <a:ahLst/>
            <a:cxnLst/>
            <a:rect l="l" t="t" r="r" b="b"/>
            <a:pathLst>
              <a:path w="1815465" h="428625">
                <a:moveTo>
                  <a:pt x="1600961" y="0"/>
                </a:moveTo>
                <a:lnTo>
                  <a:pt x="1600961" y="107060"/>
                </a:lnTo>
                <a:lnTo>
                  <a:pt x="0" y="107060"/>
                </a:lnTo>
                <a:lnTo>
                  <a:pt x="0" y="321182"/>
                </a:lnTo>
                <a:lnTo>
                  <a:pt x="1600961" y="321182"/>
                </a:lnTo>
                <a:lnTo>
                  <a:pt x="1600961" y="428244"/>
                </a:lnTo>
                <a:lnTo>
                  <a:pt x="1815083" y="214121"/>
                </a:lnTo>
                <a:lnTo>
                  <a:pt x="1600961" y="0"/>
                </a:lnTo>
                <a:close/>
              </a:path>
            </a:pathLst>
          </a:custGeom>
          <a:solidFill>
            <a:srgbClr val="9EC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42042" y="4400550"/>
            <a:ext cx="1815464" cy="428625"/>
          </a:xfrm>
          <a:custGeom>
            <a:avLst/>
            <a:gdLst/>
            <a:ahLst/>
            <a:cxnLst/>
            <a:rect l="l" t="t" r="r" b="b"/>
            <a:pathLst>
              <a:path w="1815465" h="428625">
                <a:moveTo>
                  <a:pt x="0" y="107060"/>
                </a:moveTo>
                <a:lnTo>
                  <a:pt x="1600961" y="107060"/>
                </a:lnTo>
                <a:lnTo>
                  <a:pt x="1600961" y="0"/>
                </a:lnTo>
                <a:lnTo>
                  <a:pt x="1815083" y="214121"/>
                </a:lnTo>
                <a:lnTo>
                  <a:pt x="1600961" y="428244"/>
                </a:lnTo>
                <a:lnTo>
                  <a:pt x="1600961" y="321182"/>
                </a:lnTo>
                <a:lnTo>
                  <a:pt x="0" y="321182"/>
                </a:lnTo>
                <a:lnTo>
                  <a:pt x="0" y="107060"/>
                </a:lnTo>
                <a:close/>
              </a:path>
            </a:pathLst>
          </a:custGeom>
          <a:ln w="19812">
            <a:solidFill>
              <a:srgbClr val="7390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728243" y="146161"/>
            <a:ext cx="10515600" cy="1461801"/>
          </a:xfrm>
        </p:spPr>
        <p:txBody>
          <a:bodyPr>
            <a:normAutofit/>
          </a:bodyPr>
          <a:lstStyle/>
          <a:p>
            <a:r>
              <a:rPr lang="en-IN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6711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40" dirty="0"/>
              <a:t>                  </a:t>
            </a:r>
            <a:r>
              <a:rPr lang="en-IN" sz="40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sz="4000" spc="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6839" y="880949"/>
            <a:ext cx="104330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70"/>
              </a:lnSpc>
            </a:pPr>
            <a:r>
              <a:rPr sz="3600" spc="35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38" y="1431494"/>
            <a:ext cx="6063361" cy="5755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578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EMPLOYEE ATTRITION PREDICTION</vt:lpstr>
      <vt:lpstr>INTRODUCTION</vt:lpstr>
      <vt:lpstr>PROBLEM DEFINITION </vt:lpstr>
      <vt:lpstr>PROPOSED SYSTEM</vt:lpstr>
      <vt:lpstr>Machine Learning Algorithms </vt:lpstr>
      <vt:lpstr>PowerPoint Presentation</vt:lpstr>
      <vt:lpstr>PowerPoint Presentation</vt:lpstr>
      <vt:lpstr>METHODOLOGY</vt:lpstr>
      <vt:lpstr>                  User Interface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 AND  RETENTION</dc:title>
  <dc:creator>HI</dc:creator>
  <cp:lastModifiedBy>test01@cse.dc</cp:lastModifiedBy>
  <cp:revision>22</cp:revision>
  <dcterms:created xsi:type="dcterms:W3CDTF">2019-06-30T12:30:16Z</dcterms:created>
  <dcterms:modified xsi:type="dcterms:W3CDTF">2019-07-01T06:00:40Z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2019-06-30T00:00:00Z</vt:filetime>
  </property>
</Properties>
</file>