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f389b1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f389b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f389b1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f389b1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f389b1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f389b1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f389b1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f389b1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f389b1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f389b1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f389b16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f389b16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f389b16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f389b16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f389b16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f389b1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Pneumonia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S.Dheenadhayalan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V.Keerthana Sree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S.Lokeas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A.Mogan Raj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Pneumonia prediction using X-ray images whether the person is affected from pneumonia or not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used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We have used the CNN Classification algorithm to predict the pneumonia affected people from the x-ray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 for choosing the algorithm-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CNN Classifier algorithm mainly extracts more features from the image datasets rather than other classifier algorithms.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Classification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stands for  Convolutional Neural Network(CNN)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class of Deep Learning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 use relatively little pre-processing techniques compared to other image classification algorithms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CNN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Consists of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		Convolutional layer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			Pooling layer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			Output layer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Xray images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Normal Person X-ray					  Pneumonia affected person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			X-ray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50" y="1405062"/>
            <a:ext cx="2483250" cy="223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674" y="1405050"/>
            <a:ext cx="2559376" cy="2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our model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B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625" y="1105325"/>
            <a:ext cx="6530401" cy="351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450" y="639400"/>
            <a:ext cx="3620100" cy="42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58725" y="214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