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d7f0404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d7f0404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d7f0404d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cd7f0404d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d7f0404d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d7f0404d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d7f0404d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d7f0404d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d7f0404d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d7f0404d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d7f0404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d7f0404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d7f040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d7f040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d7f040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d7f040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d7f0404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d7f0404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cd7f0404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cd7f0404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d7f0404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d7f0404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d7f0404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cd7f040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07300" y="864350"/>
            <a:ext cx="6929400" cy="19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Air Quality Prediction</a:t>
            </a:r>
            <a:endParaRPr b="1" sz="4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Domain : Machine Learning, IoT, 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Android &amp; Web Application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977700" y="2827975"/>
            <a:ext cx="2975400" cy="19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Team : Tech Squad</a:t>
            </a:r>
            <a:endParaRPr b="1"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ArunBalaji S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Deekshitha I S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Dharshini P G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Neelashkumar P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0" y="98375"/>
            <a:ext cx="9144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"/>
                <a:ea typeface="Times"/>
                <a:cs typeface="Times"/>
                <a:sym typeface="Times"/>
              </a:rPr>
              <a:t>Air Quality Index Vs Ozone</a:t>
            </a:r>
            <a:endParaRPr b="1" sz="3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551" y="1156675"/>
            <a:ext cx="5898900" cy="35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125" y="255650"/>
            <a:ext cx="2494506" cy="45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150" y="291334"/>
            <a:ext cx="2552700" cy="4560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2" type="body"/>
          </p:nvPr>
        </p:nvSpPr>
        <p:spPr>
          <a:xfrm>
            <a:off x="754450" y="1199675"/>
            <a:ext cx="78147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"/>
              <a:buChar char="●"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The data collected help us assess impacts caused by poor air quality on public health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"/>
              <a:buChar char="●"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Identify polluted areas, the level of pollution and air quality level.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38"/>
              </a:buClr>
              <a:buSzPts val="2100"/>
              <a:buFont typeface="Times"/>
              <a:buChar char="●"/>
            </a:pPr>
            <a:r>
              <a:rPr lang="en" sz="2100">
                <a:solidFill>
                  <a:srgbClr val="21243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Improve understanding of the potential impact of industrial development and unregulated activities.</a:t>
            </a:r>
            <a:endParaRPr sz="2100">
              <a:solidFill>
                <a:srgbClr val="212438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12438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438"/>
              </a:buClr>
              <a:buSzPts val="2100"/>
              <a:buFont typeface="Times"/>
              <a:buChar char="●"/>
            </a:pPr>
            <a:r>
              <a:rPr lang="en" sz="2100">
                <a:solidFill>
                  <a:srgbClr val="212438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Support state-level air quality programs and longer range planning and priority setting.</a:t>
            </a:r>
            <a:endParaRPr sz="2100">
              <a:solidFill>
                <a:srgbClr val="212438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0" y="174575"/>
            <a:ext cx="9144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"/>
                <a:ea typeface="Times"/>
                <a:cs typeface="Times"/>
                <a:sym typeface="Times"/>
              </a:rPr>
              <a:t>Benefits</a:t>
            </a:r>
            <a:endParaRPr b="1" sz="3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2571750"/>
            <a:ext cx="44767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29150" y="447100"/>
            <a:ext cx="35742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Outline</a:t>
            </a:r>
            <a:endParaRPr b="1" sz="3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05350" y="1145825"/>
            <a:ext cx="35742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Problem Statement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Objective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Existing System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Proposed System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 Analysis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 Modelling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Air Quality Index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Benefits</a:t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750" y="182350"/>
            <a:ext cx="4915149" cy="476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0" y="479375"/>
            <a:ext cx="9144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Problem Statement</a:t>
            </a:r>
            <a:endParaRPr sz="3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141500" y="1772700"/>
            <a:ext cx="70104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231F20"/>
                </a:solidFill>
                <a:latin typeface="Times"/>
                <a:ea typeface="Times"/>
                <a:cs typeface="Times"/>
                <a:sym typeface="Times"/>
              </a:rPr>
              <a:t>Air pollution is a global environmental problem that influences mostly health of urban population</a:t>
            </a:r>
            <a:endParaRPr sz="2400">
              <a:solidFill>
                <a:srgbClr val="231F2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31F2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"/>
              <a:buChar char="●"/>
            </a:pPr>
            <a:r>
              <a:rPr lang="en" sz="2400">
                <a:latin typeface="Times"/>
                <a:ea typeface="Times"/>
                <a:cs typeface="Times"/>
                <a:sym typeface="Times"/>
              </a:rPr>
              <a:t>Traditional air quality monitoring methods such as building an air quality monitoring stations are typically expensive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0" y="479375"/>
            <a:ext cx="9144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"/>
                <a:ea typeface="Times"/>
                <a:cs typeface="Times"/>
                <a:sym typeface="Times"/>
              </a:rPr>
              <a:t>Objective</a:t>
            </a:r>
            <a:endParaRPr sz="3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731100" y="1651825"/>
            <a:ext cx="76818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offer scientific analysis of pollution data to predict the level of ozone using machine learning models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monitor meteorological data using IoT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implement the model through Android and Web application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0" y="98375"/>
            <a:ext cx="9144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"/>
                <a:ea typeface="Times"/>
                <a:cs typeface="Times"/>
                <a:sym typeface="Times"/>
              </a:rPr>
              <a:t>Proposed System</a:t>
            </a:r>
            <a:endParaRPr sz="3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425" y="965625"/>
            <a:ext cx="7115851" cy="39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0" y="22175"/>
            <a:ext cx="9144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"/>
                <a:ea typeface="Times"/>
                <a:cs typeface="Times"/>
                <a:sym typeface="Times"/>
              </a:rPr>
              <a:t>Data Collection Using IoT</a:t>
            </a:r>
            <a:endParaRPr sz="3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925" y="832625"/>
            <a:ext cx="5439601" cy="41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/>
        </p:nvSpPr>
        <p:spPr>
          <a:xfrm>
            <a:off x="0" y="555575"/>
            <a:ext cx="9144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"/>
                <a:ea typeface="Times"/>
                <a:cs typeface="Times"/>
                <a:sym typeface="Times"/>
              </a:rPr>
              <a:t>Data Analysis</a:t>
            </a:r>
            <a:endParaRPr b="1" sz="3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"/>
                <a:ea typeface="Times"/>
                <a:cs typeface="Times"/>
                <a:sym typeface="Times"/>
              </a:rPr>
              <a:t>Pair Plot</a:t>
            </a:r>
            <a:endParaRPr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2883" r="16334" t="0"/>
          <a:stretch/>
        </p:blipFill>
        <p:spPr>
          <a:xfrm>
            <a:off x="282025" y="1921700"/>
            <a:ext cx="8581451" cy="23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1787" l="7891" r="11825" t="0"/>
          <a:stretch/>
        </p:blipFill>
        <p:spPr>
          <a:xfrm>
            <a:off x="1553888" y="1470175"/>
            <a:ext cx="5651275" cy="34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/>
        </p:nvSpPr>
        <p:spPr>
          <a:xfrm>
            <a:off x="0" y="326975"/>
            <a:ext cx="9144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"/>
                <a:ea typeface="Times"/>
                <a:cs typeface="Times"/>
                <a:sym typeface="Times"/>
              </a:rPr>
              <a:t>Data Analysis</a:t>
            </a:r>
            <a:endParaRPr b="1" sz="3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"/>
                <a:ea typeface="Times"/>
                <a:cs typeface="Times"/>
                <a:sym typeface="Times"/>
              </a:rPr>
              <a:t>Heat Map</a:t>
            </a:r>
            <a:endParaRPr sz="24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940650" y="1826075"/>
            <a:ext cx="7415100" cy="26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It is a type of additive model that makes predictions by combining decisions from a sequence of base models (Ensemble Technique).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where the final model 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g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is the sum of simple base models 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f</a:t>
            </a:r>
            <a:r>
              <a:rPr b="1" baseline="-25000" lang="en" sz="2400">
                <a:solidFill>
                  <a:srgbClr val="333333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i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.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0" y="403175"/>
            <a:ext cx="91440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"/>
                <a:ea typeface="Times"/>
                <a:cs typeface="Times"/>
                <a:sym typeface="Times"/>
              </a:rPr>
              <a:t>Data Modelling</a:t>
            </a:r>
            <a:endParaRPr b="1" sz="3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"/>
                <a:ea typeface="Times"/>
                <a:cs typeface="Times"/>
                <a:sym typeface="Times"/>
              </a:rPr>
              <a:t>Random Forest Regression</a:t>
            </a:r>
            <a:endParaRPr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675" y="2948475"/>
            <a:ext cx="3911525" cy="8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