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0" r:id="rId4"/>
    <p:sldId id="371" r:id="rId5"/>
    <p:sldId id="369" r:id="rId6"/>
    <p:sldId id="3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58" d="100"/>
          <a:sy n="58" d="100"/>
        </p:scale>
        <p:origin x="208" y="1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Laser-activated guitar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2/19/2024</a:t>
            </a:r>
          </a:p>
          <a:p>
            <a:r>
              <a:rPr lang="en-US" dirty="0"/>
              <a:t>Guido Domenico De Santis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6500"/>
            <a:ext cx="10972800" cy="3543299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000" dirty="0"/>
              <a:t>I listen to music all the time but I can’t play any instrument. I stumbled across some projects on hackster.io that regarded lasers and how they are used to produce music since I am doing research with a professor on some special kinds of lasers. Then I saw this project on a guitar activated by laser diodes and I thought that it would be a good challenge to try to replicate it.</a:t>
            </a:r>
          </a:p>
          <a:p>
            <a:pPr marL="274320" lvl="1" indent="0">
              <a:buNone/>
            </a:pPr>
            <a:r>
              <a:rPr lang="en-US" sz="2000" dirty="0"/>
              <a:t>Here is the link: https://www.hackster.io/samnaji/laser-guitar-1686f0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7080-1CFE-A9D2-0E5D-1293EA43F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8AE2-EEFF-6D9C-0303-C290CD6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4E6C6-9A32-A6A7-8922-BF31DBA61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552" y="3364966"/>
            <a:ext cx="182896" cy="5852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5F75F4-9E30-983B-98DF-4111D7EA60EE}"/>
              </a:ext>
            </a:extLst>
          </p:cNvPr>
          <p:cNvSpPr/>
          <p:nvPr/>
        </p:nvSpPr>
        <p:spPr>
          <a:xfrm>
            <a:off x="4366252" y="1352549"/>
            <a:ext cx="3276600" cy="4610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3A77D-10F9-1FCC-F32D-AA4684900F3B}"/>
              </a:ext>
            </a:extLst>
          </p:cNvPr>
          <p:cNvSpPr txBox="1"/>
          <p:nvPr/>
        </p:nvSpPr>
        <p:spPr>
          <a:xfrm>
            <a:off x="5143500" y="1714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80BB9-60BB-5FF8-2EB1-93DD92848192}"/>
              </a:ext>
            </a:extLst>
          </p:cNvPr>
          <p:cNvSpPr txBox="1"/>
          <p:nvPr/>
        </p:nvSpPr>
        <p:spPr>
          <a:xfrm>
            <a:off x="6667500" y="24765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33ED9-2177-5E13-E7F2-ECB202CDE4FD}"/>
              </a:ext>
            </a:extLst>
          </p:cNvPr>
          <p:cNvSpPr txBox="1"/>
          <p:nvPr/>
        </p:nvSpPr>
        <p:spPr>
          <a:xfrm>
            <a:off x="6515100" y="3359523"/>
            <a:ext cx="146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6C581-AA4B-7595-C5C0-A21D7C44A303}"/>
              </a:ext>
            </a:extLst>
          </p:cNvPr>
          <p:cNvCxnSpPr/>
          <p:nvPr/>
        </p:nvCxnSpPr>
        <p:spPr>
          <a:xfrm>
            <a:off x="7642852" y="2667000"/>
            <a:ext cx="967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7ED86-53F7-5A7E-EF6E-9BDE93A75DAE}"/>
              </a:ext>
            </a:extLst>
          </p:cNvPr>
          <p:cNvSpPr/>
          <p:nvPr/>
        </p:nvSpPr>
        <p:spPr>
          <a:xfrm>
            <a:off x="8610600" y="2476500"/>
            <a:ext cx="1638300" cy="457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FAD2E5-61E1-D630-F565-C7E7D80203B3}"/>
              </a:ext>
            </a:extLst>
          </p:cNvPr>
          <p:cNvCxnSpPr/>
          <p:nvPr/>
        </p:nvCxnSpPr>
        <p:spPr>
          <a:xfrm>
            <a:off x="7642852" y="3544189"/>
            <a:ext cx="9677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70A48-BCF1-A585-2794-1AF1B877991C}"/>
              </a:ext>
            </a:extLst>
          </p:cNvPr>
          <p:cNvSpPr/>
          <p:nvPr/>
        </p:nvSpPr>
        <p:spPr>
          <a:xfrm>
            <a:off x="8610600" y="3352803"/>
            <a:ext cx="1638300" cy="457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A6BD4-AE79-B20B-E7C6-CD40D580587A}"/>
              </a:ext>
            </a:extLst>
          </p:cNvPr>
          <p:cNvSpPr txBox="1"/>
          <p:nvPr/>
        </p:nvSpPr>
        <p:spPr>
          <a:xfrm>
            <a:off x="8610600" y="24765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BUZZERS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BD734-FF2C-B4C3-60E9-4B93FFC0F299}"/>
              </a:ext>
            </a:extLst>
          </p:cNvPr>
          <p:cNvSpPr txBox="1"/>
          <p:nvPr/>
        </p:nvSpPr>
        <p:spPr>
          <a:xfrm>
            <a:off x="8610600" y="335280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BATTERY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08143-534A-236E-03BC-4F5C56ED4479}"/>
              </a:ext>
            </a:extLst>
          </p:cNvPr>
          <p:cNvSpPr txBox="1"/>
          <p:nvPr/>
        </p:nvSpPr>
        <p:spPr>
          <a:xfrm>
            <a:off x="6819900" y="42291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1635B6-A94E-4F8D-CBA7-EE6F65237B87}"/>
              </a:ext>
            </a:extLst>
          </p:cNvPr>
          <p:cNvCxnSpPr/>
          <p:nvPr/>
        </p:nvCxnSpPr>
        <p:spPr>
          <a:xfrm>
            <a:off x="7642852" y="4419600"/>
            <a:ext cx="9677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E8AA1F6-8205-C238-9641-A5D7068CC4FD}"/>
              </a:ext>
            </a:extLst>
          </p:cNvPr>
          <p:cNvSpPr/>
          <p:nvPr/>
        </p:nvSpPr>
        <p:spPr>
          <a:xfrm>
            <a:off x="8534399" y="4221030"/>
            <a:ext cx="2171700" cy="33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E041F-1FB9-600E-0852-018B9D71B2D6}"/>
              </a:ext>
            </a:extLst>
          </p:cNvPr>
          <p:cNvSpPr txBox="1"/>
          <p:nvPr/>
        </p:nvSpPr>
        <p:spPr>
          <a:xfrm>
            <a:off x="8534399" y="4221031"/>
            <a:ext cx="22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954C55-9A3F-D743-B8D2-217F6BA752F1}"/>
              </a:ext>
            </a:extLst>
          </p:cNvPr>
          <p:cNvCxnSpPr/>
          <p:nvPr/>
        </p:nvCxnSpPr>
        <p:spPr>
          <a:xfrm>
            <a:off x="8229600" y="4419600"/>
            <a:ext cx="0" cy="6477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66C5AB-DBAC-3AB0-BC69-F78FFCF111AF}"/>
              </a:ext>
            </a:extLst>
          </p:cNvPr>
          <p:cNvCxnSpPr/>
          <p:nvPr/>
        </p:nvCxnSpPr>
        <p:spPr>
          <a:xfrm>
            <a:off x="8229600" y="5067300"/>
            <a:ext cx="381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90377F-5CB0-E0C6-7C27-83A80D296AA4}"/>
              </a:ext>
            </a:extLst>
          </p:cNvPr>
          <p:cNvSpPr/>
          <p:nvPr/>
        </p:nvSpPr>
        <p:spPr>
          <a:xfrm>
            <a:off x="8077200" y="4876800"/>
            <a:ext cx="2171699" cy="4182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598BA7-1FCE-826D-0F5E-4D7EC5AF186B}"/>
              </a:ext>
            </a:extLst>
          </p:cNvPr>
          <p:cNvSpPr txBox="1"/>
          <p:nvPr/>
        </p:nvSpPr>
        <p:spPr>
          <a:xfrm>
            <a:off x="8229599" y="4941334"/>
            <a:ext cx="26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 DETECTORS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B2935-9F7C-F741-D1DB-D3511993B848}"/>
              </a:ext>
            </a:extLst>
          </p:cNvPr>
          <p:cNvSpPr txBox="1"/>
          <p:nvPr/>
        </p:nvSpPr>
        <p:spPr>
          <a:xfrm>
            <a:off x="6667500" y="488846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B478E7-20C9-E117-D934-AE45362E59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642852" y="5085906"/>
            <a:ext cx="4343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96606D-42DF-CC65-D666-103437B577E0}"/>
              </a:ext>
            </a:extLst>
          </p:cNvPr>
          <p:cNvSpPr txBox="1"/>
          <p:nvPr/>
        </p:nvSpPr>
        <p:spPr>
          <a:xfrm>
            <a:off x="4495800" y="48768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C0EE3D-DED3-EBA2-B9C8-DC20BCE57261}"/>
              </a:ext>
            </a:extLst>
          </p:cNvPr>
          <p:cNvSpPr txBox="1"/>
          <p:nvPr/>
        </p:nvSpPr>
        <p:spPr>
          <a:xfrm>
            <a:off x="4495800" y="42210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18CD8-1FA0-9270-1080-AAE7FC9E9A2E}"/>
              </a:ext>
            </a:extLst>
          </p:cNvPr>
          <p:cNvCxnSpPr/>
          <p:nvPr/>
        </p:nvCxnSpPr>
        <p:spPr>
          <a:xfrm flipH="1">
            <a:off x="3086100" y="4419600"/>
            <a:ext cx="1280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FC9C5-32AC-DC74-8169-7E982D9DDB55}"/>
              </a:ext>
            </a:extLst>
          </p:cNvPr>
          <p:cNvCxnSpPr/>
          <p:nvPr/>
        </p:nvCxnSpPr>
        <p:spPr>
          <a:xfrm flipH="1" flipV="1">
            <a:off x="3086100" y="5067300"/>
            <a:ext cx="1280152" cy="186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4DE6E6-3867-E677-4F69-AE153219DFD4}"/>
              </a:ext>
            </a:extLst>
          </p:cNvPr>
          <p:cNvSpPr/>
          <p:nvPr/>
        </p:nvSpPr>
        <p:spPr>
          <a:xfrm>
            <a:off x="1638300" y="4229100"/>
            <a:ext cx="1485900" cy="1065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701F9-0713-7570-271E-A568D5D22C65}"/>
              </a:ext>
            </a:extLst>
          </p:cNvPr>
          <p:cNvSpPr txBox="1"/>
          <p:nvPr/>
        </p:nvSpPr>
        <p:spPr>
          <a:xfrm>
            <a:off x="1714500" y="4380610"/>
            <a:ext cx="11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LASER DIODES</a:t>
            </a:r>
          </a:p>
        </p:txBody>
      </p:sp>
    </p:spTree>
    <p:extLst>
      <p:ext uri="{BB962C8B-B14F-4D97-AF65-F5344CB8AC3E}">
        <p14:creationId xmlns:p14="http://schemas.microsoft.com/office/powerpoint/2010/main" val="12808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F628-AABE-3DD0-47C2-7FD05AEF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C60-21E0-0EA6-7CBC-20ABDCEB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6C549-DCF9-60E8-37C3-2AA21E578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552" y="3364966"/>
            <a:ext cx="182896" cy="5852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E86E6B-DC41-22BF-9694-753BEB962319}"/>
              </a:ext>
            </a:extLst>
          </p:cNvPr>
          <p:cNvSpPr/>
          <p:nvPr/>
        </p:nvSpPr>
        <p:spPr>
          <a:xfrm>
            <a:off x="4366252" y="1352549"/>
            <a:ext cx="3276600" cy="4610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5B20D-CF4F-9C07-9F37-3B3982B9237E}"/>
              </a:ext>
            </a:extLst>
          </p:cNvPr>
          <p:cNvSpPr txBox="1"/>
          <p:nvPr/>
        </p:nvSpPr>
        <p:spPr>
          <a:xfrm>
            <a:off x="5143500" y="1714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347F-632F-8B4B-4C02-B214CD2FA4E0}"/>
              </a:ext>
            </a:extLst>
          </p:cNvPr>
          <p:cNvSpPr txBox="1"/>
          <p:nvPr/>
        </p:nvSpPr>
        <p:spPr>
          <a:xfrm>
            <a:off x="6667500" y="24765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EDEAB-AE70-5720-9DC5-3D1D4D5340BA}"/>
              </a:ext>
            </a:extLst>
          </p:cNvPr>
          <p:cNvSpPr txBox="1"/>
          <p:nvPr/>
        </p:nvSpPr>
        <p:spPr>
          <a:xfrm>
            <a:off x="6515100" y="3359523"/>
            <a:ext cx="146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3455C0-E702-4D3B-443B-8C80411EC170}"/>
              </a:ext>
            </a:extLst>
          </p:cNvPr>
          <p:cNvCxnSpPr/>
          <p:nvPr/>
        </p:nvCxnSpPr>
        <p:spPr>
          <a:xfrm>
            <a:off x="7642852" y="2667000"/>
            <a:ext cx="967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9DE9538-A3F2-F02A-1906-D5EA108CE2BD}"/>
              </a:ext>
            </a:extLst>
          </p:cNvPr>
          <p:cNvSpPr/>
          <p:nvPr/>
        </p:nvSpPr>
        <p:spPr>
          <a:xfrm>
            <a:off x="8610600" y="2476500"/>
            <a:ext cx="1638300" cy="457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736F98-B95E-8B3D-C523-FA48C149EB1E}"/>
              </a:ext>
            </a:extLst>
          </p:cNvPr>
          <p:cNvCxnSpPr/>
          <p:nvPr/>
        </p:nvCxnSpPr>
        <p:spPr>
          <a:xfrm>
            <a:off x="7642852" y="3544189"/>
            <a:ext cx="9677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1AB6B34-C282-15DA-6246-9F62A78A94DB}"/>
              </a:ext>
            </a:extLst>
          </p:cNvPr>
          <p:cNvSpPr/>
          <p:nvPr/>
        </p:nvSpPr>
        <p:spPr>
          <a:xfrm>
            <a:off x="8610600" y="3352803"/>
            <a:ext cx="1638300" cy="457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669F8-CD92-C452-70DA-E7575FEB99CC}"/>
              </a:ext>
            </a:extLst>
          </p:cNvPr>
          <p:cNvSpPr txBox="1"/>
          <p:nvPr/>
        </p:nvSpPr>
        <p:spPr>
          <a:xfrm>
            <a:off x="8610600" y="24765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BUZZERS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EBC9E-694F-5FCC-DFDE-729846E54796}"/>
              </a:ext>
            </a:extLst>
          </p:cNvPr>
          <p:cNvSpPr txBox="1"/>
          <p:nvPr/>
        </p:nvSpPr>
        <p:spPr>
          <a:xfrm>
            <a:off x="8610600" y="335280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BATTERY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0F65B-0C46-C4DB-C5B7-8342C610B803}"/>
              </a:ext>
            </a:extLst>
          </p:cNvPr>
          <p:cNvSpPr txBox="1"/>
          <p:nvPr/>
        </p:nvSpPr>
        <p:spPr>
          <a:xfrm>
            <a:off x="6819900" y="42291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218C99-1080-C855-0B91-FC0B85060870}"/>
              </a:ext>
            </a:extLst>
          </p:cNvPr>
          <p:cNvCxnSpPr/>
          <p:nvPr/>
        </p:nvCxnSpPr>
        <p:spPr>
          <a:xfrm>
            <a:off x="7642852" y="4419600"/>
            <a:ext cx="9677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A454B-490C-97AE-A3C0-FCD538339FD9}"/>
              </a:ext>
            </a:extLst>
          </p:cNvPr>
          <p:cNvSpPr/>
          <p:nvPr/>
        </p:nvSpPr>
        <p:spPr>
          <a:xfrm>
            <a:off x="8534399" y="4221030"/>
            <a:ext cx="2171700" cy="33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88AF0-5899-6890-41FA-A1318F010C5D}"/>
              </a:ext>
            </a:extLst>
          </p:cNvPr>
          <p:cNvSpPr txBox="1"/>
          <p:nvPr/>
        </p:nvSpPr>
        <p:spPr>
          <a:xfrm>
            <a:off x="8534399" y="4221031"/>
            <a:ext cx="22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8FCF63-2237-EF03-7732-3CB3F7F0FF1B}"/>
              </a:ext>
            </a:extLst>
          </p:cNvPr>
          <p:cNvCxnSpPr/>
          <p:nvPr/>
        </p:nvCxnSpPr>
        <p:spPr>
          <a:xfrm>
            <a:off x="8229600" y="4419600"/>
            <a:ext cx="0" cy="6477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EC94A1-7931-F72A-A42C-6F5CC65D4348}"/>
              </a:ext>
            </a:extLst>
          </p:cNvPr>
          <p:cNvCxnSpPr/>
          <p:nvPr/>
        </p:nvCxnSpPr>
        <p:spPr>
          <a:xfrm>
            <a:off x="8229600" y="5067300"/>
            <a:ext cx="381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0FC5D7-8C56-B9C7-2C3C-E6CB1089AFEA}"/>
              </a:ext>
            </a:extLst>
          </p:cNvPr>
          <p:cNvSpPr/>
          <p:nvPr/>
        </p:nvSpPr>
        <p:spPr>
          <a:xfrm>
            <a:off x="8077200" y="4876800"/>
            <a:ext cx="2171699" cy="4182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BEC3C-6832-34DA-6C6B-2452736937C6}"/>
              </a:ext>
            </a:extLst>
          </p:cNvPr>
          <p:cNvSpPr txBox="1"/>
          <p:nvPr/>
        </p:nvSpPr>
        <p:spPr>
          <a:xfrm>
            <a:off x="8229599" y="4941334"/>
            <a:ext cx="26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 DETECTORS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36E83-6405-80A6-07A4-9A3E0652E0DA}"/>
              </a:ext>
            </a:extLst>
          </p:cNvPr>
          <p:cNvSpPr txBox="1"/>
          <p:nvPr/>
        </p:nvSpPr>
        <p:spPr>
          <a:xfrm>
            <a:off x="6438901" y="4888467"/>
            <a:ext cx="102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5V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C8314C-0CA5-6E1B-F455-96648340D5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642852" y="5085906"/>
            <a:ext cx="4343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87C8D-77BD-08BF-DC0F-4D518CCA4621}"/>
              </a:ext>
            </a:extLst>
          </p:cNvPr>
          <p:cNvSpPr txBox="1"/>
          <p:nvPr/>
        </p:nvSpPr>
        <p:spPr>
          <a:xfrm>
            <a:off x="4495800" y="4876801"/>
            <a:ext cx="120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5V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AEE517-9E35-91CE-E64E-B08EAD5D4D2A}"/>
              </a:ext>
            </a:extLst>
          </p:cNvPr>
          <p:cNvSpPr txBox="1"/>
          <p:nvPr/>
        </p:nvSpPr>
        <p:spPr>
          <a:xfrm>
            <a:off x="4495800" y="42210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7DEAB7-9687-ACEF-3AE5-07D05437C96E}"/>
              </a:ext>
            </a:extLst>
          </p:cNvPr>
          <p:cNvCxnSpPr/>
          <p:nvPr/>
        </p:nvCxnSpPr>
        <p:spPr>
          <a:xfrm flipH="1">
            <a:off x="3086100" y="4419600"/>
            <a:ext cx="1280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A87B98-3476-241F-2E97-54FCAAED9260}"/>
              </a:ext>
            </a:extLst>
          </p:cNvPr>
          <p:cNvCxnSpPr/>
          <p:nvPr/>
        </p:nvCxnSpPr>
        <p:spPr>
          <a:xfrm flipH="1" flipV="1">
            <a:off x="3086100" y="5067300"/>
            <a:ext cx="1280152" cy="186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A83AFE-7516-D726-9B55-F9C9EDD70B32}"/>
              </a:ext>
            </a:extLst>
          </p:cNvPr>
          <p:cNvSpPr/>
          <p:nvPr/>
        </p:nvSpPr>
        <p:spPr>
          <a:xfrm>
            <a:off x="1638300" y="4229100"/>
            <a:ext cx="1485900" cy="1065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2E85AF-8C96-0208-FBE3-155B6A16CB7A}"/>
              </a:ext>
            </a:extLst>
          </p:cNvPr>
          <p:cNvSpPr txBox="1"/>
          <p:nvPr/>
        </p:nvSpPr>
        <p:spPr>
          <a:xfrm>
            <a:off x="1714500" y="4380610"/>
            <a:ext cx="11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LASER DIODES</a:t>
            </a:r>
          </a:p>
        </p:txBody>
      </p:sp>
    </p:spTree>
    <p:extLst>
      <p:ext uri="{BB962C8B-B14F-4D97-AF65-F5344CB8AC3E}">
        <p14:creationId xmlns:p14="http://schemas.microsoft.com/office/powerpoint/2010/main" val="22609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59531"/>
              </p:ext>
            </p:extLst>
          </p:nvPr>
        </p:nvGraphicFramePr>
        <p:xfrm>
          <a:off x="609600" y="1295400"/>
          <a:ext cx="10972800" cy="4048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https://www.amazon.com/HiLetgo-10pcs-650nm-Diode-Laser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https://www.amazon.com/Onyehn-VL53L0X-Breakout-GY-VL53L0XV2-Distance/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https://www.newark.com/lprs/n5ac501085/ldr-5mohm-50mw-ng-series/dp/14J5050?COM=ref_hackster&amp;CMP=Hackster-NA-project-1686f0-Feb-24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032D-E430-9E17-728F-75E75F18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BD0C-F860-071B-DFFD-8CCD1D8F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58059-3992-9AB3-628A-4AF4228BB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6609"/>
            <a:ext cx="7924800" cy="53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0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8773</TotalTime>
  <Words>219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Laser-activated guitar</vt:lpstr>
      <vt:lpstr>Background Information</vt:lpstr>
      <vt:lpstr>System Block Diagram </vt:lpstr>
      <vt:lpstr>Power Block Diagram </vt:lpstr>
      <vt:lpstr>Components / Budget</vt:lpstr>
      <vt:lpstr>Software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Guido Domenico De Santis</cp:lastModifiedBy>
  <cp:revision>412</cp:revision>
  <dcterms:created xsi:type="dcterms:W3CDTF">2018-01-09T20:24:50Z</dcterms:created>
  <dcterms:modified xsi:type="dcterms:W3CDTF">2024-03-08T02:30:08Z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