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00022B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F01-163E-4216-8C5D-E5A4AF50B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6F520-EEB4-4E54-96C2-0D28BD72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EEB4-045A-4234-B11D-81E89870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5AF1-F30C-4E53-BFD4-D3B630F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4E3C-D2D6-4524-99C1-1D71A1A3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B37D-6E5B-478B-8DC5-392DA9F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3998-1D8E-4F8E-80F1-870CE750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ABCE-B68D-4BB0-96C1-EFC5E26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DEF0-372B-4191-8F05-CF42F82E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3E36-BDA8-4BC8-9767-31049210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A966A-F079-4BD3-AF23-C9C2F61B1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9C424-6FDC-49AA-9DFE-5A717CC2D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9F3A-3348-47A2-9CE0-AA330266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83C9-4B88-49A7-B4F9-7BD53F0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8C7D-BECE-4373-85B1-339D1C3D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323C-3FCD-4FB2-BDE9-FB288F3F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180-3555-49C7-83C8-F75FC132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5120-1D78-4DB9-8434-03A6D50D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7801-6C58-4F50-BF04-684B553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ED78-0663-4D6F-A2A3-3EEA352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CADF-A0A9-48B4-8D70-464771D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AB41-00C7-4E2E-AADE-2C687584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A738-D99D-4AE0-94AD-A8CAC377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F08B-0EE1-4677-A9DE-37B96856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5238-D796-4986-8C4A-864D942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A11D-6A86-4450-BC8F-CDC82F3F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6CC7-955A-4B08-B7BF-AEB8AFA0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DF71-82CA-4C11-BC00-55B79D7C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A21B-ED5F-46E4-8A1B-65DEE91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32617-F2DB-4BA3-9544-4B547D15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F51A-C88F-475D-A871-DAA86FD6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877-3369-4582-9D37-F94385C9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AEE0-FFF5-419A-AD1F-BF38DAAD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DD20-20E7-4D74-9BE5-1B7F7F69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7D737-E4D2-4314-B605-02187D9A9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26271-256B-4578-A675-0DD21DCFD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F3ACA-13A2-4C24-8C29-FD8C25C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E101B-1544-43F7-81D3-03E11D19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7CAEF-4730-445F-8EE3-00DBF97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CEB-E429-4D2E-88B6-896331B6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B443-F13D-47A4-8F9E-C7FF244D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56DD8-4AB8-4CEC-8503-DE98E668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CA51-0D32-49D8-AD45-8398FD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3E422-6941-43CB-A3CB-9EDB9004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23410-3AEB-477E-BC63-06F7626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1AA2-1E2C-47F5-A9B9-8AD8E471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8B10-E58F-476A-BE03-970A6FBA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0886-2468-480D-B510-BA481DBC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69BEE-9EAB-4548-981F-32BCE534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E87F-4627-4946-A596-5E33024C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DEC6-08AE-4791-8048-D99CA3A6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33CBD-06AB-4D75-B868-B0EB666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4F4-4B75-410F-A772-E5814DA3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C9706-E69A-42BD-BB14-AD506BFF6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BFB2-B303-45C5-9C63-E9B05832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027A-C7CA-4AFE-9AF8-73DBD009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ED84-C70B-4AE3-9722-74F17538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0567-E794-4027-8A77-BED0C0CB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5DB5F-A35C-41DD-AC45-835FD592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E2E9-05F6-4B17-80F8-1762F81E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A105-61C4-4D25-A3F1-574DE906F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0B1E-A3C3-4BB0-961A-C33F673B1D37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15B2-EA92-4DEA-B53E-B5651D49E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821D-07CD-4BF9-8445-6DADE26D1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A424-13CB-4D92-8F7A-A484A67B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0F25A5-AEFA-4E5B-BB47-7BD0BF699B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2334F-760D-4502-A261-9F3F3208BFCA}"/>
              </a:ext>
            </a:extLst>
          </p:cNvPr>
          <p:cNvGrpSpPr/>
          <p:nvPr/>
        </p:nvGrpSpPr>
        <p:grpSpPr>
          <a:xfrm>
            <a:off x="1149292" y="679508"/>
            <a:ext cx="10377181" cy="5125673"/>
            <a:chOff x="1149292" y="679508"/>
            <a:chExt cx="10377181" cy="51256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1D9541-F2EF-4CAB-B337-6B7B8CFE4178}"/>
                </a:ext>
              </a:extLst>
            </p:cNvPr>
            <p:cNvSpPr/>
            <p:nvPr/>
          </p:nvSpPr>
          <p:spPr>
            <a:xfrm>
              <a:off x="1149292" y="679508"/>
              <a:ext cx="10377181" cy="5125673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AB4687-C8D7-42C8-9212-E9417A2F87FB}"/>
                </a:ext>
              </a:extLst>
            </p:cNvPr>
            <p:cNvGrpSpPr/>
            <p:nvPr/>
          </p:nvGrpSpPr>
          <p:grpSpPr>
            <a:xfrm>
              <a:off x="1358590" y="1241133"/>
              <a:ext cx="9966547" cy="4375733"/>
              <a:chOff x="762972" y="1047750"/>
              <a:chExt cx="10666056" cy="47625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07A7127-EE6A-4094-82DA-B9919E26AA42}"/>
                  </a:ext>
                </a:extLst>
              </p:cNvPr>
              <p:cNvGrpSpPr/>
              <p:nvPr/>
            </p:nvGrpSpPr>
            <p:grpSpPr>
              <a:xfrm>
                <a:off x="762972" y="1047750"/>
                <a:ext cx="10666056" cy="4762500"/>
                <a:chOff x="762972" y="1047750"/>
                <a:chExt cx="10666056" cy="47625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2C447E5-6B15-4054-9872-336AB7493A4B}"/>
                    </a:ext>
                  </a:extLst>
                </p:cNvPr>
                <p:cNvGrpSpPr/>
                <p:nvPr/>
              </p:nvGrpSpPr>
              <p:grpSpPr>
                <a:xfrm>
                  <a:off x="762972" y="1047750"/>
                  <a:ext cx="10666056" cy="4762500"/>
                  <a:chOff x="762972" y="1047750"/>
                  <a:chExt cx="10666056" cy="476250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9EA17388-C792-44F8-9C2B-9F095B397665}"/>
                      </a:ext>
                    </a:extLst>
                  </p:cNvPr>
                  <p:cNvGrpSpPr/>
                  <p:nvPr/>
                </p:nvGrpSpPr>
                <p:grpSpPr>
                  <a:xfrm>
                    <a:off x="762972" y="1047750"/>
                    <a:ext cx="10666056" cy="4762500"/>
                    <a:chOff x="762972" y="1047750"/>
                    <a:chExt cx="10666056" cy="4762500"/>
                  </a:xfrm>
                </p:grpSpPr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50F8D686-4567-423C-BC5C-D1E62147C6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762972" y="1047750"/>
                      <a:ext cx="5086350" cy="47625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247FD498-E3FB-4BB5-95E0-727F5AC15C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342678" y="1047750"/>
                      <a:ext cx="5086350" cy="47625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5F26703-304F-45DB-84BC-CA0D4B73C5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39100" y="3428999"/>
                      <a:ext cx="327707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CB65E85-A4FD-4CEC-A624-3B25CFCB52F8}"/>
                      </a:ext>
                    </a:extLst>
                  </p:cNvPr>
                  <p:cNvSpPr/>
                  <p:nvPr/>
                </p:nvSpPr>
                <p:spPr>
                  <a:xfrm>
                    <a:off x="933060" y="2156913"/>
                    <a:ext cx="718457" cy="251927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2F77FD30-9C47-4E09-AB65-F070B31DB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39" y="4513277"/>
                    <a:ext cx="0" cy="6207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0D750E-A007-43D7-9DB0-BC627831D04B}"/>
                    </a:ext>
                  </a:extLst>
                </p:cNvPr>
                <p:cNvSpPr txBox="1"/>
                <p:nvPr/>
              </p:nvSpPr>
              <p:spPr>
                <a:xfrm>
                  <a:off x="810424" y="2875326"/>
                  <a:ext cx="963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FF0000"/>
                      </a:solidFill>
                    </a:rPr>
                    <a:t>Klik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b="1" dirty="0" err="1">
                      <a:solidFill>
                        <a:srgbClr val="FF0000"/>
                      </a:solidFill>
                    </a:rPr>
                    <a:t>hier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3F22D3-FB04-4472-B7F0-017B83A688F7}"/>
                    </a:ext>
                  </a:extLst>
                </p:cNvPr>
                <p:cNvSpPr txBox="1"/>
                <p:nvPr/>
              </p:nvSpPr>
              <p:spPr>
                <a:xfrm>
                  <a:off x="8482470" y="4143945"/>
                  <a:ext cx="21787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FF0000"/>
                      </a:solidFill>
                    </a:rPr>
                    <a:t>Deze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b="1" dirty="0" err="1">
                      <a:solidFill>
                        <a:srgbClr val="FF0000"/>
                      </a:solidFill>
                    </a:rPr>
                    <a:t>optie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b="1" dirty="0" err="1">
                      <a:solidFill>
                        <a:srgbClr val="FF0000"/>
                      </a:solidFill>
                    </a:rPr>
                    <a:t>verschijnt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FFD0A3D-9766-45F0-AA5C-65C620B12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2287" y="2475952"/>
                <a:ext cx="0" cy="3993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B816AD-C5AB-448B-AED8-BC6847BD2517}"/>
                </a:ext>
              </a:extLst>
            </p:cNvPr>
            <p:cNvSpPr txBox="1"/>
            <p:nvPr/>
          </p:nvSpPr>
          <p:spPr>
            <a:xfrm>
              <a:off x="2287079" y="775655"/>
              <a:ext cx="28957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Windows defender Scherm 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B24536-29A5-4F09-9056-19CA6FBC56A3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53" y="1924938"/>
              <a:ext cx="3062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E39C5F-2C73-4C31-A229-98C4278D52C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755" y="4710406"/>
              <a:ext cx="3062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DF263A-CB09-4838-8526-420B0B7BB41C}"/>
                </a:ext>
              </a:extLst>
            </p:cNvPr>
            <p:cNvSpPr txBox="1"/>
            <p:nvPr/>
          </p:nvSpPr>
          <p:spPr>
            <a:xfrm>
              <a:off x="7711879" y="775655"/>
              <a:ext cx="28957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Windows defender Scherm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26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B54798-3C51-4969-B7E2-FCF9E67A4FC3}"/>
              </a:ext>
            </a:extLst>
          </p:cNvPr>
          <p:cNvGrpSpPr/>
          <p:nvPr/>
        </p:nvGrpSpPr>
        <p:grpSpPr>
          <a:xfrm>
            <a:off x="1149292" y="679508"/>
            <a:ext cx="10377181" cy="5125673"/>
            <a:chOff x="1149292" y="679508"/>
            <a:chExt cx="10377181" cy="51256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89CD08-E41B-4778-819B-ABD3C5620B68}"/>
                </a:ext>
              </a:extLst>
            </p:cNvPr>
            <p:cNvSpPr/>
            <p:nvPr/>
          </p:nvSpPr>
          <p:spPr>
            <a:xfrm>
              <a:off x="1149292" y="679508"/>
              <a:ext cx="10377181" cy="5125673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BDFDE2-6A76-461F-A36E-BFDFE04FB909}"/>
                </a:ext>
              </a:extLst>
            </p:cNvPr>
            <p:cNvGrpSpPr/>
            <p:nvPr/>
          </p:nvGrpSpPr>
          <p:grpSpPr>
            <a:xfrm>
              <a:off x="1358590" y="1241133"/>
              <a:ext cx="9966547" cy="4375733"/>
              <a:chOff x="762972" y="1047750"/>
              <a:chExt cx="10666056" cy="47625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799F340-6AE1-45B7-B97D-A64E4E7FC90B}"/>
                  </a:ext>
                </a:extLst>
              </p:cNvPr>
              <p:cNvGrpSpPr/>
              <p:nvPr/>
            </p:nvGrpSpPr>
            <p:grpSpPr>
              <a:xfrm>
                <a:off x="762972" y="1047750"/>
                <a:ext cx="10666056" cy="4762500"/>
                <a:chOff x="762972" y="1047750"/>
                <a:chExt cx="10666056" cy="47625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A3B0CC8-5A66-4DAF-89F4-ABFDD7C0EABA}"/>
                    </a:ext>
                  </a:extLst>
                </p:cNvPr>
                <p:cNvGrpSpPr/>
                <p:nvPr/>
              </p:nvGrpSpPr>
              <p:grpSpPr>
                <a:xfrm>
                  <a:off x="762972" y="1047750"/>
                  <a:ext cx="10666056" cy="4762500"/>
                  <a:chOff x="762972" y="1047750"/>
                  <a:chExt cx="10666056" cy="4762500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3BFD011-6091-4A40-802B-07741579847E}"/>
                      </a:ext>
                    </a:extLst>
                  </p:cNvPr>
                  <p:cNvGrpSpPr/>
                  <p:nvPr/>
                </p:nvGrpSpPr>
                <p:grpSpPr>
                  <a:xfrm>
                    <a:off x="762972" y="1047750"/>
                    <a:ext cx="10666056" cy="4762500"/>
                    <a:chOff x="762972" y="1047750"/>
                    <a:chExt cx="10666056" cy="4762500"/>
                  </a:xfrm>
                </p:grpSpPr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D5B74CF7-D327-4258-BBAC-A5EFF5FA5D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762972" y="1047750"/>
                      <a:ext cx="5086350" cy="47625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F0A0B31B-5932-4047-8638-D1F8BC3E1D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342678" y="1047750"/>
                      <a:ext cx="5086350" cy="47625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012EF9C5-3A55-46FC-B2E6-B592308B25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39100" y="3428999"/>
                      <a:ext cx="327707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0A6D6CF-7B26-4F32-8428-1941298A27DD}"/>
                      </a:ext>
                    </a:extLst>
                  </p:cNvPr>
                  <p:cNvSpPr/>
                  <p:nvPr/>
                </p:nvSpPr>
                <p:spPr>
                  <a:xfrm>
                    <a:off x="933060" y="2156913"/>
                    <a:ext cx="718457" cy="251927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F8868C2-00C8-44CC-8FC8-38A8A63C1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39" y="4513277"/>
                    <a:ext cx="0" cy="62078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713F936-86B8-4687-806B-CD769BB667BD}"/>
                    </a:ext>
                  </a:extLst>
                </p:cNvPr>
                <p:cNvSpPr txBox="1"/>
                <p:nvPr/>
              </p:nvSpPr>
              <p:spPr>
                <a:xfrm>
                  <a:off x="810424" y="2875326"/>
                  <a:ext cx="1162430" cy="401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click here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8052E2-5E1D-42CE-8F9C-BFAB215BDB85}"/>
                    </a:ext>
                  </a:extLst>
                </p:cNvPr>
                <p:cNvSpPr txBox="1"/>
                <p:nvPr/>
              </p:nvSpPr>
              <p:spPr>
                <a:xfrm>
                  <a:off x="8482470" y="4143945"/>
                  <a:ext cx="2209373" cy="401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This option appears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59C877-24C6-419E-90E8-E2501A9ED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2287" y="2475952"/>
                <a:ext cx="0" cy="3993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7AEAA1-AB0A-4133-A5C3-A92DBA69B856}"/>
                </a:ext>
              </a:extLst>
            </p:cNvPr>
            <p:cNvSpPr txBox="1"/>
            <p:nvPr/>
          </p:nvSpPr>
          <p:spPr>
            <a:xfrm>
              <a:off x="2287079" y="775655"/>
              <a:ext cx="2823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Windows defender Screen 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D62EB4-229A-4851-BB3A-CE155493B2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53" y="1924938"/>
              <a:ext cx="3062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3A64774-42F3-4B81-8921-F0BA3AEF04A0}"/>
                </a:ext>
              </a:extLst>
            </p:cNvPr>
            <p:cNvCxnSpPr>
              <a:cxnSpLocks/>
            </p:cNvCxnSpPr>
            <p:nvPr/>
          </p:nvCxnSpPr>
          <p:spPr>
            <a:xfrm>
              <a:off x="6209755" y="4710406"/>
              <a:ext cx="3062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ADF350-76C6-42A4-B910-323B506F1428}"/>
                </a:ext>
              </a:extLst>
            </p:cNvPr>
            <p:cNvSpPr txBox="1"/>
            <p:nvPr/>
          </p:nvSpPr>
          <p:spPr>
            <a:xfrm>
              <a:off x="7711879" y="775655"/>
              <a:ext cx="2823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Windows defender Screen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6FC4A9-3C36-4193-9986-954547E074E4}"/>
              </a:ext>
            </a:extLst>
          </p:cNvPr>
          <p:cNvSpPr/>
          <p:nvPr/>
        </p:nvSpPr>
        <p:spPr>
          <a:xfrm>
            <a:off x="2585207" y="826316"/>
            <a:ext cx="7474591" cy="4915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gereedschapbeheer">
            <a:extLst>
              <a:ext uri="{FF2B5EF4-FFF2-40B4-BE49-F238E27FC236}">
                <a16:creationId xmlns:a16="http://schemas.microsoft.com/office/drawing/2014/main" id="{759773AE-EC75-47CB-9108-204BD9F2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15" y="4564359"/>
            <a:ext cx="465016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quon">
            <a:extLst>
              <a:ext uri="{FF2B5EF4-FFF2-40B4-BE49-F238E27FC236}">
                <a16:creationId xmlns:a16="http://schemas.microsoft.com/office/drawing/2014/main" id="{5D15E67B-7B48-4E76-B84B-E7015BBE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14" y="3164744"/>
            <a:ext cx="4650166" cy="11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heater de krocht">
            <a:extLst>
              <a:ext uri="{FF2B5EF4-FFF2-40B4-BE49-F238E27FC236}">
                <a16:creationId xmlns:a16="http://schemas.microsoft.com/office/drawing/2014/main" id="{9B748E14-B6D7-4F66-956A-4766C31CD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6559" r="8343" b="1787"/>
          <a:stretch/>
        </p:blipFill>
        <p:spPr bwMode="auto">
          <a:xfrm>
            <a:off x="3770916" y="1115736"/>
            <a:ext cx="4650165" cy="181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0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69D88B-604C-4DA4-9A1C-B91AF6561C6F}"/>
              </a:ext>
            </a:extLst>
          </p:cNvPr>
          <p:cNvGrpSpPr/>
          <p:nvPr/>
        </p:nvGrpSpPr>
        <p:grpSpPr>
          <a:xfrm>
            <a:off x="4178713" y="1309320"/>
            <a:ext cx="5342416" cy="4501258"/>
            <a:chOff x="4178713" y="1309320"/>
            <a:chExt cx="5342416" cy="45012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99C1C0-8636-4C93-930B-CFF914B96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713" y="3559949"/>
              <a:ext cx="2296561" cy="225062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42FE9A-5776-4170-ABE2-CE4840E39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999" y="1309320"/>
              <a:ext cx="2201115" cy="22506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A4676E-64B0-4300-AB99-A4838F88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002" y="3559949"/>
              <a:ext cx="2523127" cy="2250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50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guido smit</dc:creator>
  <cp:lastModifiedBy>guido smit</cp:lastModifiedBy>
  <cp:revision>14</cp:revision>
  <dcterms:created xsi:type="dcterms:W3CDTF">2020-02-19T08:08:52Z</dcterms:created>
  <dcterms:modified xsi:type="dcterms:W3CDTF">2020-02-28T09:48:19Z</dcterms:modified>
</cp:coreProperties>
</file>