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Analisi del Sentiment delle Recensioni Automobilistiche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Confronto tra brand cinesi ed europei nel mercato UK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1 – Raccolta Dati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Raccolte 205 recensioni da Carwow con BeautifulSoup</a:t>
            </a:r>
          </a:p>
          <a:p>
            <a:pPr>
              <a:defRPr sz="1800"/>
            </a:pPr>
            <a:r>
              <a:t>Gestione etica scraping con delay</a:t>
            </a:r>
          </a:p>
          <a:p>
            <a:pPr>
              <a:defRPr sz="1800"/>
            </a:pPr>
            <a:r>
              <a:t>Dati salvati in CSV</a:t>
            </a:r>
          </a:p>
          <a:p>
            <a:pPr>
              <a:defRPr sz="1800"/>
            </a:pPr>
            <a:r>
              <a:t>Pulizia e parsing JSON, analisi con modello Ollama in locale</a:t>
            </a:r>
          </a:p>
          <a:p>
            <a:pPr>
              <a:defRPr sz="1800"/>
            </a:pPr>
            <a:r>
              <a:t>Decisione: uso locale per privacy e indipendenza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2 – Sentiment &amp; Analisi Esplorativa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Classificazione in 16 categorie (es. comfort, sicurezza, prezzo)</a:t>
            </a:r>
          </a:p>
          <a:p>
            <a:pPr>
              <a:defRPr sz="1800"/>
            </a:pPr>
            <a:r>
              <a:t>Retry &amp; regex per gestire errori AI</a:t>
            </a:r>
          </a:p>
          <a:p>
            <a:pPr>
              <a:defRPr sz="1800"/>
            </a:pPr>
            <a:r>
              <a:t>EDA su distribuzione brand, prezzo vs valutazione, fattori influenti</a:t>
            </a:r>
          </a:p>
          <a:p>
            <a:pPr>
              <a:defRPr sz="1800"/>
            </a:pPr>
            <a:r>
              <a:t>Decisione: analisi fine-grained per insight precisi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Fase 3 – Architettura dati &amp;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SQLite con schema normalizzato, configurazione via .env</a:t>
            </a:r>
          </a:p>
          <a:p>
            <a:pPr>
              <a:defRPr sz="1800"/>
            </a:pPr>
            <a:r>
              <a:t>Dashboard Streamlit con KPI e filtri interattivi</a:t>
            </a:r>
          </a:p>
          <a:p>
            <a:pPr>
              <a:defRPr sz="1800"/>
            </a:pPr>
            <a:r>
              <a:t>Codifica cromatica (rosso = Cina, teal = Europa)</a:t>
            </a:r>
          </a:p>
          <a:p>
            <a:pPr>
              <a:defRPr sz="1800"/>
            </a:pPr>
            <a:r>
              <a:t>Decisione: dashboard orientata ai manager con layout chiaro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Risultati, Limiti e Sviluppi Futuri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95% recensioni analizzate correttamente, dashboard &lt; 2s</a:t>
            </a:r>
          </a:p>
          <a:p>
            <a:pPr>
              <a:defRPr sz="1800"/>
            </a:pPr>
            <a:r>
              <a:t>Insight: brand cinesi +0,3 punti, miglior qualità/prezzo</a:t>
            </a:r>
          </a:p>
          <a:p>
            <a:pPr>
              <a:defRPr sz="1800"/>
            </a:pPr>
            <a:r>
              <a:t>Limiti: solo Carwow, no analisi temporale</a:t>
            </a:r>
          </a:p>
          <a:p>
            <a:pPr>
              <a:defRPr sz="1800"/>
            </a:pPr>
            <a:r>
              <a:t>Futuro: nuove fonti, modelli ensemble, aggiornamento real-time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